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7" r:id="rId2"/>
    <p:sldId id="302" r:id="rId3"/>
    <p:sldId id="275" r:id="rId4"/>
    <p:sldId id="278" r:id="rId5"/>
    <p:sldId id="273" r:id="rId6"/>
    <p:sldId id="261" r:id="rId7"/>
    <p:sldId id="260" r:id="rId8"/>
    <p:sldId id="262" r:id="rId9"/>
    <p:sldId id="264" r:id="rId10"/>
    <p:sldId id="265" r:id="rId11"/>
    <p:sldId id="267" r:id="rId12"/>
    <p:sldId id="279" r:id="rId13"/>
    <p:sldId id="268" r:id="rId14"/>
    <p:sldId id="280" r:id="rId15"/>
    <p:sldId id="281" r:id="rId16"/>
    <p:sldId id="283" r:id="rId17"/>
    <p:sldId id="299" r:id="rId18"/>
    <p:sldId id="286" r:id="rId19"/>
    <p:sldId id="300" r:id="rId20"/>
    <p:sldId id="287" r:id="rId21"/>
    <p:sldId id="271" r:id="rId22"/>
    <p:sldId id="272" r:id="rId23"/>
    <p:sldId id="298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5F498B-6E89-4A66-9431-DA362951AB57}" type="doc">
      <dgm:prSet loTypeId="urn:microsoft.com/office/officeart/2005/8/layout/cycle8" loCatId="cycle" qsTypeId="urn:microsoft.com/office/officeart/2005/8/quickstyle/simple5" qsCatId="simple" csTypeId="urn:microsoft.com/office/officeart/2005/8/colors/colorful4" csCatId="colorful" phldr="1"/>
      <dgm:spPr/>
    </dgm:pt>
    <dgm:pt modelId="{667D2D39-ED5D-406B-B38D-9D1FDC66842B}">
      <dgm:prSet phldrT="[Text]"/>
      <dgm:spPr/>
      <dgm:t>
        <a:bodyPr/>
        <a:lstStyle/>
        <a:p>
          <a:r>
            <a:rPr lang="en-US" dirty="0" err="1"/>
            <a:t>Nhóm</a:t>
          </a:r>
          <a:r>
            <a:rPr lang="en-US" dirty="0"/>
            <a:t> 1</a:t>
          </a:r>
        </a:p>
      </dgm:t>
    </dgm:pt>
    <dgm:pt modelId="{AEDBEE2B-63D8-45FC-93A3-38E840875460}" type="parTrans" cxnId="{CF298010-FB47-46F0-995A-D43F4EF35824}">
      <dgm:prSet/>
      <dgm:spPr/>
      <dgm:t>
        <a:bodyPr/>
        <a:lstStyle/>
        <a:p>
          <a:endParaRPr lang="en-US"/>
        </a:p>
      </dgm:t>
    </dgm:pt>
    <dgm:pt modelId="{3935F2B5-4A8B-4608-9A58-4954B556FDE8}" type="sibTrans" cxnId="{CF298010-FB47-46F0-995A-D43F4EF35824}">
      <dgm:prSet/>
      <dgm:spPr/>
      <dgm:t>
        <a:bodyPr/>
        <a:lstStyle/>
        <a:p>
          <a:endParaRPr lang="en-US"/>
        </a:p>
      </dgm:t>
    </dgm:pt>
    <dgm:pt modelId="{76619156-15BD-44D2-9945-5FB564435226}">
      <dgm:prSet phldrT="[Text]"/>
      <dgm:spPr/>
      <dgm:t>
        <a:bodyPr/>
        <a:lstStyle/>
        <a:p>
          <a:r>
            <a:rPr lang="en-US" dirty="0" err="1"/>
            <a:t>Nhóm</a:t>
          </a:r>
          <a:r>
            <a:rPr lang="en-US" dirty="0"/>
            <a:t> 2</a:t>
          </a:r>
        </a:p>
      </dgm:t>
    </dgm:pt>
    <dgm:pt modelId="{E8AAE526-3B03-4FF7-B0F4-E14DB58C26C7}" type="parTrans" cxnId="{046F7CD3-E3F4-4C99-BAB6-05F1F9923844}">
      <dgm:prSet/>
      <dgm:spPr/>
      <dgm:t>
        <a:bodyPr/>
        <a:lstStyle/>
        <a:p>
          <a:endParaRPr lang="en-US"/>
        </a:p>
      </dgm:t>
    </dgm:pt>
    <dgm:pt modelId="{7802484D-F245-4DE6-AD9A-D7B7E9A043F6}" type="sibTrans" cxnId="{046F7CD3-E3F4-4C99-BAB6-05F1F9923844}">
      <dgm:prSet/>
      <dgm:spPr/>
      <dgm:t>
        <a:bodyPr/>
        <a:lstStyle/>
        <a:p>
          <a:endParaRPr lang="en-US"/>
        </a:p>
      </dgm:t>
    </dgm:pt>
    <dgm:pt modelId="{27C82102-247F-4327-B783-3380FDA98E4F}">
      <dgm:prSet phldrT="[Text]"/>
      <dgm:spPr/>
      <dgm:t>
        <a:bodyPr/>
        <a:lstStyle/>
        <a:p>
          <a:r>
            <a:rPr lang="en-US" dirty="0" err="1"/>
            <a:t>Nhóm</a:t>
          </a:r>
          <a:r>
            <a:rPr lang="en-US" dirty="0"/>
            <a:t> 3</a:t>
          </a:r>
        </a:p>
      </dgm:t>
    </dgm:pt>
    <dgm:pt modelId="{2CAD6222-C08F-48FA-B24E-2D7853BF3E83}" type="parTrans" cxnId="{AAEA9E7D-1DD5-42A0-9584-FE20CE0B697B}">
      <dgm:prSet/>
      <dgm:spPr/>
      <dgm:t>
        <a:bodyPr/>
        <a:lstStyle/>
        <a:p>
          <a:endParaRPr lang="en-US"/>
        </a:p>
      </dgm:t>
    </dgm:pt>
    <dgm:pt modelId="{AAA46BA9-2E68-4453-BC2C-D655D420EB6C}" type="sibTrans" cxnId="{AAEA9E7D-1DD5-42A0-9584-FE20CE0B697B}">
      <dgm:prSet/>
      <dgm:spPr/>
      <dgm:t>
        <a:bodyPr/>
        <a:lstStyle/>
        <a:p>
          <a:endParaRPr lang="en-US"/>
        </a:p>
      </dgm:t>
    </dgm:pt>
    <dgm:pt modelId="{2B500965-BF1F-40BA-B826-B6CD4A03B410}" type="pres">
      <dgm:prSet presAssocID="{095F498B-6E89-4A66-9431-DA362951AB57}" presName="compositeShape" presStyleCnt="0">
        <dgm:presLayoutVars>
          <dgm:chMax val="7"/>
          <dgm:dir/>
          <dgm:resizeHandles val="exact"/>
        </dgm:presLayoutVars>
      </dgm:prSet>
      <dgm:spPr/>
    </dgm:pt>
    <dgm:pt modelId="{9579E352-3199-440A-ABAA-CF4AF7800DB5}" type="pres">
      <dgm:prSet presAssocID="{095F498B-6E89-4A66-9431-DA362951AB57}" presName="wedge1" presStyleLbl="node1" presStyleIdx="0" presStyleCnt="3"/>
      <dgm:spPr/>
    </dgm:pt>
    <dgm:pt modelId="{89E5AD4C-894D-4CE8-8849-69B82D5100B4}" type="pres">
      <dgm:prSet presAssocID="{095F498B-6E89-4A66-9431-DA362951AB57}" presName="dummy1a" presStyleCnt="0"/>
      <dgm:spPr/>
    </dgm:pt>
    <dgm:pt modelId="{CF3CA43E-AE9F-4769-B4AA-03EDC2BDD513}" type="pres">
      <dgm:prSet presAssocID="{095F498B-6E89-4A66-9431-DA362951AB57}" presName="dummy1b" presStyleCnt="0"/>
      <dgm:spPr/>
    </dgm:pt>
    <dgm:pt modelId="{E4250B12-EA38-46A4-B4FA-5117F3D46041}" type="pres">
      <dgm:prSet presAssocID="{095F498B-6E89-4A66-9431-DA362951AB5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4D7CA50-87CE-4FA3-97AA-00F8CC5202CD}" type="pres">
      <dgm:prSet presAssocID="{095F498B-6E89-4A66-9431-DA362951AB57}" presName="wedge2" presStyleLbl="node1" presStyleIdx="1" presStyleCnt="3"/>
      <dgm:spPr/>
    </dgm:pt>
    <dgm:pt modelId="{83C12B71-355A-4FCD-A5E2-6F2210CE7CEB}" type="pres">
      <dgm:prSet presAssocID="{095F498B-6E89-4A66-9431-DA362951AB57}" presName="dummy2a" presStyleCnt="0"/>
      <dgm:spPr/>
    </dgm:pt>
    <dgm:pt modelId="{32C442DB-A514-49BC-AB96-5DA0D00350EE}" type="pres">
      <dgm:prSet presAssocID="{095F498B-6E89-4A66-9431-DA362951AB57}" presName="dummy2b" presStyleCnt="0"/>
      <dgm:spPr/>
    </dgm:pt>
    <dgm:pt modelId="{1458F555-2906-469B-8768-A9A8A60A82AA}" type="pres">
      <dgm:prSet presAssocID="{095F498B-6E89-4A66-9431-DA362951AB5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8AA4CBD-AC77-4449-88BE-1876051CED0D}" type="pres">
      <dgm:prSet presAssocID="{095F498B-6E89-4A66-9431-DA362951AB57}" presName="wedge3" presStyleLbl="node1" presStyleIdx="2" presStyleCnt="3"/>
      <dgm:spPr/>
    </dgm:pt>
    <dgm:pt modelId="{97B66B9D-7C17-46B0-B711-1C6F9275AB73}" type="pres">
      <dgm:prSet presAssocID="{095F498B-6E89-4A66-9431-DA362951AB57}" presName="dummy3a" presStyleCnt="0"/>
      <dgm:spPr/>
    </dgm:pt>
    <dgm:pt modelId="{4F9D9B4C-6C6C-49CE-BC56-7C1E111A503A}" type="pres">
      <dgm:prSet presAssocID="{095F498B-6E89-4A66-9431-DA362951AB57}" presName="dummy3b" presStyleCnt="0"/>
      <dgm:spPr/>
    </dgm:pt>
    <dgm:pt modelId="{FEE57078-80CF-43C9-8C51-8BC606106BAB}" type="pres">
      <dgm:prSet presAssocID="{095F498B-6E89-4A66-9431-DA362951AB5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8A0ACD4-9BD4-4ECE-A15A-F35C16FC937B}" type="pres">
      <dgm:prSet presAssocID="{3935F2B5-4A8B-4608-9A58-4954B556FDE8}" presName="arrowWedge1" presStyleLbl="fgSibTrans2D1" presStyleIdx="0" presStyleCnt="3" custLinFactNeighborX="715" custLinFactNeighborY="715"/>
      <dgm:spPr/>
    </dgm:pt>
    <dgm:pt modelId="{2A36B8C6-8CB7-4BCB-89D2-7B5444244F97}" type="pres">
      <dgm:prSet presAssocID="{7802484D-F245-4DE6-AD9A-D7B7E9A043F6}" presName="arrowWedge2" presStyleLbl="fgSibTrans2D1" presStyleIdx="1" presStyleCnt="3"/>
      <dgm:spPr/>
    </dgm:pt>
    <dgm:pt modelId="{B96B5B63-A73C-4DBA-938E-CE717B47D45B}" type="pres">
      <dgm:prSet presAssocID="{AAA46BA9-2E68-4453-BC2C-D655D420EB6C}" presName="arrowWedge3" presStyleLbl="fgSibTrans2D1" presStyleIdx="2" presStyleCnt="3" custLinFactNeighborX="1429" custLinFactNeighborY="893"/>
      <dgm:spPr/>
    </dgm:pt>
  </dgm:ptLst>
  <dgm:cxnLst>
    <dgm:cxn modelId="{649A2B09-F371-41BC-A034-CE116F42D70A}" type="presOf" srcId="{095F498B-6E89-4A66-9431-DA362951AB57}" destId="{2B500965-BF1F-40BA-B826-B6CD4A03B410}" srcOrd="0" destOrd="0" presId="urn:microsoft.com/office/officeart/2005/8/layout/cycle8"/>
    <dgm:cxn modelId="{CF298010-FB47-46F0-995A-D43F4EF35824}" srcId="{095F498B-6E89-4A66-9431-DA362951AB57}" destId="{667D2D39-ED5D-406B-B38D-9D1FDC66842B}" srcOrd="0" destOrd="0" parTransId="{AEDBEE2B-63D8-45FC-93A3-38E840875460}" sibTransId="{3935F2B5-4A8B-4608-9A58-4954B556FDE8}"/>
    <dgm:cxn modelId="{E85B7035-27B9-4724-9774-F5E73A680B6B}" type="presOf" srcId="{667D2D39-ED5D-406B-B38D-9D1FDC66842B}" destId="{E4250B12-EA38-46A4-B4FA-5117F3D46041}" srcOrd="1" destOrd="0" presId="urn:microsoft.com/office/officeart/2005/8/layout/cycle8"/>
    <dgm:cxn modelId="{AB49F442-4244-40C4-9D3E-F0C957049835}" type="presOf" srcId="{76619156-15BD-44D2-9945-5FB564435226}" destId="{24D7CA50-87CE-4FA3-97AA-00F8CC5202CD}" srcOrd="0" destOrd="0" presId="urn:microsoft.com/office/officeart/2005/8/layout/cycle8"/>
    <dgm:cxn modelId="{852E986F-9056-40AE-AF3A-000C1B63686C}" type="presOf" srcId="{27C82102-247F-4327-B783-3380FDA98E4F}" destId="{48AA4CBD-AC77-4449-88BE-1876051CED0D}" srcOrd="0" destOrd="0" presId="urn:microsoft.com/office/officeart/2005/8/layout/cycle8"/>
    <dgm:cxn modelId="{AAEA9E7D-1DD5-42A0-9584-FE20CE0B697B}" srcId="{095F498B-6E89-4A66-9431-DA362951AB57}" destId="{27C82102-247F-4327-B783-3380FDA98E4F}" srcOrd="2" destOrd="0" parTransId="{2CAD6222-C08F-48FA-B24E-2D7853BF3E83}" sibTransId="{AAA46BA9-2E68-4453-BC2C-D655D420EB6C}"/>
    <dgm:cxn modelId="{D919BE85-033E-4B42-827A-5FA14A6136E9}" type="presOf" srcId="{76619156-15BD-44D2-9945-5FB564435226}" destId="{1458F555-2906-469B-8768-A9A8A60A82AA}" srcOrd="1" destOrd="0" presId="urn:microsoft.com/office/officeart/2005/8/layout/cycle8"/>
    <dgm:cxn modelId="{DFA623B0-7F53-44A2-AB36-53201B57980A}" type="presOf" srcId="{667D2D39-ED5D-406B-B38D-9D1FDC66842B}" destId="{9579E352-3199-440A-ABAA-CF4AF7800DB5}" srcOrd="0" destOrd="0" presId="urn:microsoft.com/office/officeart/2005/8/layout/cycle8"/>
    <dgm:cxn modelId="{5554FCB3-8877-43FC-9EDB-BB29B231DF81}" type="presOf" srcId="{27C82102-247F-4327-B783-3380FDA98E4F}" destId="{FEE57078-80CF-43C9-8C51-8BC606106BAB}" srcOrd="1" destOrd="0" presId="urn:microsoft.com/office/officeart/2005/8/layout/cycle8"/>
    <dgm:cxn modelId="{046F7CD3-E3F4-4C99-BAB6-05F1F9923844}" srcId="{095F498B-6E89-4A66-9431-DA362951AB57}" destId="{76619156-15BD-44D2-9945-5FB564435226}" srcOrd="1" destOrd="0" parTransId="{E8AAE526-3B03-4FF7-B0F4-E14DB58C26C7}" sibTransId="{7802484D-F245-4DE6-AD9A-D7B7E9A043F6}"/>
    <dgm:cxn modelId="{4B8048A1-2617-4D00-879D-0FD3213D34AD}" type="presParOf" srcId="{2B500965-BF1F-40BA-B826-B6CD4A03B410}" destId="{9579E352-3199-440A-ABAA-CF4AF7800DB5}" srcOrd="0" destOrd="0" presId="urn:microsoft.com/office/officeart/2005/8/layout/cycle8"/>
    <dgm:cxn modelId="{56ABFD68-E6C8-4499-9DA0-9A53A606F2D2}" type="presParOf" srcId="{2B500965-BF1F-40BA-B826-B6CD4A03B410}" destId="{89E5AD4C-894D-4CE8-8849-69B82D5100B4}" srcOrd="1" destOrd="0" presId="urn:microsoft.com/office/officeart/2005/8/layout/cycle8"/>
    <dgm:cxn modelId="{F80DE017-C70F-4C82-933D-7217C222ACF1}" type="presParOf" srcId="{2B500965-BF1F-40BA-B826-B6CD4A03B410}" destId="{CF3CA43E-AE9F-4769-B4AA-03EDC2BDD513}" srcOrd="2" destOrd="0" presId="urn:microsoft.com/office/officeart/2005/8/layout/cycle8"/>
    <dgm:cxn modelId="{7520D0D6-F7CA-4D73-BE4B-72EAC8944A08}" type="presParOf" srcId="{2B500965-BF1F-40BA-B826-B6CD4A03B410}" destId="{E4250B12-EA38-46A4-B4FA-5117F3D46041}" srcOrd="3" destOrd="0" presId="urn:microsoft.com/office/officeart/2005/8/layout/cycle8"/>
    <dgm:cxn modelId="{22F20336-AF01-4488-9404-6868578F57FB}" type="presParOf" srcId="{2B500965-BF1F-40BA-B826-B6CD4A03B410}" destId="{24D7CA50-87CE-4FA3-97AA-00F8CC5202CD}" srcOrd="4" destOrd="0" presId="urn:microsoft.com/office/officeart/2005/8/layout/cycle8"/>
    <dgm:cxn modelId="{853A560F-2D50-4989-8984-F8D412349C53}" type="presParOf" srcId="{2B500965-BF1F-40BA-B826-B6CD4A03B410}" destId="{83C12B71-355A-4FCD-A5E2-6F2210CE7CEB}" srcOrd="5" destOrd="0" presId="urn:microsoft.com/office/officeart/2005/8/layout/cycle8"/>
    <dgm:cxn modelId="{6EF76AC8-6500-459F-B65B-51E4B3C192C8}" type="presParOf" srcId="{2B500965-BF1F-40BA-B826-B6CD4A03B410}" destId="{32C442DB-A514-49BC-AB96-5DA0D00350EE}" srcOrd="6" destOrd="0" presId="urn:microsoft.com/office/officeart/2005/8/layout/cycle8"/>
    <dgm:cxn modelId="{F9F0707E-193A-4378-B80E-E4C4E345B237}" type="presParOf" srcId="{2B500965-BF1F-40BA-B826-B6CD4A03B410}" destId="{1458F555-2906-469B-8768-A9A8A60A82AA}" srcOrd="7" destOrd="0" presId="urn:microsoft.com/office/officeart/2005/8/layout/cycle8"/>
    <dgm:cxn modelId="{6509E14E-1F27-4661-81FB-CE13F3BDA4E4}" type="presParOf" srcId="{2B500965-BF1F-40BA-B826-B6CD4A03B410}" destId="{48AA4CBD-AC77-4449-88BE-1876051CED0D}" srcOrd="8" destOrd="0" presId="urn:microsoft.com/office/officeart/2005/8/layout/cycle8"/>
    <dgm:cxn modelId="{8ED1A83F-96B1-4575-B67E-77EFE3713EB8}" type="presParOf" srcId="{2B500965-BF1F-40BA-B826-B6CD4A03B410}" destId="{97B66B9D-7C17-46B0-B711-1C6F9275AB73}" srcOrd="9" destOrd="0" presId="urn:microsoft.com/office/officeart/2005/8/layout/cycle8"/>
    <dgm:cxn modelId="{706CB8D8-DBE9-46D2-93EC-EB6260D895D0}" type="presParOf" srcId="{2B500965-BF1F-40BA-B826-B6CD4A03B410}" destId="{4F9D9B4C-6C6C-49CE-BC56-7C1E111A503A}" srcOrd="10" destOrd="0" presId="urn:microsoft.com/office/officeart/2005/8/layout/cycle8"/>
    <dgm:cxn modelId="{51946E31-BE57-458B-A67C-192645B9CBD4}" type="presParOf" srcId="{2B500965-BF1F-40BA-B826-B6CD4A03B410}" destId="{FEE57078-80CF-43C9-8C51-8BC606106BAB}" srcOrd="11" destOrd="0" presId="urn:microsoft.com/office/officeart/2005/8/layout/cycle8"/>
    <dgm:cxn modelId="{B4AD8F72-CDF6-405F-B593-BB3F573F3EDB}" type="presParOf" srcId="{2B500965-BF1F-40BA-B826-B6CD4A03B410}" destId="{78A0ACD4-9BD4-4ECE-A15A-F35C16FC937B}" srcOrd="12" destOrd="0" presId="urn:microsoft.com/office/officeart/2005/8/layout/cycle8"/>
    <dgm:cxn modelId="{9E191700-345A-46F2-9B1A-2D94A7CB9768}" type="presParOf" srcId="{2B500965-BF1F-40BA-B826-B6CD4A03B410}" destId="{2A36B8C6-8CB7-4BCB-89D2-7B5444244F97}" srcOrd="13" destOrd="0" presId="urn:microsoft.com/office/officeart/2005/8/layout/cycle8"/>
    <dgm:cxn modelId="{924393F1-8934-47DC-A55F-F4DDC932E7C1}" type="presParOf" srcId="{2B500965-BF1F-40BA-B826-B6CD4A03B410}" destId="{B96B5B63-A73C-4DBA-938E-CE717B47D45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9E352-3199-440A-ABAA-CF4AF7800DB5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Nhóm</a:t>
          </a:r>
          <a:r>
            <a:rPr lang="en-US" sz="4400" kern="1200" dirty="0"/>
            <a:t> 1</a:t>
          </a:r>
        </a:p>
      </dsp:txBody>
      <dsp:txXfrm>
        <a:off x="4280746" y="1316736"/>
        <a:ext cx="1625600" cy="1354666"/>
      </dsp:txXfrm>
    </dsp:sp>
    <dsp:sp modelId="{24D7CA50-87CE-4FA3-97AA-00F8CC5202CD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Nhóm</a:t>
          </a:r>
          <a:r>
            <a:rPr lang="en-US" sz="4400" kern="1200" dirty="0"/>
            <a:t> 2</a:t>
          </a:r>
        </a:p>
      </dsp:txBody>
      <dsp:txXfrm>
        <a:off x="2871893" y="3467946"/>
        <a:ext cx="2438400" cy="1192106"/>
      </dsp:txXfrm>
    </dsp:sp>
    <dsp:sp modelId="{48AA4CBD-AC77-4449-88BE-1876051CED0D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Nhóm</a:t>
          </a:r>
          <a:r>
            <a:rPr lang="en-US" sz="4400" kern="1200" dirty="0"/>
            <a:t> 3</a:t>
          </a:r>
        </a:p>
      </dsp:txBody>
      <dsp:txXfrm>
        <a:off x="2221653" y="1316736"/>
        <a:ext cx="1625600" cy="1354666"/>
      </dsp:txXfrm>
    </dsp:sp>
    <dsp:sp modelId="{78A0ACD4-9BD4-4ECE-A15A-F35C16FC937B}">
      <dsp:nvSpPr>
        <dsp:cNvPr id="0" name=""/>
        <dsp:cNvSpPr/>
      </dsp:nvSpPr>
      <dsp:spPr>
        <a:xfrm>
          <a:off x="1637081" y="107016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36B8C6-8CB7-4BCB-89D2-7B5444244F97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6B5B63-A73C-4DBA-938E-CE717B47D45B}">
      <dsp:nvSpPr>
        <dsp:cNvPr id="0" name=""/>
        <dsp:cNvSpPr/>
      </dsp:nvSpPr>
      <dsp:spPr>
        <a:xfrm>
          <a:off x="1485367" y="116121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FD52-91EB-4310-963D-3C671673120F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718FA-AE31-4D14-AE5F-300ECA3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0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CỨU</a:t>
            </a:r>
            <a:r>
              <a:rPr lang="en-US" baseline="0" dirty="0"/>
              <a:t> HỎA RA DẬP LÀ TẮT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5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TRÒ</a:t>
            </a:r>
            <a:r>
              <a:rPr lang="en-US" baseline="0" dirty="0"/>
              <a:t> CHUYỆN XONG QUA TRANG LÀ CHÁU VỀ 3 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CÔ</a:t>
            </a:r>
            <a:r>
              <a:rPr lang="en-US" baseline="0" dirty="0"/>
              <a:t> HƯỚNG DẪN TỪNG NHÓM XONG LÀ QUA TRANG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4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</a:t>
            </a:r>
            <a:r>
              <a:rPr lang="en-US" baseline="0" dirty="0"/>
              <a:t> KHI CÔ HỎI HẾT 3 NHÓM RỒI MỚI CHIẾU TIẾP ĐỂ CÔ TRÒ 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2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</a:t>
            </a:r>
            <a:r>
              <a:rPr lang="en-US" baseline="0" dirty="0"/>
              <a:t> TIẾP CHO CHÁU GỌI 114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62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KHOM</a:t>
            </a:r>
            <a:r>
              <a:rPr lang="en-US" baseline="0" dirty="0"/>
              <a:t> </a:t>
            </a:r>
            <a:r>
              <a:rPr lang="en-US" baseline="0" dirty="0" err="1"/>
              <a:t>LƯNG</a:t>
            </a:r>
            <a:r>
              <a:rPr lang="en-US" baseline="0" dirty="0"/>
              <a:t> </a:t>
            </a:r>
            <a:r>
              <a:rPr lang="en-US" dirty="0" err="1"/>
              <a:t>CHUYỂN</a:t>
            </a:r>
            <a:r>
              <a:rPr lang="en-US" baseline="0" dirty="0"/>
              <a:t> ĐỘI HÌNH CHỮ U XEM CÔ HƯỚNG DẪN KỸ NĂNG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KẾT</a:t>
            </a:r>
            <a:r>
              <a:rPr lang="en-US" baseline="0" dirty="0"/>
              <a:t> THÚC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8FA-AE31-4D14-AE5F-300ECA3C1D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4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1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1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4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9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2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1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1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29E0-A08C-41C2-BCD3-04B74A4C4CE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D8221-AC25-4FC6-AF7E-9C8CFAAD4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p3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ỬA CHÁ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" y="0"/>
            <a:ext cx="11603736" cy="6755702"/>
          </a:xfrm>
        </p:spPr>
      </p:pic>
    </p:spTree>
    <p:extLst>
      <p:ext uri="{BB962C8B-B14F-4D97-AF65-F5344CB8AC3E}">
        <p14:creationId xmlns:p14="http://schemas.microsoft.com/office/powerpoint/2010/main" val="3985176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1975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58" y="-105156"/>
            <a:ext cx="9876282" cy="65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15" y="523875"/>
            <a:ext cx="9256681" cy="61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65765" cy="67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5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7" y="0"/>
            <a:ext cx="1201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08" y="216104"/>
            <a:ext cx="6257847" cy="62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0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ỌI 1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" y="0"/>
            <a:ext cx="12010644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9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5" y="0"/>
            <a:ext cx="8509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9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Y ÁO QU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968" y="0"/>
            <a:ext cx="12293968" cy="69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ieng-coi-xe-cuu-hoa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" y="3594100"/>
            <a:ext cx="3403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0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op 10 Kỹ năng thoát hiểm khi xảy ra hỏa hoạn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" y="0"/>
            <a:ext cx="10232136" cy="66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6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8250" y="4494383"/>
            <a:ext cx="8615500" cy="1754326"/>
          </a:xfrm>
          <a:prstGeom prst="rect">
            <a:avLst/>
          </a:prstGeom>
          <a:noFill/>
          <a:effectLst>
            <a:glow>
              <a:srgbClr val="00B050"/>
            </a:glow>
            <a:reflection stA="47000" endPos="2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Những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tổn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thất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 do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cháy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Rất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nghiêm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pattFill prst="dashHorz">
                  <a:fgClr>
                    <a:srgbClr val="FFC000"/>
                  </a:fgClr>
                  <a:bgClr>
                    <a:schemeClr val="bg1"/>
                  </a:bgClr>
                </a:patt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trọng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pattFill prst="dashHorz">
                <a:fgClr>
                  <a:srgbClr val="FFC000"/>
                </a:fgClr>
                <a:bgClr>
                  <a:schemeClr val="bg1"/>
                </a:bgClr>
              </a:patt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36" y="536122"/>
            <a:ext cx="6245678" cy="624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864" y="536122"/>
            <a:ext cx="6245678" cy="6245678"/>
          </a:xfrm>
          <a:prstGeom prst="rect">
            <a:avLst/>
          </a:prstGeom>
        </p:spPr>
      </p:pic>
      <p:pic>
        <p:nvPicPr>
          <p:cNvPr id="4" name="Tieng-ken-bao-thuc-quan-d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NHẠC NỀN VUI V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hung-minh-la-linh-cuu-hoa-nhac-thieu-nhi-vui-nhon-vnchil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ỹ năng thoát hiểm khi gặp hỏa hoạn – Trang trại Giáo dục Shining 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027"/>
            <a:ext cx="12192000" cy="69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60" y="-630936"/>
            <a:ext cx="2429135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5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8713" y="1160307"/>
            <a:ext cx="8071458" cy="4339650"/>
          </a:xfrm>
          <a:prstGeom prst="rect">
            <a:avLst/>
          </a:prstGeom>
          <a:noFill/>
          <a:effectLst>
            <a:glow>
              <a:schemeClr val="accent1"/>
            </a:glow>
            <a:reflection endPos="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</a:t>
            </a:r>
            <a:r>
              <a:rPr lang="en-US" sz="1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3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luận</a:t>
            </a:r>
            <a:r>
              <a:rPr lang="en-US" sz="1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3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1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  <p:pic>
        <p:nvPicPr>
          <p:cNvPr id="2" name="nhạc về 3 nhó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1153" y="5499957"/>
            <a:ext cx="797560" cy="7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05732" y="5175504"/>
            <a:ext cx="3299968" cy="12893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xử</a:t>
            </a:r>
            <a:r>
              <a:rPr lang="en-US" sz="3200" b="1" dirty="0"/>
              <a:t> </a:t>
            </a:r>
            <a:r>
              <a:rPr lang="en-US" sz="3200" b="1" dirty="0" err="1"/>
              <a:t>lý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cháy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8068564" y="1289304"/>
            <a:ext cx="3299968" cy="12893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Nguyên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cháy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28320" y="1289304"/>
            <a:ext cx="3299968" cy="1289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tổn</a:t>
            </a:r>
            <a:r>
              <a:rPr lang="en-US" sz="3200" b="1" dirty="0"/>
              <a:t> </a:t>
            </a:r>
            <a:r>
              <a:rPr lang="en-US" sz="3200" b="1" dirty="0" err="1"/>
              <a:t>thất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cháy</a:t>
            </a:r>
            <a:endParaRPr lang="en-US" sz="32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03538072"/>
              </p:ext>
            </p:extLst>
          </p:nvPr>
        </p:nvGraphicFramePr>
        <p:xfrm>
          <a:off x="1791716" y="7044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312" y="57312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1" y="0"/>
            <a:ext cx="1119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2675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644679"/>
            <a:ext cx="7360920" cy="4213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97" y="-92201"/>
            <a:ext cx="6842503" cy="42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4" y="0"/>
            <a:ext cx="1190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4" y="0"/>
            <a:ext cx="11993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102</Words>
  <Application>Microsoft Office PowerPoint</Application>
  <PresentationFormat>Widescreen</PresentationFormat>
  <Paragraphs>23</Paragraphs>
  <Slides>24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TVB Da Lat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HELLO</dc:creator>
  <cp:lastModifiedBy>Hồng Minh Nguyễn thị</cp:lastModifiedBy>
  <cp:revision>67</cp:revision>
  <dcterms:created xsi:type="dcterms:W3CDTF">2022-04-12T06:20:54Z</dcterms:created>
  <dcterms:modified xsi:type="dcterms:W3CDTF">2022-11-24T14:36:28Z</dcterms:modified>
</cp:coreProperties>
</file>