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67" r:id="rId3"/>
    <p:sldId id="273" r:id="rId4"/>
    <p:sldId id="266" r:id="rId5"/>
    <p:sldId id="259" r:id="rId6"/>
    <p:sldId id="260" r:id="rId7"/>
    <p:sldId id="275" r:id="rId8"/>
    <p:sldId id="274" r:id="rId9"/>
    <p:sldId id="276" r:id="rId10"/>
    <p:sldId id="277" r:id="rId11"/>
    <p:sldId id="265" r:id="rId12"/>
  </p:sldIdLst>
  <p:sldSz cx="30340300" cy="17419638"/>
  <p:notesSz cx="6858000" cy="9144000"/>
  <p:defaultTextStyle>
    <a:defPPr>
      <a:defRPr lang="en-US"/>
    </a:defPPr>
    <a:lvl1pPr marL="0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1pPr>
    <a:lvl2pPr marL="1364559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2pPr>
    <a:lvl3pPr marL="2729118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3pPr>
    <a:lvl4pPr marL="4093677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4pPr>
    <a:lvl5pPr marL="5458236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5pPr>
    <a:lvl6pPr marL="6822796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6pPr>
    <a:lvl7pPr marL="8187355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7pPr>
    <a:lvl8pPr marL="9551914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8pPr>
    <a:lvl9pPr marL="10916473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487">
          <p15:clr>
            <a:srgbClr val="A4A3A4"/>
          </p15:clr>
        </p15:guide>
        <p15:guide id="2" pos="95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ED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26" d="100"/>
          <a:sy n="26" d="100"/>
        </p:scale>
        <p:origin x="954" y="264"/>
      </p:cViewPr>
      <p:guideLst>
        <p:guide orient="horz" pos="5487"/>
        <p:guide pos="95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5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C4798-0712-4772-99F1-F8C03B22FB13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2913" y="685800"/>
            <a:ext cx="59721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9E77BE-0C9C-4750-8A11-243B4393D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50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E77BE-0C9C-4750-8A11-243B4393D2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22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5523" y="5411379"/>
            <a:ext cx="25789255" cy="37339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51045" y="9871128"/>
            <a:ext cx="21238210" cy="44516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364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729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093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458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822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187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9551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091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996717" y="697594"/>
            <a:ext cx="6826568" cy="1486314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17015" y="697594"/>
            <a:ext cx="19974031" cy="1486314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6675" y="11193731"/>
            <a:ext cx="25789255" cy="3459734"/>
          </a:xfrm>
        </p:spPr>
        <p:txBody>
          <a:bodyPr anchor="t"/>
          <a:lstStyle>
            <a:lvl1pPr algn="l">
              <a:defRPr sz="11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6675" y="7383187"/>
            <a:ext cx="25789255" cy="3810545"/>
          </a:xfrm>
        </p:spPr>
        <p:txBody>
          <a:bodyPr anchor="b"/>
          <a:lstStyle>
            <a:lvl1pPr marL="0" indent="0">
              <a:buNone/>
              <a:defRPr sz="6000">
                <a:solidFill>
                  <a:schemeClr val="tx1">
                    <a:tint val="75000"/>
                  </a:schemeClr>
                </a:solidFill>
              </a:defRPr>
            </a:lvl1pPr>
            <a:lvl2pPr marL="1364559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2pPr>
            <a:lvl3pPr marL="2729118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3pPr>
            <a:lvl4pPr marL="4093677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4pPr>
            <a:lvl5pPr marL="5458236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5pPr>
            <a:lvl6pPr marL="6822796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6pPr>
            <a:lvl7pPr marL="8187355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7pPr>
            <a:lvl8pPr marL="9551914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8pPr>
            <a:lvl9pPr marL="10916473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17015" y="4064583"/>
            <a:ext cx="13400299" cy="11496156"/>
          </a:xfrm>
        </p:spPr>
        <p:txBody>
          <a:bodyPr/>
          <a:lstStyle>
            <a:lvl1pPr>
              <a:defRPr sz="8400"/>
            </a:lvl1pPr>
            <a:lvl2pPr>
              <a:defRPr sz="7200"/>
            </a:lvl2pPr>
            <a:lvl3pPr>
              <a:defRPr sz="600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22986" y="4064583"/>
            <a:ext cx="13400299" cy="11496156"/>
          </a:xfrm>
        </p:spPr>
        <p:txBody>
          <a:bodyPr/>
          <a:lstStyle>
            <a:lvl1pPr>
              <a:defRPr sz="8400"/>
            </a:lvl1pPr>
            <a:lvl2pPr>
              <a:defRPr sz="7200"/>
            </a:lvl2pPr>
            <a:lvl3pPr>
              <a:defRPr sz="600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7015" y="3899258"/>
            <a:ext cx="13405568" cy="1625025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64559" indent="0">
              <a:buNone/>
              <a:defRPr sz="6000" b="1"/>
            </a:lvl2pPr>
            <a:lvl3pPr marL="2729118" indent="0">
              <a:buNone/>
              <a:defRPr sz="5400" b="1"/>
            </a:lvl3pPr>
            <a:lvl4pPr marL="4093677" indent="0">
              <a:buNone/>
              <a:defRPr sz="4800" b="1"/>
            </a:lvl4pPr>
            <a:lvl5pPr marL="5458236" indent="0">
              <a:buNone/>
              <a:defRPr sz="4800" b="1"/>
            </a:lvl5pPr>
            <a:lvl6pPr marL="6822796" indent="0">
              <a:buNone/>
              <a:defRPr sz="4800" b="1"/>
            </a:lvl6pPr>
            <a:lvl7pPr marL="8187355" indent="0">
              <a:buNone/>
              <a:defRPr sz="4800" b="1"/>
            </a:lvl7pPr>
            <a:lvl8pPr marL="9551914" indent="0">
              <a:buNone/>
              <a:defRPr sz="4800" b="1"/>
            </a:lvl8pPr>
            <a:lvl9pPr marL="10916473" indent="0">
              <a:buNone/>
              <a:defRPr sz="4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7015" y="5524283"/>
            <a:ext cx="13405568" cy="10036455"/>
          </a:xfrm>
        </p:spPr>
        <p:txBody>
          <a:bodyPr/>
          <a:lstStyle>
            <a:lvl1pPr>
              <a:defRPr sz="7200"/>
            </a:lvl1pPr>
            <a:lvl2pPr>
              <a:defRPr sz="6000"/>
            </a:lvl2pPr>
            <a:lvl3pPr>
              <a:defRPr sz="54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412453" y="3899258"/>
            <a:ext cx="13410834" cy="1625025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64559" indent="0">
              <a:buNone/>
              <a:defRPr sz="6000" b="1"/>
            </a:lvl2pPr>
            <a:lvl3pPr marL="2729118" indent="0">
              <a:buNone/>
              <a:defRPr sz="5400" b="1"/>
            </a:lvl3pPr>
            <a:lvl4pPr marL="4093677" indent="0">
              <a:buNone/>
              <a:defRPr sz="4800" b="1"/>
            </a:lvl4pPr>
            <a:lvl5pPr marL="5458236" indent="0">
              <a:buNone/>
              <a:defRPr sz="4800" b="1"/>
            </a:lvl5pPr>
            <a:lvl6pPr marL="6822796" indent="0">
              <a:buNone/>
              <a:defRPr sz="4800" b="1"/>
            </a:lvl6pPr>
            <a:lvl7pPr marL="8187355" indent="0">
              <a:buNone/>
              <a:defRPr sz="4800" b="1"/>
            </a:lvl7pPr>
            <a:lvl8pPr marL="9551914" indent="0">
              <a:buNone/>
              <a:defRPr sz="4800" b="1"/>
            </a:lvl8pPr>
            <a:lvl9pPr marL="10916473" indent="0">
              <a:buNone/>
              <a:defRPr sz="4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412453" y="5524283"/>
            <a:ext cx="13410834" cy="10036455"/>
          </a:xfrm>
        </p:spPr>
        <p:txBody>
          <a:bodyPr/>
          <a:lstStyle>
            <a:lvl1pPr>
              <a:defRPr sz="7200"/>
            </a:lvl1pPr>
            <a:lvl2pPr>
              <a:defRPr sz="6000"/>
            </a:lvl2pPr>
            <a:lvl3pPr>
              <a:defRPr sz="54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7016" y="693560"/>
            <a:ext cx="9981750" cy="2951661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62215" y="693561"/>
            <a:ext cx="16961070" cy="14867178"/>
          </a:xfrm>
        </p:spPr>
        <p:txBody>
          <a:bodyPr/>
          <a:lstStyle>
            <a:lvl1pPr>
              <a:defRPr sz="9600"/>
            </a:lvl1pPr>
            <a:lvl2pPr>
              <a:defRPr sz="8400"/>
            </a:lvl2pPr>
            <a:lvl3pPr>
              <a:defRPr sz="7200"/>
            </a:lvl3pPr>
            <a:lvl4pPr>
              <a:defRPr sz="6000"/>
            </a:lvl4pPr>
            <a:lvl5pPr>
              <a:defRPr sz="6000"/>
            </a:lvl5pPr>
            <a:lvl6pPr>
              <a:defRPr sz="6000"/>
            </a:lvl6pPr>
            <a:lvl7pPr>
              <a:defRPr sz="6000"/>
            </a:lvl7pPr>
            <a:lvl8pPr>
              <a:defRPr sz="6000"/>
            </a:lvl8pPr>
            <a:lvl9pPr>
              <a:defRPr sz="6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7016" y="3645222"/>
            <a:ext cx="9981750" cy="11915518"/>
          </a:xfrm>
        </p:spPr>
        <p:txBody>
          <a:bodyPr/>
          <a:lstStyle>
            <a:lvl1pPr marL="0" indent="0">
              <a:buNone/>
              <a:defRPr sz="4200"/>
            </a:lvl1pPr>
            <a:lvl2pPr marL="1364559" indent="0">
              <a:buNone/>
              <a:defRPr sz="3600"/>
            </a:lvl2pPr>
            <a:lvl3pPr marL="2729118" indent="0">
              <a:buNone/>
              <a:defRPr sz="3000"/>
            </a:lvl3pPr>
            <a:lvl4pPr marL="4093677" indent="0">
              <a:buNone/>
              <a:defRPr sz="2700"/>
            </a:lvl4pPr>
            <a:lvl5pPr marL="5458236" indent="0">
              <a:buNone/>
              <a:defRPr sz="2700"/>
            </a:lvl5pPr>
            <a:lvl6pPr marL="6822796" indent="0">
              <a:buNone/>
              <a:defRPr sz="2700"/>
            </a:lvl6pPr>
            <a:lvl7pPr marL="8187355" indent="0">
              <a:buNone/>
              <a:defRPr sz="2700"/>
            </a:lvl7pPr>
            <a:lvl8pPr marL="9551914" indent="0">
              <a:buNone/>
              <a:defRPr sz="2700"/>
            </a:lvl8pPr>
            <a:lvl9pPr marL="10916473" indent="0">
              <a:buNone/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6911" y="12193746"/>
            <a:ext cx="18204180" cy="1439541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46911" y="1556477"/>
            <a:ext cx="18204180" cy="10451783"/>
          </a:xfrm>
        </p:spPr>
        <p:txBody>
          <a:bodyPr/>
          <a:lstStyle>
            <a:lvl1pPr marL="0" indent="0">
              <a:buNone/>
              <a:defRPr sz="9600"/>
            </a:lvl1pPr>
            <a:lvl2pPr marL="1364559" indent="0">
              <a:buNone/>
              <a:defRPr sz="8400"/>
            </a:lvl2pPr>
            <a:lvl3pPr marL="2729118" indent="0">
              <a:buNone/>
              <a:defRPr sz="7200"/>
            </a:lvl3pPr>
            <a:lvl4pPr marL="4093677" indent="0">
              <a:buNone/>
              <a:defRPr sz="6000"/>
            </a:lvl4pPr>
            <a:lvl5pPr marL="5458236" indent="0">
              <a:buNone/>
              <a:defRPr sz="6000"/>
            </a:lvl5pPr>
            <a:lvl6pPr marL="6822796" indent="0">
              <a:buNone/>
              <a:defRPr sz="6000"/>
            </a:lvl6pPr>
            <a:lvl7pPr marL="8187355" indent="0">
              <a:buNone/>
              <a:defRPr sz="6000"/>
            </a:lvl7pPr>
            <a:lvl8pPr marL="9551914" indent="0">
              <a:buNone/>
              <a:defRPr sz="6000"/>
            </a:lvl8pPr>
            <a:lvl9pPr marL="10916473" indent="0">
              <a:buNone/>
              <a:defRPr sz="6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6911" y="13633287"/>
            <a:ext cx="18204180" cy="2044387"/>
          </a:xfrm>
        </p:spPr>
        <p:txBody>
          <a:bodyPr/>
          <a:lstStyle>
            <a:lvl1pPr marL="0" indent="0">
              <a:buNone/>
              <a:defRPr sz="4200"/>
            </a:lvl1pPr>
            <a:lvl2pPr marL="1364559" indent="0">
              <a:buNone/>
              <a:defRPr sz="3600"/>
            </a:lvl2pPr>
            <a:lvl3pPr marL="2729118" indent="0">
              <a:buNone/>
              <a:defRPr sz="3000"/>
            </a:lvl3pPr>
            <a:lvl4pPr marL="4093677" indent="0">
              <a:buNone/>
              <a:defRPr sz="2700"/>
            </a:lvl4pPr>
            <a:lvl5pPr marL="5458236" indent="0">
              <a:buNone/>
              <a:defRPr sz="2700"/>
            </a:lvl5pPr>
            <a:lvl6pPr marL="6822796" indent="0">
              <a:buNone/>
              <a:defRPr sz="2700"/>
            </a:lvl6pPr>
            <a:lvl7pPr marL="8187355" indent="0">
              <a:buNone/>
              <a:defRPr sz="2700"/>
            </a:lvl7pPr>
            <a:lvl8pPr marL="9551914" indent="0">
              <a:buNone/>
              <a:defRPr sz="2700"/>
            </a:lvl8pPr>
            <a:lvl9pPr marL="10916473" indent="0">
              <a:buNone/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7015" y="697593"/>
            <a:ext cx="27306270" cy="2903273"/>
          </a:xfrm>
          <a:prstGeom prst="rect">
            <a:avLst/>
          </a:prstGeom>
        </p:spPr>
        <p:txBody>
          <a:bodyPr vert="horz" lIns="272912" tIns="136456" rIns="272912" bIns="1364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7015" y="4064583"/>
            <a:ext cx="27306270" cy="11496156"/>
          </a:xfrm>
          <a:prstGeom prst="rect">
            <a:avLst/>
          </a:prstGeom>
        </p:spPr>
        <p:txBody>
          <a:bodyPr vert="horz" lIns="272912" tIns="136456" rIns="272912" bIns="1364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17015" y="16145425"/>
            <a:ext cx="7079403" cy="927434"/>
          </a:xfrm>
          <a:prstGeom prst="rect">
            <a:avLst/>
          </a:prstGeom>
        </p:spPr>
        <p:txBody>
          <a:bodyPr vert="horz" lIns="272912" tIns="136456" rIns="272912" bIns="136456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366269" y="16145425"/>
            <a:ext cx="9607762" cy="927434"/>
          </a:xfrm>
          <a:prstGeom prst="rect">
            <a:avLst/>
          </a:prstGeom>
        </p:spPr>
        <p:txBody>
          <a:bodyPr vert="horz" lIns="272912" tIns="136456" rIns="272912" bIns="136456" rtlCol="0" anchor="ctr"/>
          <a:lstStyle>
            <a:lvl1pPr algn="ct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743882" y="16145425"/>
            <a:ext cx="7079403" cy="927434"/>
          </a:xfrm>
          <a:prstGeom prst="rect">
            <a:avLst/>
          </a:prstGeom>
        </p:spPr>
        <p:txBody>
          <a:bodyPr vert="horz" lIns="272912" tIns="136456" rIns="272912" bIns="136456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729118" rtl="0" eaLnBrk="1" latinLnBrk="0" hangingPunct="1">
        <a:spcBef>
          <a:spcPct val="0"/>
        </a:spcBef>
        <a:buNone/>
        <a:defRPr sz="1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23419" indent="-1023419" algn="l" defTabSz="2729118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1pPr>
      <a:lvl2pPr marL="2217409" indent="-852849" algn="l" defTabSz="2729118" rtl="0" eaLnBrk="1" latinLnBrk="0" hangingPunct="1">
        <a:spcBef>
          <a:spcPct val="20000"/>
        </a:spcBef>
        <a:buFont typeface="Arial" pitchFamily="34" charset="0"/>
        <a:buChar char="–"/>
        <a:defRPr sz="8400" kern="1200">
          <a:solidFill>
            <a:schemeClr val="tx1"/>
          </a:solidFill>
          <a:latin typeface="+mn-lt"/>
          <a:ea typeface="+mn-ea"/>
          <a:cs typeface="+mn-cs"/>
        </a:defRPr>
      </a:lvl2pPr>
      <a:lvl3pPr marL="3411398" indent="-682280" algn="l" defTabSz="2729118" rtl="0" eaLnBrk="1" latinLnBrk="0" hangingPunct="1">
        <a:spcBef>
          <a:spcPct val="20000"/>
        </a:spcBef>
        <a:buFont typeface="Arial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4775957" indent="-682280" algn="l" defTabSz="2729118" rtl="0" eaLnBrk="1" latinLnBrk="0" hangingPunct="1">
        <a:spcBef>
          <a:spcPct val="20000"/>
        </a:spcBef>
        <a:buFont typeface="Arial" pitchFamily="34" charset="0"/>
        <a:buChar char="–"/>
        <a:defRPr sz="6000" kern="1200">
          <a:solidFill>
            <a:schemeClr val="tx1"/>
          </a:solidFill>
          <a:latin typeface="+mn-lt"/>
          <a:ea typeface="+mn-ea"/>
          <a:cs typeface="+mn-cs"/>
        </a:defRPr>
      </a:lvl4pPr>
      <a:lvl5pPr marL="6140516" indent="-682280" algn="l" defTabSz="2729118" rtl="0" eaLnBrk="1" latinLnBrk="0" hangingPunct="1">
        <a:spcBef>
          <a:spcPct val="20000"/>
        </a:spcBef>
        <a:buFont typeface="Arial" pitchFamily="34" charset="0"/>
        <a:buChar char="»"/>
        <a:defRPr sz="6000" kern="1200">
          <a:solidFill>
            <a:schemeClr val="tx1"/>
          </a:solidFill>
          <a:latin typeface="+mn-lt"/>
          <a:ea typeface="+mn-ea"/>
          <a:cs typeface="+mn-cs"/>
        </a:defRPr>
      </a:lvl5pPr>
      <a:lvl6pPr marL="7505075" indent="-682280" algn="l" defTabSz="2729118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6pPr>
      <a:lvl7pPr marL="8869634" indent="-682280" algn="l" defTabSz="2729118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7pPr>
      <a:lvl8pPr marL="10234193" indent="-682280" algn="l" defTabSz="2729118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8pPr>
      <a:lvl9pPr marL="11598753" indent="-682280" algn="l" defTabSz="2729118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64559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729118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093677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5458236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6822796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187355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9551914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16473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6.gif"/><Relationship Id="rId3" Type="http://schemas.microsoft.com/office/2007/relationships/media" Target="../media/media6.mp3"/><Relationship Id="rId7" Type="http://schemas.openxmlformats.org/officeDocument/2006/relationships/audio" Target="../media/audio3.wav"/><Relationship Id="rId12" Type="http://schemas.openxmlformats.org/officeDocument/2006/relationships/slide" Target="slide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7.wdp"/><Relationship Id="rId4" Type="http://schemas.openxmlformats.org/officeDocument/2006/relationships/audio" Target="../media/media6.mp3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0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5.gif"/><Relationship Id="rId10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image" Target="../media/image13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5" Type="http://schemas.openxmlformats.org/officeDocument/2006/relationships/image" Target="../media/image12.gif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microsoft.com/office/2007/relationships/hdphoto" Target="../media/hdphoto2.wdp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9.xml"/><Relationship Id="rId18" Type="http://schemas.openxmlformats.org/officeDocument/2006/relationships/slide" Target="slide10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slide" Target="slide6.xml"/><Relationship Id="rId17" Type="http://schemas.microsoft.com/office/2007/relationships/hdphoto" Target="../media/hdphoto6.wdp"/><Relationship Id="rId2" Type="http://schemas.openxmlformats.org/officeDocument/2006/relationships/audio" Target="../media/media4.mp3"/><Relationship Id="rId16" Type="http://schemas.openxmlformats.org/officeDocument/2006/relationships/image" Target="../media/image24.png"/><Relationship Id="rId1" Type="http://schemas.microsoft.com/office/2007/relationships/media" Target="../media/media4.mp3"/><Relationship Id="rId6" Type="http://schemas.microsoft.com/office/2007/relationships/hdphoto" Target="../media/hdphoto5.wdp"/><Relationship Id="rId11" Type="http://schemas.openxmlformats.org/officeDocument/2006/relationships/image" Target="../media/image23.gif"/><Relationship Id="rId5" Type="http://schemas.openxmlformats.org/officeDocument/2006/relationships/image" Target="../media/image18.png"/><Relationship Id="rId15" Type="http://schemas.openxmlformats.org/officeDocument/2006/relationships/slide" Target="slide8.xml"/><Relationship Id="rId10" Type="http://schemas.openxmlformats.org/officeDocument/2006/relationships/image" Target="../media/image22.gif"/><Relationship Id="rId19" Type="http://schemas.openxmlformats.org/officeDocument/2006/relationships/image" Target="../media/image11.png"/><Relationship Id="rId4" Type="http://schemas.openxmlformats.org/officeDocument/2006/relationships/image" Target="../media/image17.jpeg"/><Relationship Id="rId9" Type="http://schemas.openxmlformats.org/officeDocument/2006/relationships/image" Target="../media/image21.png"/><Relationship Id="rId1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.gif"/><Relationship Id="rId3" Type="http://schemas.microsoft.com/office/2007/relationships/media" Target="../media/media6.mp3"/><Relationship Id="rId7" Type="http://schemas.openxmlformats.org/officeDocument/2006/relationships/audio" Target="../media/audio3.wav"/><Relationship Id="rId12" Type="http://schemas.openxmlformats.org/officeDocument/2006/relationships/image" Target="../media/image26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slide" Target="slide5.xml"/><Relationship Id="rId5" Type="http://schemas.openxmlformats.org/officeDocument/2006/relationships/slideLayout" Target="../slideLayouts/slideLayout2.xml"/><Relationship Id="rId10" Type="http://schemas.microsoft.com/office/2007/relationships/hdphoto" Target="../media/hdphoto7.wdp"/><Relationship Id="rId4" Type="http://schemas.openxmlformats.org/officeDocument/2006/relationships/audio" Target="../media/media6.mp3"/><Relationship Id="rId9" Type="http://schemas.openxmlformats.org/officeDocument/2006/relationships/image" Target="../media/image25.png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6.gif"/><Relationship Id="rId3" Type="http://schemas.microsoft.com/office/2007/relationships/media" Target="../media/media6.mp3"/><Relationship Id="rId7" Type="http://schemas.openxmlformats.org/officeDocument/2006/relationships/audio" Target="../media/audio3.wav"/><Relationship Id="rId12" Type="http://schemas.openxmlformats.org/officeDocument/2006/relationships/slide" Target="slide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4.wav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7.wdp"/><Relationship Id="rId4" Type="http://schemas.openxmlformats.org/officeDocument/2006/relationships/audio" Target="../media/media6.mp3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slide" Target="slide5.xml"/><Relationship Id="rId3" Type="http://schemas.microsoft.com/office/2007/relationships/media" Target="../media/media6.mp3"/><Relationship Id="rId7" Type="http://schemas.openxmlformats.org/officeDocument/2006/relationships/audio" Target="../media/audio4.wav"/><Relationship Id="rId12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microsoft.com/office/2007/relationships/hdphoto" Target="../media/hdphoto7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png"/><Relationship Id="rId4" Type="http://schemas.openxmlformats.org/officeDocument/2006/relationships/audio" Target="../media/media6.mp3"/><Relationship Id="rId9" Type="http://schemas.openxmlformats.org/officeDocument/2006/relationships/image" Target="../media/image16.png"/><Relationship Id="rId1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6.gif"/><Relationship Id="rId3" Type="http://schemas.microsoft.com/office/2007/relationships/media" Target="../media/media6.mp3"/><Relationship Id="rId7" Type="http://schemas.openxmlformats.org/officeDocument/2006/relationships/audio" Target="../media/audio3.wav"/><Relationship Id="rId12" Type="http://schemas.openxmlformats.org/officeDocument/2006/relationships/slide" Target="slide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7.wdp"/><Relationship Id="rId4" Type="http://schemas.openxmlformats.org/officeDocument/2006/relationships/audio" Target="../media/media6.mp3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Process 17"/>
          <p:cNvSpPr/>
          <p:nvPr/>
        </p:nvSpPr>
        <p:spPr>
          <a:xfrm>
            <a:off x="0" y="17157"/>
            <a:ext cx="30340300" cy="17419638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ADMIN\Downloads\các video đông\istockphoto-1012497020-170667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4" b="100000" l="0" r="998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5216" y="1896032"/>
            <a:ext cx="18692446" cy="809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8972321" y="5943269"/>
            <a:ext cx="0" cy="2623150"/>
          </a:xfrm>
          <a:prstGeom prst="line">
            <a:avLst/>
          </a:prstGeom>
          <a:ln w="95250">
            <a:solidFill>
              <a:srgbClr val="00206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8972321" y="8175349"/>
            <a:ext cx="556050" cy="55162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C:\Users\ADMIN\Downloads\các video đông\HappygoluckyAcceptableGalapagosmockingbird-max-1m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7550" y="6081638"/>
            <a:ext cx="6754625" cy="675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ownloads\các video đông\d8p2uji-a7cc4671-acdd-441c-be19-377ff7a81c6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0672" y="2489678"/>
            <a:ext cx="4369980" cy="400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8" descr="Animated Sprites:"/>
          <p:cNvSpPr>
            <a:spLocks noChangeAspect="1" noChangeArrowheads="1"/>
          </p:cNvSpPr>
          <p:nvPr/>
        </p:nvSpPr>
        <p:spPr bwMode="auto">
          <a:xfrm>
            <a:off x="155575" y="-136525"/>
            <a:ext cx="295275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" name="Picture 5" descr="C:\Users\ADMIN\Downloads\các video đông\1587608480_139_Lam-the-nao-de-ve-mot-nhanh-ca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6794862" y="3077138"/>
            <a:ext cx="13956000" cy="983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ownloads\các video đông\7a9011a566535a80b3ab8401272796e4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4150" y="2572842"/>
            <a:ext cx="5441950" cy="544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WordArt 4"/>
          <p:cNvSpPr>
            <a:spLocks noChangeArrowheads="1" noChangeShapeType="1" noTextEdit="1"/>
          </p:cNvSpPr>
          <p:nvPr/>
        </p:nvSpPr>
        <p:spPr bwMode="auto">
          <a:xfrm>
            <a:off x="5025364" y="649528"/>
            <a:ext cx="19888200" cy="186402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pt-BR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3600" b="1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WordArt 5">
            <a:hlinkClick r:id="" action="ppaction://noaction"/>
          </p:cNvPr>
          <p:cNvSpPr>
            <a:spLocks noChangeArrowheads="1" noChangeShapeType="1" noTextEdit="1"/>
          </p:cNvSpPr>
          <p:nvPr/>
        </p:nvSpPr>
        <p:spPr bwMode="auto">
          <a:xfrm>
            <a:off x="4464050" y="15415419"/>
            <a:ext cx="20574000" cy="1546719"/>
          </a:xfrm>
          <a:prstGeom prst="rect">
            <a:avLst/>
          </a:prstGeom>
          <a:noFill/>
        </p:spPr>
        <p:txBody>
          <a:bodyPr wrap="none" lIns="274293" tIns="137146" rIns="274293" bIns="137146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0800" b="1" kern="10" spc="50" dirty="0" err="1">
                <a:ln w="11430"/>
                <a:solidFill>
                  <a:srgbClr val="160AB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Chim</a:t>
            </a:r>
            <a:r>
              <a:rPr lang="en-US" sz="10800" b="1" kern="10" spc="50" dirty="0">
                <a:ln w="11430"/>
                <a:solidFill>
                  <a:srgbClr val="160AB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bay </a:t>
            </a:r>
            <a:r>
              <a:rPr lang="en-US" sz="10800" b="1" kern="10" spc="50" dirty="0" err="1">
                <a:ln w="11430"/>
                <a:solidFill>
                  <a:srgbClr val="160AB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về</a:t>
            </a:r>
            <a:r>
              <a:rPr lang="en-US" sz="10800" b="1" kern="10" spc="50" dirty="0">
                <a:ln w="11430"/>
                <a:solidFill>
                  <a:srgbClr val="160AB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10800" b="1" kern="10" spc="50" dirty="0" err="1">
                <a:ln w="11430"/>
                <a:solidFill>
                  <a:srgbClr val="160AB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tổ</a:t>
            </a:r>
            <a:endParaRPr lang="vi-VN" sz="10800" b="1" kern="10" spc="50" dirty="0">
              <a:ln w="11430"/>
              <a:solidFill>
                <a:srgbClr val="160AB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602455" y="-9425781"/>
            <a:ext cx="5970298" cy="24255195"/>
            <a:chOff x="6602455" y="-9425781"/>
            <a:chExt cx="5970298" cy="24255195"/>
          </a:xfrm>
        </p:grpSpPr>
        <p:grpSp>
          <p:nvGrpSpPr>
            <p:cNvPr id="17" name="Group 16"/>
            <p:cNvGrpSpPr/>
            <p:nvPr/>
          </p:nvGrpSpPr>
          <p:grpSpPr>
            <a:xfrm>
              <a:off x="6602455" y="8267888"/>
              <a:ext cx="5970298" cy="6561526"/>
              <a:chOff x="7397742" y="8625293"/>
              <a:chExt cx="5236012" cy="6561526"/>
            </a:xfrm>
          </p:grpSpPr>
          <p:sp>
            <p:nvSpPr>
              <p:cNvPr id="9" name="Regular Pentagon 8"/>
              <p:cNvSpPr/>
              <p:nvPr/>
            </p:nvSpPr>
            <p:spPr>
              <a:xfrm>
                <a:off x="7397742" y="9336695"/>
                <a:ext cx="4571995" cy="5545324"/>
              </a:xfrm>
              <a:prstGeom prst="pentagon">
                <a:avLst/>
              </a:prstGeom>
              <a:solidFill>
                <a:srgbClr val="00B0F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lowchart: Process 10"/>
              <p:cNvSpPr/>
              <p:nvPr/>
            </p:nvSpPr>
            <p:spPr>
              <a:xfrm rot="18826738">
                <a:off x="6628763" y="10244278"/>
                <a:ext cx="3831110" cy="593139"/>
              </a:xfrm>
              <a:prstGeom prst="flowChartProcess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lowchart: Process 15"/>
              <p:cNvSpPr/>
              <p:nvPr/>
            </p:nvSpPr>
            <p:spPr>
              <a:xfrm rot="13274797">
                <a:off x="8892096" y="10156674"/>
                <a:ext cx="3741658" cy="721689"/>
              </a:xfrm>
              <a:prstGeom prst="flowChartProcess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lowchart: Process 11"/>
              <p:cNvSpPr/>
              <p:nvPr/>
            </p:nvSpPr>
            <p:spPr>
              <a:xfrm>
                <a:off x="7397743" y="14882019"/>
                <a:ext cx="4571995" cy="304800"/>
              </a:xfrm>
              <a:prstGeom prst="flowChartProcess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8657973" y="11924398"/>
                <a:ext cx="1899134" cy="191284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  <a:softEdge rad="127000"/>
              </a:effectLst>
              <a:scene3d>
                <a:camera prst="obliqueTopRigh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Heart 13"/>
              <p:cNvSpPr/>
              <p:nvPr/>
            </p:nvSpPr>
            <p:spPr>
              <a:xfrm>
                <a:off x="9094876" y="10643520"/>
                <a:ext cx="1025331" cy="961899"/>
              </a:xfrm>
              <a:prstGeom prst="hear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9427417" y="14348619"/>
                <a:ext cx="512666" cy="533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6602455" y="-9425781"/>
              <a:ext cx="4529095" cy="186917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858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21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3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" dur="3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3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3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8" dur="3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0"/>
            <a:ext cx="30340300" cy="174196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Đồng hồ">
            <a:extLst>
              <a:ext uri="{FF2B5EF4-FFF2-40B4-BE49-F238E27FC236}">
                <a16:creationId xmlns:a16="http://schemas.microsoft.com/office/drawing/2014/main" id="{92771131-CE34-0F40-86AD-21966B82F3D0}"/>
              </a:ext>
            </a:extLst>
          </p:cNvPr>
          <p:cNvGrpSpPr/>
          <p:nvPr/>
        </p:nvGrpSpPr>
        <p:grpSpPr>
          <a:xfrm>
            <a:off x="24012913" y="1254342"/>
            <a:ext cx="3773061" cy="4077173"/>
            <a:chOff x="3875209" y="717901"/>
            <a:chExt cx="4433694" cy="5202798"/>
          </a:xfrm>
        </p:grpSpPr>
        <p:sp>
          <p:nvSpPr>
            <p:cNvPr id="5" name="Rectangle: Rounded Corners 1">
              <a:extLst>
                <a:ext uri="{FF2B5EF4-FFF2-40B4-BE49-F238E27FC236}">
                  <a16:creationId xmlns:a16="http://schemas.microsoft.com/office/drawing/2014/main" id="{D1BED2A6-6189-9540-BAA8-3DDCF368D501}"/>
                </a:ext>
              </a:extLst>
            </p:cNvPr>
            <p:cNvSpPr/>
            <p:nvPr/>
          </p:nvSpPr>
          <p:spPr>
            <a:xfrm>
              <a:off x="4791816" y="717901"/>
              <a:ext cx="2578949" cy="1846869"/>
            </a:xfrm>
            <a:prstGeom prst="roundRect">
              <a:avLst>
                <a:gd name="adj" fmla="val 42377"/>
              </a:avLst>
            </a:prstGeom>
            <a:noFill/>
            <a:ln w="38100">
              <a:solidFill>
                <a:srgbClr val="BCDA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7810679-05F6-BA44-9484-7C4397B4DC23}"/>
                </a:ext>
              </a:extLst>
            </p:cNvPr>
            <p:cNvSpPr/>
            <p:nvPr/>
          </p:nvSpPr>
          <p:spPr>
            <a:xfrm>
              <a:off x="3964985" y="1403629"/>
              <a:ext cx="4298017" cy="451080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E05C72C-03C2-9840-9A25-312F29972BDE}"/>
                </a:ext>
              </a:extLst>
            </p:cNvPr>
            <p:cNvSpPr/>
            <p:nvPr/>
          </p:nvSpPr>
          <p:spPr>
            <a:xfrm>
              <a:off x="4365536" y="1950520"/>
              <a:ext cx="3460926" cy="3460930"/>
            </a:xfrm>
            <a:prstGeom prst="ellipse">
              <a:avLst/>
            </a:prstGeom>
            <a:solidFill>
              <a:srgbClr val="FCF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0DA4252-C786-F74F-AF5E-0C28B7F7D9BC}"/>
                </a:ext>
              </a:extLst>
            </p:cNvPr>
            <p:cNvSpPr/>
            <p:nvPr/>
          </p:nvSpPr>
          <p:spPr>
            <a:xfrm flipV="1">
              <a:off x="5852995" y="3437981"/>
              <a:ext cx="486007" cy="486007"/>
            </a:xfrm>
            <a:prstGeom prst="ellipse">
              <a:avLst/>
            </a:prstGeom>
            <a:solidFill>
              <a:srgbClr val="7C6C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GGERSQUARE" pitchFamily="50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63F685D-A64B-1D48-81B8-B47DDFE658DB}"/>
                </a:ext>
              </a:extLst>
            </p:cNvPr>
            <p:cNvSpPr txBox="1"/>
            <p:nvPr/>
          </p:nvSpPr>
          <p:spPr>
            <a:xfrm>
              <a:off x="5058398" y="2751624"/>
              <a:ext cx="1769827" cy="1277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D554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E065FE-6753-654A-B50A-D22931965D38}"/>
                </a:ext>
              </a:extLst>
            </p:cNvPr>
            <p:cNvSpPr txBox="1"/>
            <p:nvPr/>
          </p:nvSpPr>
          <p:spPr>
            <a:xfrm>
              <a:off x="5539808" y="4759209"/>
              <a:ext cx="1210570" cy="90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D554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72346A4-52A0-994E-9D38-CA017F3E0C5C}"/>
                </a:ext>
              </a:extLst>
            </p:cNvPr>
            <p:cNvSpPr txBox="1"/>
            <p:nvPr/>
          </p:nvSpPr>
          <p:spPr>
            <a:xfrm>
              <a:off x="4013838" y="3286932"/>
              <a:ext cx="1210570" cy="1277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D554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FA5701-8B45-3C4D-961B-B68762B28783}"/>
                </a:ext>
              </a:extLst>
            </p:cNvPr>
            <p:cNvSpPr txBox="1"/>
            <p:nvPr/>
          </p:nvSpPr>
          <p:spPr>
            <a:xfrm>
              <a:off x="6934259" y="3316495"/>
              <a:ext cx="1210570" cy="981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D554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3" name="Freeform: Shape 10">
              <a:extLst>
                <a:ext uri="{FF2B5EF4-FFF2-40B4-BE49-F238E27FC236}">
                  <a16:creationId xmlns:a16="http://schemas.microsoft.com/office/drawing/2014/main" id="{5169B1EF-20D5-884D-9644-5BAC3FE0E2E1}"/>
                </a:ext>
              </a:extLst>
            </p:cNvPr>
            <p:cNvSpPr/>
            <p:nvPr/>
          </p:nvSpPr>
          <p:spPr>
            <a:xfrm rot="2393441">
              <a:off x="7710874" y="1206612"/>
              <a:ext cx="460456" cy="324875"/>
            </a:xfrm>
            <a:custGeom>
              <a:avLst/>
              <a:gdLst>
                <a:gd name="connsiteX0" fmla="*/ 494127 w 988254"/>
                <a:gd name="connsiteY0" fmla="*/ 0 h 497288"/>
                <a:gd name="connsiteX1" fmla="*/ 988254 w 988254"/>
                <a:gd name="connsiteY1" fmla="*/ 494127 h 497288"/>
                <a:gd name="connsiteX2" fmla="*/ 987935 w 988254"/>
                <a:gd name="connsiteY2" fmla="*/ 497288 h 497288"/>
                <a:gd name="connsiteX3" fmla="*/ 319 w 988254"/>
                <a:gd name="connsiteY3" fmla="*/ 497288 h 497288"/>
                <a:gd name="connsiteX4" fmla="*/ 0 w 988254"/>
                <a:gd name="connsiteY4" fmla="*/ 494127 h 497288"/>
                <a:gd name="connsiteX5" fmla="*/ 494127 w 988254"/>
                <a:gd name="connsiteY5" fmla="*/ 0 h 49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8254" h="497288">
                  <a:moveTo>
                    <a:pt x="494127" y="0"/>
                  </a:moveTo>
                  <a:cubicBezTo>
                    <a:pt x="767026" y="0"/>
                    <a:pt x="988254" y="221228"/>
                    <a:pt x="988254" y="494127"/>
                  </a:cubicBezTo>
                  <a:lnTo>
                    <a:pt x="987935" y="497288"/>
                  </a:lnTo>
                  <a:lnTo>
                    <a:pt x="319" y="497288"/>
                  </a:lnTo>
                  <a:lnTo>
                    <a:pt x="0" y="494127"/>
                  </a:lnTo>
                  <a:cubicBezTo>
                    <a:pt x="0" y="221228"/>
                    <a:pt x="221228" y="0"/>
                    <a:pt x="494127" y="0"/>
                  </a:cubicBezTo>
                  <a:close/>
                </a:path>
              </a:pathLst>
            </a:custGeom>
            <a:solidFill>
              <a:srgbClr val="EB6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1">
              <a:extLst>
                <a:ext uri="{FF2B5EF4-FFF2-40B4-BE49-F238E27FC236}">
                  <a16:creationId xmlns:a16="http://schemas.microsoft.com/office/drawing/2014/main" id="{C3ED76F7-844C-9C4A-90C6-E283C491F4C4}"/>
                </a:ext>
              </a:extLst>
            </p:cNvPr>
            <p:cNvSpPr/>
            <p:nvPr/>
          </p:nvSpPr>
          <p:spPr>
            <a:xfrm rot="2250084">
              <a:off x="7107511" y="1261318"/>
              <a:ext cx="1201392" cy="604537"/>
            </a:xfrm>
            <a:custGeom>
              <a:avLst/>
              <a:gdLst>
                <a:gd name="connsiteX0" fmla="*/ 494127 w 988254"/>
                <a:gd name="connsiteY0" fmla="*/ 0 h 497288"/>
                <a:gd name="connsiteX1" fmla="*/ 988254 w 988254"/>
                <a:gd name="connsiteY1" fmla="*/ 494127 h 497288"/>
                <a:gd name="connsiteX2" fmla="*/ 987935 w 988254"/>
                <a:gd name="connsiteY2" fmla="*/ 497288 h 497288"/>
                <a:gd name="connsiteX3" fmla="*/ 319 w 988254"/>
                <a:gd name="connsiteY3" fmla="*/ 497288 h 497288"/>
                <a:gd name="connsiteX4" fmla="*/ 0 w 988254"/>
                <a:gd name="connsiteY4" fmla="*/ 494127 h 497288"/>
                <a:gd name="connsiteX5" fmla="*/ 494127 w 988254"/>
                <a:gd name="connsiteY5" fmla="*/ 0 h 49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8254" h="497288">
                  <a:moveTo>
                    <a:pt x="494127" y="0"/>
                  </a:moveTo>
                  <a:cubicBezTo>
                    <a:pt x="767026" y="0"/>
                    <a:pt x="988254" y="221228"/>
                    <a:pt x="988254" y="494127"/>
                  </a:cubicBezTo>
                  <a:lnTo>
                    <a:pt x="987935" y="497288"/>
                  </a:lnTo>
                  <a:lnTo>
                    <a:pt x="319" y="497288"/>
                  </a:lnTo>
                  <a:lnTo>
                    <a:pt x="0" y="494127"/>
                  </a:lnTo>
                  <a:cubicBezTo>
                    <a:pt x="0" y="221228"/>
                    <a:pt x="221228" y="0"/>
                    <a:pt x="49412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2">
              <a:extLst>
                <a:ext uri="{FF2B5EF4-FFF2-40B4-BE49-F238E27FC236}">
                  <a16:creationId xmlns:a16="http://schemas.microsoft.com/office/drawing/2014/main" id="{FA962B8B-6A5B-0940-9815-9A5CFD7DA547}"/>
                </a:ext>
              </a:extLst>
            </p:cNvPr>
            <p:cNvSpPr/>
            <p:nvPr/>
          </p:nvSpPr>
          <p:spPr>
            <a:xfrm rot="19303856">
              <a:off x="4064878" y="1156274"/>
              <a:ext cx="460456" cy="324875"/>
            </a:xfrm>
            <a:custGeom>
              <a:avLst/>
              <a:gdLst>
                <a:gd name="connsiteX0" fmla="*/ 494127 w 988254"/>
                <a:gd name="connsiteY0" fmla="*/ 0 h 497288"/>
                <a:gd name="connsiteX1" fmla="*/ 988254 w 988254"/>
                <a:gd name="connsiteY1" fmla="*/ 494127 h 497288"/>
                <a:gd name="connsiteX2" fmla="*/ 987935 w 988254"/>
                <a:gd name="connsiteY2" fmla="*/ 497288 h 497288"/>
                <a:gd name="connsiteX3" fmla="*/ 319 w 988254"/>
                <a:gd name="connsiteY3" fmla="*/ 497288 h 497288"/>
                <a:gd name="connsiteX4" fmla="*/ 0 w 988254"/>
                <a:gd name="connsiteY4" fmla="*/ 494127 h 497288"/>
                <a:gd name="connsiteX5" fmla="*/ 494127 w 988254"/>
                <a:gd name="connsiteY5" fmla="*/ 0 h 49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8254" h="497288">
                  <a:moveTo>
                    <a:pt x="494127" y="0"/>
                  </a:moveTo>
                  <a:cubicBezTo>
                    <a:pt x="767026" y="0"/>
                    <a:pt x="988254" y="221228"/>
                    <a:pt x="988254" y="494127"/>
                  </a:cubicBezTo>
                  <a:lnTo>
                    <a:pt x="987935" y="497288"/>
                  </a:lnTo>
                  <a:lnTo>
                    <a:pt x="319" y="497288"/>
                  </a:lnTo>
                  <a:lnTo>
                    <a:pt x="0" y="494127"/>
                  </a:lnTo>
                  <a:cubicBezTo>
                    <a:pt x="0" y="221228"/>
                    <a:pt x="221228" y="0"/>
                    <a:pt x="494127" y="0"/>
                  </a:cubicBezTo>
                  <a:close/>
                </a:path>
              </a:pathLst>
            </a:custGeom>
            <a:solidFill>
              <a:srgbClr val="EB6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3">
              <a:extLst>
                <a:ext uri="{FF2B5EF4-FFF2-40B4-BE49-F238E27FC236}">
                  <a16:creationId xmlns:a16="http://schemas.microsoft.com/office/drawing/2014/main" id="{5AB0EF1C-5135-A04C-8518-7C1B708FD2A4}"/>
                </a:ext>
              </a:extLst>
            </p:cNvPr>
            <p:cNvSpPr/>
            <p:nvPr/>
          </p:nvSpPr>
          <p:spPr>
            <a:xfrm rot="19451960">
              <a:off x="3875209" y="1239937"/>
              <a:ext cx="1201392" cy="604537"/>
            </a:xfrm>
            <a:custGeom>
              <a:avLst/>
              <a:gdLst>
                <a:gd name="connsiteX0" fmla="*/ 494127 w 988254"/>
                <a:gd name="connsiteY0" fmla="*/ 0 h 497288"/>
                <a:gd name="connsiteX1" fmla="*/ 988254 w 988254"/>
                <a:gd name="connsiteY1" fmla="*/ 494127 h 497288"/>
                <a:gd name="connsiteX2" fmla="*/ 987935 w 988254"/>
                <a:gd name="connsiteY2" fmla="*/ 497288 h 497288"/>
                <a:gd name="connsiteX3" fmla="*/ 319 w 988254"/>
                <a:gd name="connsiteY3" fmla="*/ 497288 h 497288"/>
                <a:gd name="connsiteX4" fmla="*/ 0 w 988254"/>
                <a:gd name="connsiteY4" fmla="*/ 494127 h 497288"/>
                <a:gd name="connsiteX5" fmla="*/ 494127 w 988254"/>
                <a:gd name="connsiteY5" fmla="*/ 0 h 49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8254" h="497288">
                  <a:moveTo>
                    <a:pt x="494127" y="0"/>
                  </a:moveTo>
                  <a:cubicBezTo>
                    <a:pt x="767026" y="0"/>
                    <a:pt x="988254" y="221228"/>
                    <a:pt x="988254" y="494127"/>
                  </a:cubicBezTo>
                  <a:lnTo>
                    <a:pt x="987935" y="497288"/>
                  </a:lnTo>
                  <a:lnTo>
                    <a:pt x="319" y="497288"/>
                  </a:lnTo>
                  <a:lnTo>
                    <a:pt x="0" y="494127"/>
                  </a:lnTo>
                  <a:cubicBezTo>
                    <a:pt x="0" y="221228"/>
                    <a:pt x="221228" y="0"/>
                    <a:pt x="49412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DD1B3F4-3EA9-5341-9942-F44D18BF1C39}"/>
                </a:ext>
              </a:extLst>
            </p:cNvPr>
            <p:cNvSpPr/>
            <p:nvPr/>
          </p:nvSpPr>
          <p:spPr>
            <a:xfrm flipV="1">
              <a:off x="4082459" y="5426690"/>
              <a:ext cx="494009" cy="4940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0927D70-AF0C-A744-B275-A4C21500C11A}"/>
                </a:ext>
              </a:extLst>
            </p:cNvPr>
            <p:cNvSpPr/>
            <p:nvPr/>
          </p:nvSpPr>
          <p:spPr>
            <a:xfrm flipV="1">
              <a:off x="7636396" y="5420422"/>
              <a:ext cx="494009" cy="4940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Kim dài">
            <a:extLst>
              <a:ext uri="{FF2B5EF4-FFF2-40B4-BE49-F238E27FC236}">
                <a16:creationId xmlns:a16="http://schemas.microsoft.com/office/drawing/2014/main" id="{969302A4-5FAD-0C42-B111-EB1651726639}"/>
              </a:ext>
            </a:extLst>
          </p:cNvPr>
          <p:cNvGrpSpPr/>
          <p:nvPr/>
        </p:nvGrpSpPr>
        <p:grpSpPr>
          <a:xfrm rot="16200000">
            <a:off x="24737956" y="2342470"/>
            <a:ext cx="2149709" cy="2334458"/>
            <a:chOff x="383746" y="1542205"/>
            <a:chExt cx="2964656" cy="305607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E26DBD-54A3-3D44-9F91-A1C598173606}"/>
                </a:ext>
              </a:extLst>
            </p:cNvPr>
            <p:cNvSpPr/>
            <p:nvPr/>
          </p:nvSpPr>
          <p:spPr>
            <a:xfrm>
              <a:off x="1828366" y="1641205"/>
              <a:ext cx="50800" cy="1470166"/>
            </a:xfrm>
            <a:prstGeom prst="rect">
              <a:avLst/>
            </a:prstGeom>
            <a:solidFill>
              <a:srgbClr val="7C6C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0CB093E-6975-6842-BA1E-E38B6F4B4059}"/>
                </a:ext>
              </a:extLst>
            </p:cNvPr>
            <p:cNvSpPr/>
            <p:nvPr/>
          </p:nvSpPr>
          <p:spPr>
            <a:xfrm>
              <a:off x="383746" y="1542205"/>
              <a:ext cx="2964656" cy="305607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Kim ngắn">
            <a:extLst>
              <a:ext uri="{FF2B5EF4-FFF2-40B4-BE49-F238E27FC236}">
                <a16:creationId xmlns:a16="http://schemas.microsoft.com/office/drawing/2014/main" id="{E92903A0-08CB-FE45-B1EE-5990C78E70E4}"/>
              </a:ext>
            </a:extLst>
          </p:cNvPr>
          <p:cNvGrpSpPr/>
          <p:nvPr/>
        </p:nvGrpSpPr>
        <p:grpSpPr>
          <a:xfrm>
            <a:off x="25124647" y="2867127"/>
            <a:ext cx="1556304" cy="1433139"/>
            <a:chOff x="464690" y="1401370"/>
            <a:chExt cx="2964656" cy="305607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8A1808C-2737-DF4D-9890-76C3B670EE62}"/>
                </a:ext>
              </a:extLst>
            </p:cNvPr>
            <p:cNvSpPr/>
            <p:nvPr/>
          </p:nvSpPr>
          <p:spPr>
            <a:xfrm>
              <a:off x="1774634" y="1563586"/>
              <a:ext cx="182880" cy="1470166"/>
            </a:xfrm>
            <a:prstGeom prst="rect">
              <a:avLst/>
            </a:prstGeom>
            <a:solidFill>
              <a:srgbClr val="7C6C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2A7DBC1-7861-774A-A7A0-5847F20F68CB}"/>
                </a:ext>
              </a:extLst>
            </p:cNvPr>
            <p:cNvSpPr/>
            <p:nvPr/>
          </p:nvSpPr>
          <p:spPr>
            <a:xfrm>
              <a:off x="464690" y="1401370"/>
              <a:ext cx="2964656" cy="305607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start">
            <a:extLst>
              <a:ext uri="{FF2B5EF4-FFF2-40B4-BE49-F238E27FC236}">
                <a16:creationId xmlns:a16="http://schemas.microsoft.com/office/drawing/2014/main" id="{55984AE5-A859-7E45-9808-E7986D1E5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6911" y="5156466"/>
            <a:ext cx="1986591" cy="198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EE065FE-6753-654A-B50A-D22931965D38}"/>
              </a:ext>
            </a:extLst>
          </p:cNvPr>
          <p:cNvSpPr txBox="1"/>
          <p:nvPr/>
        </p:nvSpPr>
        <p:spPr>
          <a:xfrm>
            <a:off x="25329133" y="2177528"/>
            <a:ext cx="1030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D55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E065FE-6753-654A-B50A-D22931965D38}"/>
              </a:ext>
            </a:extLst>
          </p:cNvPr>
          <p:cNvSpPr txBox="1"/>
          <p:nvPr/>
        </p:nvSpPr>
        <p:spPr>
          <a:xfrm>
            <a:off x="23925189" y="3229753"/>
            <a:ext cx="1030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D55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5" b="100000" l="33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3"/>
          <a:stretch/>
        </p:blipFill>
        <p:spPr bwMode="auto">
          <a:xfrm>
            <a:off x="1225550" y="6804488"/>
            <a:ext cx="10282682" cy="1084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5" b="100000" l="33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3"/>
          <a:stretch/>
        </p:blipFill>
        <p:spPr bwMode="auto">
          <a:xfrm>
            <a:off x="10282682" y="7143057"/>
            <a:ext cx="10436158" cy="1084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5" b="100000" l="33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3"/>
          <a:stretch/>
        </p:blipFill>
        <p:spPr bwMode="auto">
          <a:xfrm>
            <a:off x="19429790" y="7143057"/>
            <a:ext cx="10053712" cy="10845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0" y="468709"/>
            <a:ext cx="768349" cy="1695092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-755650" y="937419"/>
            <a:ext cx="22631400" cy="82719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Data 37"/>
          <p:cNvSpPr/>
          <p:nvPr/>
        </p:nvSpPr>
        <p:spPr>
          <a:xfrm rot="2540335">
            <a:off x="1066429" y="671092"/>
            <a:ext cx="914400" cy="3286901"/>
          </a:xfrm>
          <a:prstGeom prst="flowChartInputOutpu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Manual Input 39"/>
          <p:cNvSpPr/>
          <p:nvPr/>
        </p:nvSpPr>
        <p:spPr>
          <a:xfrm>
            <a:off x="1185" y="0"/>
            <a:ext cx="767164" cy="764274"/>
          </a:xfrm>
          <a:prstGeom prst="flowChartManualInpu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Data 40"/>
          <p:cNvSpPr/>
          <p:nvPr/>
        </p:nvSpPr>
        <p:spPr>
          <a:xfrm>
            <a:off x="21275548" y="937418"/>
            <a:ext cx="914400" cy="827195"/>
          </a:xfrm>
          <a:prstGeom prst="flowChartInputOutpu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Plaque 41"/>
          <p:cNvSpPr/>
          <p:nvPr/>
        </p:nvSpPr>
        <p:spPr>
          <a:xfrm>
            <a:off x="3659632" y="2434844"/>
            <a:ext cx="18373598" cy="3804042"/>
          </a:xfrm>
          <a:prstGeom prst="plaque">
            <a:avLst/>
          </a:prstGeom>
          <a:solidFill>
            <a:schemeClr val="accent2">
              <a:lumMod val="60000"/>
              <a:lumOff val="40000"/>
              <a:alpha val="57000"/>
            </a:schemeClr>
          </a:solidFill>
          <a:ln w="1143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026150" y="1503880"/>
            <a:ext cx="340741" cy="102759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8294350" y="1548615"/>
            <a:ext cx="340741" cy="102759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Plaque 45"/>
          <p:cNvSpPr/>
          <p:nvPr/>
        </p:nvSpPr>
        <p:spPr>
          <a:xfrm>
            <a:off x="4040632" y="2674476"/>
            <a:ext cx="17611598" cy="3188778"/>
          </a:xfrm>
          <a:prstGeom prst="plaque">
            <a:avLst/>
          </a:prstGeom>
          <a:solidFill>
            <a:srgbClr val="00B0F0">
              <a:alpha val="17000"/>
            </a:srgbClr>
          </a:solidFill>
          <a:ln w="1143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Am-thanh-dong-ho-tich-tac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865350" y="8404225"/>
            <a:ext cx="609600" cy="609600"/>
          </a:xfrm>
          <a:prstGeom prst="rect">
            <a:avLst/>
          </a:prstGeom>
        </p:spPr>
      </p:pic>
      <p:pic>
        <p:nvPicPr>
          <p:cNvPr id="3" name="Tieng-chuong-het-gio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865350" y="8404225"/>
            <a:ext cx="609600" cy="6096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807438" y="10951628"/>
            <a:ext cx="54757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772757" y="10728954"/>
            <a:ext cx="57169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4027150" y="10728954"/>
            <a:ext cx="635647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3221466" y="10638003"/>
            <a:ext cx="57762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heo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" name="Picture 2" descr="C:\Users\ADMIN\Downloads\các video đông\5bcbd0bd7c033c9d6f0ef6bf96effd72.gif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5630" y="13058288"/>
            <a:ext cx="5773520" cy="468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48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1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9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355"/>
                            </p:stCondLst>
                            <p:childTnLst>
                              <p:par>
                                <p:cTn id="48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32" grpId="0"/>
      <p:bldP spid="32" grpId="1"/>
      <p:bldP spid="33" grpId="0"/>
      <p:bldP spid="33" grpId="1"/>
      <p:bldP spid="47" grpId="0"/>
      <p:bldP spid="4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96" y="0"/>
            <a:ext cx="30340299" cy="1741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1941" y="6331325"/>
            <a:ext cx="2575394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5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5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0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77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0844" l="680" r="100000">
                        <a14:backgroundMark x1="36735" y1="19313" x2="27891" y2="22031"/>
                        <a14:backgroundMark x1="20272" y1="16023" x2="20544" y2="20601"/>
                        <a14:backgroundMark x1="18776" y1="12303" x2="19048" y2="17597"/>
                        <a14:backgroundMark x1="23401" y1="14592" x2="24354" y2="19027"/>
                        <a14:backgroundMark x1="17551" y1="21316" x2="16463" y2="21745"/>
                        <a14:backgroundMark x1="12925" y1="7010" x2="19320" y2="10443"/>
                        <a14:backgroundMark x1="28435" y1="4721" x2="30884" y2="8870"/>
                        <a14:backgroundMark x1="21769" y1="5436" x2="26395" y2="7439"/>
                        <a14:backgroundMark x1="35782" y1="11159" x2="31156" y2="16595"/>
                        <a14:backgroundMark x1="41633" y1="13019" x2="44082" y2="10587"/>
                        <a14:backgroundMark x1="37007" y1="20887" x2="34966" y2="23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7" t="11171" r="50189" b="49274"/>
          <a:stretch/>
        </p:blipFill>
        <p:spPr bwMode="auto">
          <a:xfrm flipH="1">
            <a:off x="11126511" y="4336857"/>
            <a:ext cx="4430708" cy="771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0844" l="680" r="100000">
                        <a14:backgroundMark x1="36735" y1="19313" x2="27891" y2="22031"/>
                        <a14:backgroundMark x1="20272" y1="16023" x2="20544" y2="20601"/>
                        <a14:backgroundMark x1="18776" y1="12303" x2="19048" y2="17597"/>
                        <a14:backgroundMark x1="23401" y1="14592" x2="24354" y2="19027"/>
                        <a14:backgroundMark x1="17551" y1="21316" x2="16463" y2="21745"/>
                        <a14:backgroundMark x1="12925" y1="7010" x2="19320" y2="10443"/>
                        <a14:backgroundMark x1="28435" y1="4721" x2="30884" y2="8870"/>
                        <a14:backgroundMark x1="21769" y1="5436" x2="26395" y2="7439"/>
                        <a14:backgroundMark x1="35782" y1="11159" x2="31156" y2="16595"/>
                        <a14:backgroundMark x1="41633" y1="13019" x2="44082" y2="10587"/>
                        <a14:backgroundMark x1="37007" y1="20887" x2="34966" y2="23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7" t="11171" r="50189" b="49274"/>
          <a:stretch/>
        </p:blipFill>
        <p:spPr bwMode="auto">
          <a:xfrm>
            <a:off x="18891262" y="2233171"/>
            <a:ext cx="4418102" cy="1127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owchart: Process 1"/>
          <p:cNvSpPr/>
          <p:nvPr/>
        </p:nvSpPr>
        <p:spPr>
          <a:xfrm>
            <a:off x="1" y="-76774"/>
            <a:ext cx="30340299" cy="17496412"/>
          </a:xfrm>
          <a:prstGeom prst="flowChartProcess">
            <a:avLst/>
          </a:prstGeom>
          <a:gradFill flip="none" rotWithShape="1">
            <a:gsLst>
              <a:gs pos="429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1790700">
              <a:srgbClr val="FFFF00">
                <a:alpha val="22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utoShape 8" descr="Animated Sprites:"/>
          <p:cNvSpPr>
            <a:spLocks noChangeAspect="1" noChangeArrowheads="1"/>
          </p:cNvSpPr>
          <p:nvPr/>
        </p:nvSpPr>
        <p:spPr bwMode="auto">
          <a:xfrm>
            <a:off x="155575" y="-136525"/>
            <a:ext cx="295275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" name="Freeform 160"/>
          <p:cNvSpPr/>
          <p:nvPr/>
        </p:nvSpPr>
        <p:spPr>
          <a:xfrm rot="6292773">
            <a:off x="15254669" y="3431035"/>
            <a:ext cx="428825" cy="0"/>
          </a:xfrm>
          <a:custGeom>
            <a:avLst/>
            <a:gdLst>
              <a:gd name="connsiteX0" fmla="*/ 0 w 658368"/>
              <a:gd name="connsiteY0" fmla="*/ 0 h 0"/>
              <a:gd name="connsiteX1" fmla="*/ 658368 w 65836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8368">
                <a:moveTo>
                  <a:pt x="0" y="0"/>
                </a:moveTo>
                <a:lnTo>
                  <a:pt x="658368" y="0"/>
                </a:ln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8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847463" y="4958242"/>
            <a:ext cx="609600" cy="609600"/>
          </a:xfrm>
          <a:prstGeom prst="rect">
            <a:avLst/>
          </a:prstGeom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0844" l="6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166" t="201" r="6415" b="9374"/>
          <a:stretch/>
        </p:blipFill>
        <p:spPr bwMode="auto">
          <a:xfrm flipH="1">
            <a:off x="155575" y="158750"/>
            <a:ext cx="20249826" cy="1773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2" name="dung"/>
          <p:cNvGrpSpPr/>
          <p:nvPr/>
        </p:nvGrpSpPr>
        <p:grpSpPr>
          <a:xfrm>
            <a:off x="799989" y="6150302"/>
            <a:ext cx="6231204" cy="4655795"/>
            <a:chOff x="12601061" y="12763842"/>
            <a:chExt cx="6231204" cy="4655795"/>
          </a:xfrm>
        </p:grpSpPr>
        <p:grpSp>
          <p:nvGrpSpPr>
            <p:cNvPr id="63" name="Group 62"/>
            <p:cNvGrpSpPr/>
            <p:nvPr/>
          </p:nvGrpSpPr>
          <p:grpSpPr>
            <a:xfrm>
              <a:off x="12601061" y="12763842"/>
              <a:ext cx="6231204" cy="4655795"/>
              <a:chOff x="6972350" y="9336695"/>
              <a:chExt cx="5290842" cy="5850124"/>
            </a:xfrm>
          </p:grpSpPr>
          <p:sp>
            <p:nvSpPr>
              <p:cNvPr id="65" name="Regular Pentagon 64"/>
              <p:cNvSpPr/>
              <p:nvPr/>
            </p:nvSpPr>
            <p:spPr>
              <a:xfrm>
                <a:off x="7397750" y="9336695"/>
                <a:ext cx="4344004" cy="5545324"/>
              </a:xfrm>
              <a:prstGeom prst="pentagon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lowchart: Process 65"/>
              <p:cNvSpPr/>
              <p:nvPr/>
            </p:nvSpPr>
            <p:spPr>
              <a:xfrm rot="19120295">
                <a:off x="6972350" y="9819306"/>
                <a:ext cx="3168411" cy="868981"/>
              </a:xfrm>
              <a:prstGeom prst="flowChartProcess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lowchart: Process 66"/>
              <p:cNvSpPr/>
              <p:nvPr/>
            </p:nvSpPr>
            <p:spPr>
              <a:xfrm rot="13274797">
                <a:off x="8987160" y="9782890"/>
                <a:ext cx="3276032" cy="889088"/>
              </a:xfrm>
              <a:prstGeom prst="flowChartProcess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Flowchart: Process 67"/>
              <p:cNvSpPr/>
              <p:nvPr/>
            </p:nvSpPr>
            <p:spPr>
              <a:xfrm>
                <a:off x="7397750" y="14882019"/>
                <a:ext cx="4572000" cy="304800"/>
              </a:xfrm>
              <a:prstGeom prst="flowChartProcess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Heart 68"/>
              <p:cNvSpPr/>
              <p:nvPr/>
            </p:nvSpPr>
            <p:spPr>
              <a:xfrm>
                <a:off x="9057086" y="10083624"/>
                <a:ext cx="1025332" cy="1136433"/>
              </a:xfrm>
              <a:prstGeom prst="hear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9344085" y="14348619"/>
                <a:ext cx="512666" cy="533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Hexagon 63"/>
            <p:cNvSpPr/>
            <p:nvPr/>
          </p:nvSpPr>
          <p:spPr>
            <a:xfrm>
              <a:off x="14337114" y="14441503"/>
              <a:ext cx="2718223" cy="2214602"/>
            </a:xfrm>
            <a:prstGeom prst="hexagon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b="1" dirty="0">
                  <a:solidFill>
                    <a:srgbClr val="002060"/>
                  </a:solidFill>
                  <a:latin typeface=".VnAvant" pitchFamily="34" charset="0"/>
                </a:rPr>
                <a:t>g</a:t>
              </a:r>
            </a:p>
          </p:txBody>
        </p:sp>
      </p:grpSp>
      <p:pic>
        <p:nvPicPr>
          <p:cNvPr id="71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0844" l="6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166" t="201" r="6415" b="9374"/>
          <a:stretch/>
        </p:blipFill>
        <p:spPr bwMode="auto">
          <a:xfrm>
            <a:off x="15524141" y="-300601"/>
            <a:ext cx="14816159" cy="18089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362924" y="3431036"/>
            <a:ext cx="845271" cy="2136806"/>
            <a:chOff x="7018115" y="3431036"/>
            <a:chExt cx="845271" cy="2136806"/>
          </a:xfrm>
        </p:grpSpPr>
        <p:sp>
          <p:nvSpPr>
            <p:cNvPr id="4" name="Oval 3"/>
            <p:cNvSpPr/>
            <p:nvPr/>
          </p:nvSpPr>
          <p:spPr>
            <a:xfrm>
              <a:off x="7018115" y="3431036"/>
              <a:ext cx="845271" cy="68492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7392609" y="4115962"/>
              <a:ext cx="46888" cy="1451880"/>
            </a:xfrm>
            <a:prstGeom prst="straightConnector1">
              <a:avLst/>
            </a:prstGeom>
            <a:ln w="920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/>
          <p:cNvGrpSpPr/>
          <p:nvPr/>
        </p:nvGrpSpPr>
        <p:grpSpPr>
          <a:xfrm>
            <a:off x="9015960" y="3431036"/>
            <a:ext cx="550663" cy="3953938"/>
            <a:chOff x="7268530" y="3431036"/>
            <a:chExt cx="344442" cy="2136806"/>
          </a:xfrm>
        </p:grpSpPr>
        <p:sp>
          <p:nvSpPr>
            <p:cNvPr id="89" name="Oval 88"/>
            <p:cNvSpPr/>
            <p:nvPr/>
          </p:nvSpPr>
          <p:spPr>
            <a:xfrm>
              <a:off x="7268530" y="3431036"/>
              <a:ext cx="344442" cy="48952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Arrow Connector 89"/>
            <p:cNvCxnSpPr>
              <a:stCxn id="89" idx="4"/>
            </p:cNvCxnSpPr>
            <p:nvPr/>
          </p:nvCxnSpPr>
          <p:spPr>
            <a:xfrm flipH="1">
              <a:off x="7392609" y="3920564"/>
              <a:ext cx="48143" cy="1647278"/>
            </a:xfrm>
            <a:prstGeom prst="straightConnector1">
              <a:avLst/>
            </a:prstGeom>
            <a:ln w="920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26229697" y="4116553"/>
            <a:ext cx="845271" cy="2136806"/>
            <a:chOff x="7018115" y="3431036"/>
            <a:chExt cx="845271" cy="2136806"/>
          </a:xfrm>
        </p:grpSpPr>
        <p:sp>
          <p:nvSpPr>
            <p:cNvPr id="92" name="Oval 91"/>
            <p:cNvSpPr/>
            <p:nvPr/>
          </p:nvSpPr>
          <p:spPr>
            <a:xfrm>
              <a:off x="7018115" y="3431036"/>
              <a:ext cx="845271" cy="68492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Arrow Connector 92"/>
            <p:cNvCxnSpPr/>
            <p:nvPr/>
          </p:nvCxnSpPr>
          <p:spPr>
            <a:xfrm flipH="1">
              <a:off x="7392609" y="4115962"/>
              <a:ext cx="46888" cy="1451880"/>
            </a:xfrm>
            <a:prstGeom prst="straightConnector1">
              <a:avLst/>
            </a:prstGeom>
            <a:ln w="920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16646493" y="3636007"/>
            <a:ext cx="845271" cy="2136806"/>
            <a:chOff x="7018115" y="3431036"/>
            <a:chExt cx="845271" cy="2136806"/>
          </a:xfrm>
        </p:grpSpPr>
        <p:sp>
          <p:nvSpPr>
            <p:cNvPr id="112" name="Oval 111"/>
            <p:cNvSpPr/>
            <p:nvPr/>
          </p:nvSpPr>
          <p:spPr>
            <a:xfrm>
              <a:off x="7018115" y="3431036"/>
              <a:ext cx="845271" cy="68492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Straight Arrow Connector 112"/>
            <p:cNvCxnSpPr/>
            <p:nvPr/>
          </p:nvCxnSpPr>
          <p:spPr>
            <a:xfrm flipH="1">
              <a:off x="7392609" y="4115962"/>
              <a:ext cx="46888" cy="1451880"/>
            </a:xfrm>
            <a:prstGeom prst="straightConnector1">
              <a:avLst/>
            </a:prstGeom>
            <a:ln w="920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sai"/>
          <p:cNvGrpSpPr/>
          <p:nvPr/>
        </p:nvGrpSpPr>
        <p:grpSpPr>
          <a:xfrm>
            <a:off x="18891262" y="9970742"/>
            <a:ext cx="5617998" cy="5604948"/>
            <a:chOff x="7397750" y="8144061"/>
            <a:chExt cx="5230377" cy="7042758"/>
          </a:xfrm>
        </p:grpSpPr>
        <p:sp>
          <p:nvSpPr>
            <p:cNvPr id="116" name="Regular Pentagon 115"/>
            <p:cNvSpPr/>
            <p:nvPr/>
          </p:nvSpPr>
          <p:spPr>
            <a:xfrm>
              <a:off x="7397750" y="9336695"/>
              <a:ext cx="4572000" cy="5545324"/>
            </a:xfrm>
            <a:prstGeom prst="pentagon">
              <a:avLst/>
            </a:prstGeom>
            <a:solidFill>
              <a:srgbClr val="00B0F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lowchart: Process 116"/>
            <p:cNvSpPr/>
            <p:nvPr/>
          </p:nvSpPr>
          <p:spPr>
            <a:xfrm rot="18826738">
              <a:off x="6241574" y="10159730"/>
              <a:ext cx="4571848" cy="540510"/>
            </a:xfrm>
            <a:prstGeom prst="flowChartProces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Flowchart: Process 117"/>
            <p:cNvSpPr/>
            <p:nvPr/>
          </p:nvSpPr>
          <p:spPr>
            <a:xfrm rot="13274797">
              <a:off x="8972361" y="9996546"/>
              <a:ext cx="3655766" cy="751261"/>
            </a:xfrm>
            <a:prstGeom prst="flowChartProces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lowchart: Process 118"/>
            <p:cNvSpPr/>
            <p:nvPr/>
          </p:nvSpPr>
          <p:spPr>
            <a:xfrm>
              <a:off x="7397750" y="14882019"/>
              <a:ext cx="4572000" cy="3048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8483732" y="11134931"/>
              <a:ext cx="2316511" cy="270231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  <a:softEdge rad="127000"/>
            </a:effectLst>
            <a:scene3d>
              <a:camera prst="obliqueTopRigh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b="1" dirty="0">
                  <a:solidFill>
                    <a:srgbClr val="002060"/>
                  </a:solidFill>
                  <a:latin typeface=".VnAvant" pitchFamily="34" charset="0"/>
                </a:rPr>
                <a:t>g</a:t>
              </a:r>
            </a:p>
          </p:txBody>
        </p:sp>
        <p:sp>
          <p:nvSpPr>
            <p:cNvPr id="121" name="Heart 120"/>
            <p:cNvSpPr/>
            <p:nvPr/>
          </p:nvSpPr>
          <p:spPr>
            <a:xfrm>
              <a:off x="9222798" y="9872684"/>
              <a:ext cx="1025332" cy="961899"/>
            </a:xfrm>
            <a:prstGeom prst="hear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9427417" y="14348619"/>
              <a:ext cx="512666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" name="aa"/>
          <p:cNvGrpSpPr/>
          <p:nvPr/>
        </p:nvGrpSpPr>
        <p:grpSpPr>
          <a:xfrm>
            <a:off x="6835881" y="6900333"/>
            <a:ext cx="5617998" cy="5604948"/>
            <a:chOff x="7397750" y="8144061"/>
            <a:chExt cx="5230377" cy="7042758"/>
          </a:xfrm>
        </p:grpSpPr>
        <p:sp>
          <p:nvSpPr>
            <p:cNvPr id="125" name="Regular Pentagon 124"/>
            <p:cNvSpPr/>
            <p:nvPr/>
          </p:nvSpPr>
          <p:spPr>
            <a:xfrm>
              <a:off x="7397750" y="9336695"/>
              <a:ext cx="4572000" cy="5545324"/>
            </a:xfrm>
            <a:prstGeom prst="pentago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Flowchart: Process 125"/>
            <p:cNvSpPr/>
            <p:nvPr/>
          </p:nvSpPr>
          <p:spPr>
            <a:xfrm rot="18826738">
              <a:off x="6241574" y="10159730"/>
              <a:ext cx="4571848" cy="540510"/>
            </a:xfrm>
            <a:prstGeom prst="flowChartProces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lowchart: Process 126"/>
            <p:cNvSpPr/>
            <p:nvPr/>
          </p:nvSpPr>
          <p:spPr>
            <a:xfrm rot="13274797">
              <a:off x="8972361" y="9996546"/>
              <a:ext cx="3655766" cy="751261"/>
            </a:xfrm>
            <a:prstGeom prst="flowChartProces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Flowchart: Process 127"/>
            <p:cNvSpPr/>
            <p:nvPr/>
          </p:nvSpPr>
          <p:spPr>
            <a:xfrm>
              <a:off x="7397750" y="14882019"/>
              <a:ext cx="4572000" cy="3048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8483732" y="11134931"/>
              <a:ext cx="2316511" cy="270231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  <a:softEdge rad="127000"/>
            </a:effectLst>
            <a:scene3d>
              <a:camera prst="obliqueTopRigh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b="1" dirty="0">
                  <a:solidFill>
                    <a:srgbClr val="002060"/>
                  </a:solidFill>
                  <a:latin typeface=".VnAvant" pitchFamily="34" charset="0"/>
                </a:rPr>
                <a:t>q</a:t>
              </a:r>
            </a:p>
          </p:txBody>
        </p:sp>
        <p:sp>
          <p:nvSpPr>
            <p:cNvPr id="130" name="Heart 129"/>
            <p:cNvSpPr/>
            <p:nvPr/>
          </p:nvSpPr>
          <p:spPr>
            <a:xfrm>
              <a:off x="9222798" y="9872684"/>
              <a:ext cx="1025332" cy="961899"/>
            </a:xfrm>
            <a:prstGeom prst="hear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9427417" y="14348619"/>
              <a:ext cx="512666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21071347" y="8406634"/>
            <a:ext cx="845271" cy="2136806"/>
            <a:chOff x="7018115" y="3431036"/>
            <a:chExt cx="845271" cy="2136806"/>
          </a:xfrm>
        </p:grpSpPr>
        <p:sp>
          <p:nvSpPr>
            <p:cNvPr id="136" name="Oval 135"/>
            <p:cNvSpPr/>
            <p:nvPr/>
          </p:nvSpPr>
          <p:spPr>
            <a:xfrm>
              <a:off x="7018115" y="3431036"/>
              <a:ext cx="845271" cy="68492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7" name="Straight Arrow Connector 136"/>
            <p:cNvCxnSpPr/>
            <p:nvPr/>
          </p:nvCxnSpPr>
          <p:spPr>
            <a:xfrm flipH="1">
              <a:off x="7392609" y="4115962"/>
              <a:ext cx="46888" cy="1451880"/>
            </a:xfrm>
            <a:prstGeom prst="straightConnector1">
              <a:avLst/>
            </a:prstGeom>
            <a:ln w="920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oup 146"/>
          <p:cNvGrpSpPr/>
          <p:nvPr/>
        </p:nvGrpSpPr>
        <p:grpSpPr>
          <a:xfrm>
            <a:off x="2760170" y="-1887067"/>
            <a:ext cx="105902411" cy="5634558"/>
            <a:chOff x="5162508" y="2283835"/>
            <a:chExt cx="105902411" cy="5634558"/>
          </a:xfrm>
        </p:grpSpPr>
        <p:grpSp>
          <p:nvGrpSpPr>
            <p:cNvPr id="148" name="Group 147"/>
            <p:cNvGrpSpPr/>
            <p:nvPr/>
          </p:nvGrpSpPr>
          <p:grpSpPr>
            <a:xfrm>
              <a:off x="5162508" y="4236313"/>
              <a:ext cx="18709115" cy="2135571"/>
              <a:chOff x="5162508" y="4236313"/>
              <a:chExt cx="18709115" cy="2135571"/>
            </a:xfrm>
          </p:grpSpPr>
          <p:pic>
            <p:nvPicPr>
              <p:cNvPr id="162" name="Picture 7" descr="C:\Users\ADMIN\Downloads\các video đông\lovepik-cloud-cartoon-png-image_401088401_wh1200.png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16" t="36568" r="28876" b="36485"/>
              <a:stretch/>
            </p:blipFill>
            <p:spPr bwMode="auto">
              <a:xfrm>
                <a:off x="5162508" y="4236313"/>
                <a:ext cx="2896049" cy="14919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7" descr="C:\Users\ADMIN\Downloads\các video đông\lovepik-cloud-cartoon-png-image_401088401_wh1200.png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16" t="36568" r="28876" b="36485"/>
              <a:stretch/>
            </p:blipFill>
            <p:spPr bwMode="auto">
              <a:xfrm>
                <a:off x="10355621" y="4321029"/>
                <a:ext cx="2891105" cy="14893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7" descr="C:\Users\ADMIN\Downloads\các video đông\lovepik-cloud-cartoon-png-image_401088401_wh1200.png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16" t="36568" r="28876" b="36485"/>
              <a:stretch/>
            </p:blipFill>
            <p:spPr bwMode="auto">
              <a:xfrm>
                <a:off x="21293600" y="4386931"/>
                <a:ext cx="2578023" cy="19849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9" name="Group 148"/>
            <p:cNvGrpSpPr/>
            <p:nvPr/>
          </p:nvGrpSpPr>
          <p:grpSpPr>
            <a:xfrm>
              <a:off x="31212288" y="3588325"/>
              <a:ext cx="22286463" cy="2967082"/>
              <a:chOff x="2630938" y="3504347"/>
              <a:chExt cx="22286463" cy="2967082"/>
            </a:xfrm>
          </p:grpSpPr>
          <p:pic>
            <p:nvPicPr>
              <p:cNvPr id="158" name="Picture 7" descr="C:\Users\ADMIN\Downloads\các video đông\lovepik-cloud-cartoon-png-image_401088401_wh1200.png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16" t="36568" r="28876" b="36485"/>
              <a:stretch/>
            </p:blipFill>
            <p:spPr bwMode="auto">
              <a:xfrm>
                <a:off x="2630938" y="3954411"/>
                <a:ext cx="2802992" cy="1859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7" descr="C:\Users\ADMIN\Downloads\các video đông\lovepik-cloud-cartoon-png-image_401088401_wh1200.png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16" t="36568" r="28876" b="36485"/>
              <a:stretch/>
            </p:blipFill>
            <p:spPr bwMode="auto">
              <a:xfrm>
                <a:off x="12649201" y="4547923"/>
                <a:ext cx="3733800" cy="19235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7" descr="C:\Users\ADMIN\Downloads\các video đông\lovepik-cloud-cartoon-png-image_401088401_wh1200.png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16" t="36568" r="28876" b="36485"/>
              <a:stretch/>
            </p:blipFill>
            <p:spPr bwMode="auto">
              <a:xfrm>
                <a:off x="20885151" y="3504347"/>
                <a:ext cx="4032250" cy="20772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0" name="Group 149"/>
            <p:cNvGrpSpPr/>
            <p:nvPr/>
          </p:nvGrpSpPr>
          <p:grpSpPr>
            <a:xfrm>
              <a:off x="59061350" y="3375818"/>
              <a:ext cx="23164801" cy="4261254"/>
              <a:chOff x="2901950" y="3163312"/>
              <a:chExt cx="23164801" cy="4261254"/>
            </a:xfrm>
          </p:grpSpPr>
          <p:pic>
            <p:nvPicPr>
              <p:cNvPr id="155" name="Picture 7" descr="C:\Users\ADMIN\Downloads\các video đông\lovepik-cloud-cartoon-png-image_401088401_wh1200.png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16" t="36568" r="28876" b="36485"/>
              <a:stretch/>
            </p:blipFill>
            <p:spPr bwMode="auto">
              <a:xfrm>
                <a:off x="2901950" y="4612870"/>
                <a:ext cx="4223383" cy="27645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7" descr="C:\Users\ADMIN\Downloads\các video đông\lovepik-cloud-cartoon-png-image_401088401_wh1200.png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16" t="36568" r="28876" b="36485"/>
              <a:stretch/>
            </p:blipFill>
            <p:spPr bwMode="auto">
              <a:xfrm>
                <a:off x="12426949" y="3163312"/>
                <a:ext cx="4534835" cy="23361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7" descr="C:\Users\ADMIN\Downloads\các video đông\lovepik-cloud-cartoon-png-image_401088401_wh1200.png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16" t="36568" r="28876" b="36485"/>
              <a:stretch/>
            </p:blipFill>
            <p:spPr bwMode="auto">
              <a:xfrm>
                <a:off x="21951951" y="5051135"/>
                <a:ext cx="4114800" cy="2373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1" name="Group 150"/>
            <p:cNvGrpSpPr/>
            <p:nvPr/>
          </p:nvGrpSpPr>
          <p:grpSpPr>
            <a:xfrm>
              <a:off x="86414357" y="2283835"/>
              <a:ext cx="24650562" cy="5634558"/>
              <a:chOff x="1758951" y="1987095"/>
              <a:chExt cx="24650562" cy="5634558"/>
            </a:xfrm>
          </p:grpSpPr>
          <p:pic>
            <p:nvPicPr>
              <p:cNvPr id="152" name="Picture 7" descr="C:\Users\ADMIN\Downloads\các video đông\lovepik-cloud-cartoon-png-image_401088401_wh1200.png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16" t="36568" r="28876" b="36485"/>
              <a:stretch/>
            </p:blipFill>
            <p:spPr bwMode="auto">
              <a:xfrm>
                <a:off x="1758951" y="2718680"/>
                <a:ext cx="4422394" cy="28828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7" descr="C:\Users\ADMIN\Downloads\các video đông\lovepik-cloud-cartoon-png-image_401088401_wh1200.png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16" t="36568" r="28876" b="36485"/>
              <a:stretch/>
            </p:blipFill>
            <p:spPr bwMode="auto">
              <a:xfrm>
                <a:off x="11743945" y="5501871"/>
                <a:ext cx="4114800" cy="21197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7" descr="C:\Users\ADMIN\Downloads\các video đông\lovepik-cloud-cartoon-png-image_401088401_wh1200.png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16" t="36568" r="28876" b="36485"/>
              <a:stretch/>
            </p:blipFill>
            <p:spPr bwMode="auto">
              <a:xfrm>
                <a:off x="22022400" y="1987095"/>
                <a:ext cx="4387113" cy="22600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65" name="Picture 10" descr="C:\Users\ADMIN\Downloads\các video đông\7a9011a566535a80b3ab8401272796e4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688" y="-1037139"/>
            <a:ext cx="3756378" cy="375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ownloads\các video đông\acf73e378934574f87765765d3684824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980589" y="-994141"/>
            <a:ext cx="3247204" cy="396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ai dễ thươ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104180" y="7125131"/>
            <a:ext cx="609600" cy="609600"/>
          </a:xfrm>
          <a:prstGeom prst="rect">
            <a:avLst/>
          </a:prstGeom>
        </p:spPr>
      </p:pic>
      <p:grpSp>
        <p:nvGrpSpPr>
          <p:cNvPr id="105" name="111"/>
          <p:cNvGrpSpPr/>
          <p:nvPr/>
        </p:nvGrpSpPr>
        <p:grpSpPr>
          <a:xfrm>
            <a:off x="14747481" y="5482615"/>
            <a:ext cx="5617998" cy="5604948"/>
            <a:chOff x="7397750" y="8144061"/>
            <a:chExt cx="5230377" cy="7042758"/>
          </a:xfrm>
        </p:grpSpPr>
        <p:sp>
          <p:nvSpPr>
            <p:cNvPr id="106" name="Regular Pentagon 105"/>
            <p:cNvSpPr/>
            <p:nvPr/>
          </p:nvSpPr>
          <p:spPr>
            <a:xfrm>
              <a:off x="7397750" y="9336695"/>
              <a:ext cx="4572000" cy="5545324"/>
            </a:xfrm>
            <a:prstGeom prst="pentago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lowchart: Process 106"/>
            <p:cNvSpPr/>
            <p:nvPr/>
          </p:nvSpPr>
          <p:spPr>
            <a:xfrm rot="18826738">
              <a:off x="6241574" y="10159730"/>
              <a:ext cx="4571848" cy="540510"/>
            </a:xfrm>
            <a:prstGeom prst="flowChartProces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lowchart: Process 107"/>
            <p:cNvSpPr/>
            <p:nvPr/>
          </p:nvSpPr>
          <p:spPr>
            <a:xfrm rot="13274797">
              <a:off x="8972361" y="9996546"/>
              <a:ext cx="3655766" cy="751261"/>
            </a:xfrm>
            <a:prstGeom prst="flowChartProces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Flowchart: Process 108"/>
            <p:cNvSpPr/>
            <p:nvPr/>
          </p:nvSpPr>
          <p:spPr>
            <a:xfrm>
              <a:off x="7397750" y="14882019"/>
              <a:ext cx="4572000" cy="3048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8483732" y="11134931"/>
              <a:ext cx="2316511" cy="270231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  <a:softEdge rad="127000"/>
            </a:effectLst>
            <a:scene3d>
              <a:camera prst="obliqueTopRigh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b="1" dirty="0">
                  <a:solidFill>
                    <a:srgbClr val="002060"/>
                  </a:solidFill>
                  <a:latin typeface=".VnAvant" pitchFamily="34" charset="0"/>
                </a:rPr>
                <a:t>p</a:t>
              </a:r>
            </a:p>
          </p:txBody>
        </p:sp>
        <p:sp>
          <p:nvSpPr>
            <p:cNvPr id="167" name="Heart 166"/>
            <p:cNvSpPr/>
            <p:nvPr/>
          </p:nvSpPr>
          <p:spPr>
            <a:xfrm>
              <a:off x="9222798" y="9872684"/>
              <a:ext cx="1025332" cy="961899"/>
            </a:xfrm>
            <a:prstGeom prst="hear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9427417" y="14348619"/>
              <a:ext cx="512666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9" name="121"/>
          <p:cNvGrpSpPr/>
          <p:nvPr/>
        </p:nvGrpSpPr>
        <p:grpSpPr>
          <a:xfrm>
            <a:off x="24265969" y="6200630"/>
            <a:ext cx="5617998" cy="5604948"/>
            <a:chOff x="7397750" y="8144061"/>
            <a:chExt cx="5230377" cy="7042758"/>
          </a:xfrm>
        </p:grpSpPr>
        <p:sp>
          <p:nvSpPr>
            <p:cNvPr id="170" name="Regular Pentagon 169"/>
            <p:cNvSpPr/>
            <p:nvPr/>
          </p:nvSpPr>
          <p:spPr>
            <a:xfrm>
              <a:off x="7397750" y="9336695"/>
              <a:ext cx="4572000" cy="5545324"/>
            </a:xfrm>
            <a:prstGeom prst="pentago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Flowchart: Process 170"/>
            <p:cNvSpPr/>
            <p:nvPr/>
          </p:nvSpPr>
          <p:spPr>
            <a:xfrm rot="18826738">
              <a:off x="6241574" y="10159730"/>
              <a:ext cx="4571848" cy="540510"/>
            </a:xfrm>
            <a:prstGeom prst="flowChartProces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Flowchart: Process 171"/>
            <p:cNvSpPr/>
            <p:nvPr/>
          </p:nvSpPr>
          <p:spPr>
            <a:xfrm rot="13274797">
              <a:off x="8972361" y="9996546"/>
              <a:ext cx="3655766" cy="751261"/>
            </a:xfrm>
            <a:prstGeom prst="flowChartProces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Flowchart: Process 172"/>
            <p:cNvSpPr/>
            <p:nvPr/>
          </p:nvSpPr>
          <p:spPr>
            <a:xfrm>
              <a:off x="7397750" y="14882019"/>
              <a:ext cx="4572000" cy="3048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8483732" y="11134931"/>
              <a:ext cx="2316511" cy="270231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  <a:softEdge rad="127000"/>
            </a:effectLst>
            <a:scene3d>
              <a:camera prst="obliqueTopRigh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b="1" dirty="0">
                  <a:solidFill>
                    <a:srgbClr val="002060"/>
                  </a:solidFill>
                  <a:latin typeface=".VnAvant" pitchFamily="34" charset="0"/>
                </a:rPr>
                <a:t>k</a:t>
              </a:r>
            </a:p>
          </p:txBody>
        </p:sp>
        <p:sp>
          <p:nvSpPr>
            <p:cNvPr id="175" name="Heart 174"/>
            <p:cNvSpPr/>
            <p:nvPr/>
          </p:nvSpPr>
          <p:spPr>
            <a:xfrm>
              <a:off x="9222798" y="9872684"/>
              <a:ext cx="1025332" cy="961899"/>
            </a:xfrm>
            <a:prstGeom prst="hear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9427417" y="14348619"/>
              <a:ext cx="512666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7" name="sai dễ thươ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405272" y="9975531"/>
            <a:ext cx="609600" cy="609600"/>
          </a:xfrm>
          <a:prstGeom prst="rect">
            <a:avLst/>
          </a:prstGeom>
        </p:spPr>
      </p:pic>
      <p:pic>
        <p:nvPicPr>
          <p:cNvPr id="178" name="sai dễ thươ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8142" y="4658557"/>
            <a:ext cx="609600" cy="609600"/>
          </a:xfrm>
          <a:prstGeom prst="rect">
            <a:avLst/>
          </a:prstGeom>
        </p:spPr>
      </p:pic>
      <p:pic>
        <p:nvPicPr>
          <p:cNvPr id="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2924750" y="1033847"/>
            <a:ext cx="609600" cy="609600"/>
          </a:xfrm>
          <a:prstGeom prst="rect">
            <a:avLst/>
          </a:prstGeom>
        </p:spPr>
      </p:pic>
      <p:pic>
        <p:nvPicPr>
          <p:cNvPr id="179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3638236" y="4188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8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5" fill="hold"/>
                                        <p:tgtEl>
                                          <p:spTgt spid="20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94 -0.01532 L -2.13696 -0.02836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51" y="-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3701E-6 -0.00383 C -0.00492 -0.01468 -0.02155 -0.02526 -0.02751 -0.02526 C -0.06432 -0.02526 -0.10239 0.14334 -0.10239 0.31193 C -0.10239 0.22686 -0.12143 0.14334 -0.13931 0.14334 C -0.15834 0.14334 -0.17607 0.22814 -0.17607 0.31193 C -0.17607 0.26999 -0.18559 0.22686 -0.19521 0.22686 C -0.20462 0.22686 -0.21414 0.26862 -0.21414 0.31193 C -0.21414 0.29023 -0.2188 0.26999 -0.22355 0.26999 C -0.22831 0.26999 -0.23307 0.29151 -0.23307 0.31193 C -0.23307 0.30099 -0.23548 0.29023 -0.23783 0.29023 C -0.23914 0.29023 -0.24248 0.30108 -0.24248 0.31193 C -0.24248 0.30637 -0.24369 0.30099 -0.24484 0.30099 C -0.24484 0.30236 -0.24735 0.30637 -0.24735 0.31193 C -0.24735 0.30911 -0.24735 0.30637 -0.24855 0.30637 C -0.24855 0.30774 -0.24975 0.30911 -0.24975 0.31193 C -0.24975 0.31047 -0.24975 0.30911 -0.24975 0.30774 C -0.25096 0.30774 -0.25096 0.30911 -0.25096 0.31047 C -0.25211 0.31047 -0.25211 0.30911 -0.25211 0.30774 C -0.25305 0.30774 -0.25305 0.30911 -0.25305 0.31047 " pathEditMode="relative" rAng="0" ptsTypes="fffffffffffffffffff">
                                      <p:cBhvr>
                                        <p:cTn id="18" dur="4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5" y="147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6385E-6 4.39865E-6 C -0.0034 -0.0197 -0.01517 -0.03912 -0.01935 -0.03912 C -0.04529 -0.03912 -0.07212 0.26789 -0.07212 0.5749 C -0.07212 0.42007 -0.08555 0.26789 -0.0981 0.26789 C -0.11149 0.26789 -0.12404 0.42254 -0.12404 0.5749 C -0.12404 0.49867 -0.13074 0.42007 -0.13748 0.42007 C -0.14418 0.42007 -0.15087 0.49621 -0.15087 0.5749 C -0.15087 0.5356 -0.15411 0.49867 -0.15751 0.49867 C -0.16091 0.49867 -0.1642 0.53788 -0.1642 0.5749 C -0.1642 0.55512 -0.16588 0.5356 -0.1676 0.5356 C -0.16839 0.5356 -0.1709 0.5553 -0.1709 0.5749 C -0.1709 0.56496 -0.17179 0.55512 -0.17257 0.55512 C -0.17257 0.55265 -0.1743 0.56496 -0.1743 0.5749 C -0.1743 0.56989 -0.1743 0.56496 -0.17508 0.56496 C -0.17508 0.56743 -0.17586 0.56989 -0.17586 0.5749 C -0.17586 0.57235 -0.17586 0.56989 -0.17586 0.56743 C -0.17675 0.56743 -0.17675 0.56989 -0.17675 0.57235 C -0.17754 0.57235 -0.17754 0.56989 -0.17754 0.56743 C -0.17832 0.56743 -0.17832 0.56989 -0.17832 0.57235 " pathEditMode="relative" rAng="0" ptsTypes="fffffffffffffffffff">
                                      <p:cBhvr>
                                        <p:cTn id="34" dur="4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16" y="267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8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5712" fill="hold"/>
                                        <p:tgtEl>
                                          <p:spTgt spid="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5712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414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7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8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5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844" l="680" r="100000">
                        <a14:backgroundMark x1="36735" y1="19313" x2="27891" y2="22031"/>
                        <a14:backgroundMark x1="20272" y1="16023" x2="20544" y2="20601"/>
                        <a14:backgroundMark x1="18776" y1="12303" x2="19048" y2="17597"/>
                        <a14:backgroundMark x1="23401" y1="14592" x2="24354" y2="19027"/>
                        <a14:backgroundMark x1="17551" y1="21316" x2="16463" y2="21745"/>
                        <a14:backgroundMark x1="12925" y1="7010" x2="19320" y2="10443"/>
                        <a14:backgroundMark x1="28435" y1="4721" x2="30884" y2="8870"/>
                        <a14:backgroundMark x1="21769" y1="5436" x2="26395" y2="7439"/>
                        <a14:backgroundMark x1="35782" y1="11159" x2="31156" y2="16595"/>
                        <a14:backgroundMark x1="41633" y1="13019" x2="44082" y2="10587"/>
                        <a14:backgroundMark x1="37007" y1="20887" x2="34966" y2="23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7" t="11171" r="50189" b="49274"/>
          <a:stretch/>
        </p:blipFill>
        <p:spPr bwMode="auto">
          <a:xfrm flipH="1">
            <a:off x="11126511" y="4336857"/>
            <a:ext cx="4430708" cy="771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844" l="680" r="100000">
                        <a14:backgroundMark x1="36735" y1="19313" x2="27891" y2="22031"/>
                        <a14:backgroundMark x1="20272" y1="16023" x2="20544" y2="20601"/>
                        <a14:backgroundMark x1="18776" y1="12303" x2="19048" y2="17597"/>
                        <a14:backgroundMark x1="23401" y1="14592" x2="24354" y2="19027"/>
                        <a14:backgroundMark x1="17551" y1="21316" x2="16463" y2="21745"/>
                        <a14:backgroundMark x1="12925" y1="7010" x2="19320" y2="10443"/>
                        <a14:backgroundMark x1="28435" y1="4721" x2="30884" y2="8870"/>
                        <a14:backgroundMark x1="21769" y1="5436" x2="26395" y2="7439"/>
                        <a14:backgroundMark x1="35782" y1="11159" x2="31156" y2="16595"/>
                        <a14:backgroundMark x1="41633" y1="13019" x2="44082" y2="10587"/>
                        <a14:backgroundMark x1="37007" y1="20887" x2="34966" y2="23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7" t="11171" r="50189" b="49274"/>
          <a:stretch/>
        </p:blipFill>
        <p:spPr bwMode="auto">
          <a:xfrm>
            <a:off x="18891262" y="2233171"/>
            <a:ext cx="4418102" cy="1127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owchart: Process 1"/>
          <p:cNvSpPr/>
          <p:nvPr/>
        </p:nvSpPr>
        <p:spPr>
          <a:xfrm>
            <a:off x="1" y="-76774"/>
            <a:ext cx="30340299" cy="17496412"/>
          </a:xfrm>
          <a:prstGeom prst="flowChartProcess">
            <a:avLst/>
          </a:prstGeom>
          <a:gradFill flip="none" rotWithShape="1">
            <a:gsLst>
              <a:gs pos="429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1790700">
              <a:srgbClr val="FFFF00">
                <a:alpha val="22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utoShape 8" descr="Animated Sprites:"/>
          <p:cNvSpPr>
            <a:spLocks noChangeAspect="1" noChangeArrowheads="1"/>
          </p:cNvSpPr>
          <p:nvPr/>
        </p:nvSpPr>
        <p:spPr bwMode="auto">
          <a:xfrm>
            <a:off x="155575" y="-136525"/>
            <a:ext cx="295275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" name="Freeform 160"/>
          <p:cNvSpPr/>
          <p:nvPr/>
        </p:nvSpPr>
        <p:spPr>
          <a:xfrm rot="6292773">
            <a:off x="15254669" y="3431035"/>
            <a:ext cx="428825" cy="0"/>
          </a:xfrm>
          <a:custGeom>
            <a:avLst/>
            <a:gdLst>
              <a:gd name="connsiteX0" fmla="*/ 0 w 658368"/>
              <a:gd name="connsiteY0" fmla="*/ 0 h 0"/>
              <a:gd name="connsiteX1" fmla="*/ 658368 w 65836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8368">
                <a:moveTo>
                  <a:pt x="0" y="0"/>
                </a:moveTo>
                <a:lnTo>
                  <a:pt x="658368" y="0"/>
                </a:ln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8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847463" y="4958242"/>
            <a:ext cx="609600" cy="609600"/>
          </a:xfrm>
          <a:prstGeom prst="rect">
            <a:avLst/>
          </a:prstGeom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844" l="6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166" t="201" r="6415" b="9374"/>
          <a:stretch/>
        </p:blipFill>
        <p:spPr bwMode="auto">
          <a:xfrm flipH="1">
            <a:off x="155575" y="158750"/>
            <a:ext cx="20249826" cy="1773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2" name="dung"/>
          <p:cNvGrpSpPr/>
          <p:nvPr/>
        </p:nvGrpSpPr>
        <p:grpSpPr>
          <a:xfrm>
            <a:off x="12254357" y="6557885"/>
            <a:ext cx="6231204" cy="4655795"/>
            <a:chOff x="12601061" y="12763842"/>
            <a:chExt cx="6231204" cy="4655795"/>
          </a:xfrm>
        </p:grpSpPr>
        <p:grpSp>
          <p:nvGrpSpPr>
            <p:cNvPr id="63" name="Group 62"/>
            <p:cNvGrpSpPr/>
            <p:nvPr/>
          </p:nvGrpSpPr>
          <p:grpSpPr>
            <a:xfrm>
              <a:off x="12601061" y="12763842"/>
              <a:ext cx="6231204" cy="4655795"/>
              <a:chOff x="6972350" y="9336695"/>
              <a:chExt cx="5290842" cy="5850124"/>
            </a:xfrm>
          </p:grpSpPr>
          <p:sp>
            <p:nvSpPr>
              <p:cNvPr id="65" name="Regular Pentagon 64"/>
              <p:cNvSpPr/>
              <p:nvPr/>
            </p:nvSpPr>
            <p:spPr>
              <a:xfrm>
                <a:off x="7397750" y="9336695"/>
                <a:ext cx="4344004" cy="5545324"/>
              </a:xfrm>
              <a:prstGeom prst="pentagon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lowchart: Process 65"/>
              <p:cNvSpPr/>
              <p:nvPr/>
            </p:nvSpPr>
            <p:spPr>
              <a:xfrm rot="19120295">
                <a:off x="6972350" y="9819306"/>
                <a:ext cx="3168411" cy="868981"/>
              </a:xfrm>
              <a:prstGeom prst="flowChartProcess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lowchart: Process 66"/>
              <p:cNvSpPr/>
              <p:nvPr/>
            </p:nvSpPr>
            <p:spPr>
              <a:xfrm rot="13274797">
                <a:off x="8987160" y="9782890"/>
                <a:ext cx="3276032" cy="889088"/>
              </a:xfrm>
              <a:prstGeom prst="flowChartProcess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Flowchart: Process 67"/>
              <p:cNvSpPr/>
              <p:nvPr/>
            </p:nvSpPr>
            <p:spPr>
              <a:xfrm>
                <a:off x="7397750" y="14882019"/>
                <a:ext cx="4572000" cy="304800"/>
              </a:xfrm>
              <a:prstGeom prst="flowChartProcess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Heart 68"/>
              <p:cNvSpPr/>
              <p:nvPr/>
            </p:nvSpPr>
            <p:spPr>
              <a:xfrm>
                <a:off x="9057086" y="10083624"/>
                <a:ext cx="1025332" cy="1136433"/>
              </a:xfrm>
              <a:prstGeom prst="hear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9344085" y="14348619"/>
                <a:ext cx="512666" cy="533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Hexagon 63"/>
            <p:cNvSpPr/>
            <p:nvPr/>
          </p:nvSpPr>
          <p:spPr>
            <a:xfrm>
              <a:off x="14337114" y="14441503"/>
              <a:ext cx="2718223" cy="2214602"/>
            </a:xfrm>
            <a:prstGeom prst="hexagon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b="1" dirty="0">
                  <a:solidFill>
                    <a:srgbClr val="002060"/>
                  </a:solidFill>
                  <a:latin typeface=".VnAvant" pitchFamily="34" charset="0"/>
                </a:rPr>
                <a:t>y</a:t>
              </a:r>
            </a:p>
          </p:txBody>
        </p:sp>
      </p:grpSp>
      <p:pic>
        <p:nvPicPr>
          <p:cNvPr id="71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844" l="6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166" t="201" r="6415" b="9374"/>
          <a:stretch/>
        </p:blipFill>
        <p:spPr bwMode="auto">
          <a:xfrm>
            <a:off x="15524141" y="-300601"/>
            <a:ext cx="14816159" cy="18089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362924" y="3431036"/>
            <a:ext cx="845271" cy="2136806"/>
            <a:chOff x="7018115" y="3431036"/>
            <a:chExt cx="845271" cy="2136806"/>
          </a:xfrm>
        </p:grpSpPr>
        <p:sp>
          <p:nvSpPr>
            <p:cNvPr id="4" name="Oval 3"/>
            <p:cNvSpPr/>
            <p:nvPr/>
          </p:nvSpPr>
          <p:spPr>
            <a:xfrm>
              <a:off x="7018115" y="3431036"/>
              <a:ext cx="845271" cy="68492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7392609" y="4115962"/>
              <a:ext cx="46888" cy="1451880"/>
            </a:xfrm>
            <a:prstGeom prst="straightConnector1">
              <a:avLst/>
            </a:prstGeom>
            <a:ln w="920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/>
          <p:cNvGrpSpPr/>
          <p:nvPr/>
        </p:nvGrpSpPr>
        <p:grpSpPr>
          <a:xfrm>
            <a:off x="8550978" y="3630653"/>
            <a:ext cx="550663" cy="6183866"/>
            <a:chOff x="6438261" y="3518764"/>
            <a:chExt cx="344442" cy="3341915"/>
          </a:xfrm>
        </p:grpSpPr>
        <p:sp>
          <p:nvSpPr>
            <p:cNvPr id="89" name="Oval 88"/>
            <p:cNvSpPr/>
            <p:nvPr/>
          </p:nvSpPr>
          <p:spPr>
            <a:xfrm>
              <a:off x="6438261" y="3518764"/>
              <a:ext cx="344442" cy="48952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flipH="1">
              <a:off x="6563748" y="3985967"/>
              <a:ext cx="80145" cy="2874712"/>
            </a:xfrm>
            <a:prstGeom prst="straightConnector1">
              <a:avLst/>
            </a:prstGeom>
            <a:ln w="920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26229697" y="4116553"/>
            <a:ext cx="845271" cy="2136806"/>
            <a:chOff x="7018115" y="3431036"/>
            <a:chExt cx="845271" cy="2136806"/>
          </a:xfrm>
        </p:grpSpPr>
        <p:sp>
          <p:nvSpPr>
            <p:cNvPr id="92" name="Oval 91"/>
            <p:cNvSpPr/>
            <p:nvPr/>
          </p:nvSpPr>
          <p:spPr>
            <a:xfrm>
              <a:off x="7018115" y="3431036"/>
              <a:ext cx="845271" cy="68492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Arrow Connector 92"/>
            <p:cNvCxnSpPr/>
            <p:nvPr/>
          </p:nvCxnSpPr>
          <p:spPr>
            <a:xfrm flipH="1">
              <a:off x="7392609" y="4115962"/>
              <a:ext cx="46888" cy="1451880"/>
            </a:xfrm>
            <a:prstGeom prst="straightConnector1">
              <a:avLst/>
            </a:prstGeom>
            <a:ln w="920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14991386" y="3747491"/>
            <a:ext cx="845271" cy="2136806"/>
            <a:chOff x="7018115" y="3431036"/>
            <a:chExt cx="845271" cy="2136806"/>
          </a:xfrm>
        </p:grpSpPr>
        <p:sp>
          <p:nvSpPr>
            <p:cNvPr id="112" name="Oval 111"/>
            <p:cNvSpPr/>
            <p:nvPr/>
          </p:nvSpPr>
          <p:spPr>
            <a:xfrm>
              <a:off x="7018115" y="3431036"/>
              <a:ext cx="845271" cy="68492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Straight Arrow Connector 112"/>
            <p:cNvCxnSpPr/>
            <p:nvPr/>
          </p:nvCxnSpPr>
          <p:spPr>
            <a:xfrm flipH="1">
              <a:off x="7392609" y="4115962"/>
              <a:ext cx="46888" cy="1451880"/>
            </a:xfrm>
            <a:prstGeom prst="straightConnector1">
              <a:avLst/>
            </a:prstGeom>
            <a:ln w="920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sai"/>
          <p:cNvGrpSpPr/>
          <p:nvPr/>
        </p:nvGrpSpPr>
        <p:grpSpPr>
          <a:xfrm>
            <a:off x="18764020" y="8580901"/>
            <a:ext cx="5617998" cy="5604948"/>
            <a:chOff x="7397750" y="8144061"/>
            <a:chExt cx="5230377" cy="7042758"/>
          </a:xfrm>
        </p:grpSpPr>
        <p:sp>
          <p:nvSpPr>
            <p:cNvPr id="116" name="Regular Pentagon 115"/>
            <p:cNvSpPr/>
            <p:nvPr/>
          </p:nvSpPr>
          <p:spPr>
            <a:xfrm>
              <a:off x="7397750" y="9336695"/>
              <a:ext cx="4572000" cy="5545324"/>
            </a:xfrm>
            <a:prstGeom prst="pentagon">
              <a:avLst/>
            </a:prstGeom>
            <a:solidFill>
              <a:srgbClr val="00B0F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lowchart: Process 116"/>
            <p:cNvSpPr/>
            <p:nvPr/>
          </p:nvSpPr>
          <p:spPr>
            <a:xfrm rot="18826738">
              <a:off x="6241574" y="10159730"/>
              <a:ext cx="4571848" cy="540510"/>
            </a:xfrm>
            <a:prstGeom prst="flowChartProces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Flowchart: Process 117"/>
            <p:cNvSpPr/>
            <p:nvPr/>
          </p:nvSpPr>
          <p:spPr>
            <a:xfrm rot="13274797">
              <a:off x="8972361" y="9996546"/>
              <a:ext cx="3655766" cy="751261"/>
            </a:xfrm>
            <a:prstGeom prst="flowChartProces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lowchart: Process 118"/>
            <p:cNvSpPr/>
            <p:nvPr/>
          </p:nvSpPr>
          <p:spPr>
            <a:xfrm>
              <a:off x="7397750" y="14882019"/>
              <a:ext cx="4572000" cy="3048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8483732" y="11134931"/>
              <a:ext cx="2316511" cy="270231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  <a:softEdge rad="127000"/>
            </a:effectLst>
            <a:scene3d>
              <a:camera prst="obliqueTopRigh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b="1" dirty="0">
                  <a:solidFill>
                    <a:srgbClr val="002060"/>
                  </a:solidFill>
                  <a:latin typeface=".VnAvant" pitchFamily="34" charset="0"/>
                </a:rPr>
                <a:t>y</a:t>
              </a:r>
            </a:p>
          </p:txBody>
        </p:sp>
        <p:sp>
          <p:nvSpPr>
            <p:cNvPr id="121" name="Heart 120"/>
            <p:cNvSpPr/>
            <p:nvPr/>
          </p:nvSpPr>
          <p:spPr>
            <a:xfrm>
              <a:off x="9222798" y="9872684"/>
              <a:ext cx="1025332" cy="961899"/>
            </a:xfrm>
            <a:prstGeom prst="hear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9427417" y="14348619"/>
              <a:ext cx="512666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" name="aa"/>
          <p:cNvGrpSpPr/>
          <p:nvPr/>
        </p:nvGrpSpPr>
        <p:grpSpPr>
          <a:xfrm>
            <a:off x="1399195" y="5217398"/>
            <a:ext cx="5617998" cy="5604948"/>
            <a:chOff x="7397750" y="8144061"/>
            <a:chExt cx="5230377" cy="7042758"/>
          </a:xfrm>
        </p:grpSpPr>
        <p:sp>
          <p:nvSpPr>
            <p:cNvPr id="125" name="Regular Pentagon 124"/>
            <p:cNvSpPr/>
            <p:nvPr/>
          </p:nvSpPr>
          <p:spPr>
            <a:xfrm>
              <a:off x="7397750" y="9336695"/>
              <a:ext cx="4572000" cy="5545324"/>
            </a:xfrm>
            <a:prstGeom prst="pentago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Flowchart: Process 125"/>
            <p:cNvSpPr/>
            <p:nvPr/>
          </p:nvSpPr>
          <p:spPr>
            <a:xfrm rot="18826738">
              <a:off x="6241574" y="10159730"/>
              <a:ext cx="4571848" cy="540510"/>
            </a:xfrm>
            <a:prstGeom prst="flowChartProces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lowchart: Process 126"/>
            <p:cNvSpPr/>
            <p:nvPr/>
          </p:nvSpPr>
          <p:spPr>
            <a:xfrm rot="13274797">
              <a:off x="8972361" y="9996546"/>
              <a:ext cx="3655766" cy="751261"/>
            </a:xfrm>
            <a:prstGeom prst="flowChartProces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Flowchart: Process 127"/>
            <p:cNvSpPr/>
            <p:nvPr/>
          </p:nvSpPr>
          <p:spPr>
            <a:xfrm>
              <a:off x="7397750" y="14882019"/>
              <a:ext cx="4572000" cy="3048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8483732" y="11134931"/>
              <a:ext cx="2316511" cy="270231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  <a:softEdge rad="127000"/>
            </a:effectLst>
            <a:scene3d>
              <a:camera prst="obliqueTopRigh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b="1" dirty="0">
                  <a:solidFill>
                    <a:srgbClr val="002060"/>
                  </a:solidFill>
                  <a:latin typeface=".VnAvant" pitchFamily="34" charset="0"/>
                </a:rPr>
                <a:t>h</a:t>
              </a:r>
            </a:p>
          </p:txBody>
        </p:sp>
        <p:sp>
          <p:nvSpPr>
            <p:cNvPr id="130" name="Heart 129"/>
            <p:cNvSpPr/>
            <p:nvPr/>
          </p:nvSpPr>
          <p:spPr>
            <a:xfrm>
              <a:off x="9222798" y="9872684"/>
              <a:ext cx="1025332" cy="961899"/>
            </a:xfrm>
            <a:prstGeom prst="hear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9427417" y="14348619"/>
              <a:ext cx="512666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20727748" y="6722586"/>
            <a:ext cx="845271" cy="2136806"/>
            <a:chOff x="7018115" y="3431036"/>
            <a:chExt cx="845271" cy="2136806"/>
          </a:xfrm>
        </p:grpSpPr>
        <p:sp>
          <p:nvSpPr>
            <p:cNvPr id="136" name="Oval 135"/>
            <p:cNvSpPr/>
            <p:nvPr/>
          </p:nvSpPr>
          <p:spPr>
            <a:xfrm>
              <a:off x="7018115" y="3431036"/>
              <a:ext cx="845271" cy="68492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7" name="Straight Arrow Connector 136"/>
            <p:cNvCxnSpPr/>
            <p:nvPr/>
          </p:nvCxnSpPr>
          <p:spPr>
            <a:xfrm flipH="1">
              <a:off x="7392609" y="4115962"/>
              <a:ext cx="46888" cy="1451880"/>
            </a:xfrm>
            <a:prstGeom prst="straightConnector1">
              <a:avLst/>
            </a:prstGeom>
            <a:ln w="920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oup 146"/>
          <p:cNvGrpSpPr/>
          <p:nvPr/>
        </p:nvGrpSpPr>
        <p:grpSpPr>
          <a:xfrm>
            <a:off x="2760170" y="-1887067"/>
            <a:ext cx="105902411" cy="5634558"/>
            <a:chOff x="5162508" y="2283835"/>
            <a:chExt cx="105902411" cy="5634558"/>
          </a:xfrm>
        </p:grpSpPr>
        <p:grpSp>
          <p:nvGrpSpPr>
            <p:cNvPr id="148" name="Group 147"/>
            <p:cNvGrpSpPr/>
            <p:nvPr/>
          </p:nvGrpSpPr>
          <p:grpSpPr>
            <a:xfrm>
              <a:off x="5162508" y="4236313"/>
              <a:ext cx="18709115" cy="2135571"/>
              <a:chOff x="5162508" y="4236313"/>
              <a:chExt cx="18709115" cy="2135571"/>
            </a:xfrm>
          </p:grpSpPr>
          <p:pic>
            <p:nvPicPr>
              <p:cNvPr id="162" name="Picture 7" descr="C:\Users\ADMIN\Downloads\các video đông\lovepik-cloud-cartoon-png-image_401088401_wh1200.png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16" t="36568" r="28876" b="36485"/>
              <a:stretch/>
            </p:blipFill>
            <p:spPr bwMode="auto">
              <a:xfrm>
                <a:off x="5162508" y="4236313"/>
                <a:ext cx="2896049" cy="14919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7" descr="C:\Users\ADMIN\Downloads\các video đông\lovepik-cloud-cartoon-png-image_401088401_wh1200.png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16" t="36568" r="28876" b="36485"/>
              <a:stretch/>
            </p:blipFill>
            <p:spPr bwMode="auto">
              <a:xfrm>
                <a:off x="10355621" y="4321029"/>
                <a:ext cx="2891105" cy="14893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7" descr="C:\Users\ADMIN\Downloads\các video đông\lovepik-cloud-cartoon-png-image_401088401_wh1200.png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16" t="36568" r="28876" b="36485"/>
              <a:stretch/>
            </p:blipFill>
            <p:spPr bwMode="auto">
              <a:xfrm>
                <a:off x="21293600" y="4386931"/>
                <a:ext cx="2578023" cy="19849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9" name="Group 148"/>
            <p:cNvGrpSpPr/>
            <p:nvPr/>
          </p:nvGrpSpPr>
          <p:grpSpPr>
            <a:xfrm>
              <a:off x="31212288" y="3588325"/>
              <a:ext cx="22286463" cy="2967082"/>
              <a:chOff x="2630938" y="3504347"/>
              <a:chExt cx="22286463" cy="2967082"/>
            </a:xfrm>
          </p:grpSpPr>
          <p:pic>
            <p:nvPicPr>
              <p:cNvPr id="158" name="Picture 7" descr="C:\Users\ADMIN\Downloads\các video đông\lovepik-cloud-cartoon-png-image_401088401_wh1200.png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16" t="36568" r="28876" b="36485"/>
              <a:stretch/>
            </p:blipFill>
            <p:spPr bwMode="auto">
              <a:xfrm>
                <a:off x="2630938" y="3954411"/>
                <a:ext cx="2802992" cy="1859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7" descr="C:\Users\ADMIN\Downloads\các video đông\lovepik-cloud-cartoon-png-image_401088401_wh1200.png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16" t="36568" r="28876" b="36485"/>
              <a:stretch/>
            </p:blipFill>
            <p:spPr bwMode="auto">
              <a:xfrm>
                <a:off x="12649201" y="4547923"/>
                <a:ext cx="3733800" cy="19235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7" descr="C:\Users\ADMIN\Downloads\các video đông\lovepik-cloud-cartoon-png-image_401088401_wh1200.png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16" t="36568" r="28876" b="36485"/>
              <a:stretch/>
            </p:blipFill>
            <p:spPr bwMode="auto">
              <a:xfrm>
                <a:off x="20885151" y="3504347"/>
                <a:ext cx="4032250" cy="20772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0" name="Group 149"/>
            <p:cNvGrpSpPr/>
            <p:nvPr/>
          </p:nvGrpSpPr>
          <p:grpSpPr>
            <a:xfrm>
              <a:off x="59061350" y="3375818"/>
              <a:ext cx="23164801" cy="4261254"/>
              <a:chOff x="2901950" y="3163312"/>
              <a:chExt cx="23164801" cy="4261254"/>
            </a:xfrm>
          </p:grpSpPr>
          <p:pic>
            <p:nvPicPr>
              <p:cNvPr id="155" name="Picture 7" descr="C:\Users\ADMIN\Downloads\các video đông\lovepik-cloud-cartoon-png-image_401088401_wh1200.png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16" t="36568" r="28876" b="36485"/>
              <a:stretch/>
            </p:blipFill>
            <p:spPr bwMode="auto">
              <a:xfrm>
                <a:off x="2901950" y="4612870"/>
                <a:ext cx="4223383" cy="27645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7" descr="C:\Users\ADMIN\Downloads\các video đông\lovepik-cloud-cartoon-png-image_401088401_wh1200.png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16" t="36568" r="28876" b="36485"/>
              <a:stretch/>
            </p:blipFill>
            <p:spPr bwMode="auto">
              <a:xfrm>
                <a:off x="12426949" y="3163312"/>
                <a:ext cx="4534835" cy="23361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7" descr="C:\Users\ADMIN\Downloads\các video đông\lovepik-cloud-cartoon-png-image_401088401_wh1200.png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16" t="36568" r="28876" b="36485"/>
              <a:stretch/>
            </p:blipFill>
            <p:spPr bwMode="auto">
              <a:xfrm>
                <a:off x="21951951" y="5051135"/>
                <a:ext cx="4114800" cy="2373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1" name="Group 150"/>
            <p:cNvGrpSpPr/>
            <p:nvPr/>
          </p:nvGrpSpPr>
          <p:grpSpPr>
            <a:xfrm>
              <a:off x="86414357" y="2283835"/>
              <a:ext cx="24650562" cy="5634558"/>
              <a:chOff x="1758951" y="1987095"/>
              <a:chExt cx="24650562" cy="5634558"/>
            </a:xfrm>
          </p:grpSpPr>
          <p:pic>
            <p:nvPicPr>
              <p:cNvPr id="152" name="Picture 7" descr="C:\Users\ADMIN\Downloads\các video đông\lovepik-cloud-cartoon-png-image_401088401_wh1200.png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16" t="36568" r="28876" b="36485"/>
              <a:stretch/>
            </p:blipFill>
            <p:spPr bwMode="auto">
              <a:xfrm>
                <a:off x="1758951" y="2718680"/>
                <a:ext cx="4422394" cy="28828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7" descr="C:\Users\ADMIN\Downloads\các video đông\lovepik-cloud-cartoon-png-image_401088401_wh1200.png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16" t="36568" r="28876" b="36485"/>
              <a:stretch/>
            </p:blipFill>
            <p:spPr bwMode="auto">
              <a:xfrm>
                <a:off x="11743945" y="5501871"/>
                <a:ext cx="4114800" cy="21197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7" descr="C:\Users\ADMIN\Downloads\các video đông\lovepik-cloud-cartoon-png-image_401088401_wh1200.png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16" t="36568" r="28876" b="36485"/>
              <a:stretch/>
            </p:blipFill>
            <p:spPr bwMode="auto">
              <a:xfrm>
                <a:off x="22022400" y="1987095"/>
                <a:ext cx="4387113" cy="22600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" name="sai dễ thươ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104180" y="7125131"/>
            <a:ext cx="609600" cy="609600"/>
          </a:xfrm>
          <a:prstGeom prst="rect">
            <a:avLst/>
          </a:prstGeom>
        </p:spPr>
      </p:pic>
      <p:grpSp>
        <p:nvGrpSpPr>
          <p:cNvPr id="105" name="111"/>
          <p:cNvGrpSpPr/>
          <p:nvPr/>
        </p:nvGrpSpPr>
        <p:grpSpPr>
          <a:xfrm>
            <a:off x="6370897" y="9337021"/>
            <a:ext cx="5617998" cy="5604948"/>
            <a:chOff x="7397750" y="8144061"/>
            <a:chExt cx="5230377" cy="7042758"/>
          </a:xfrm>
        </p:grpSpPr>
        <p:sp>
          <p:nvSpPr>
            <p:cNvPr id="106" name="Regular Pentagon 105"/>
            <p:cNvSpPr/>
            <p:nvPr/>
          </p:nvSpPr>
          <p:spPr>
            <a:xfrm>
              <a:off x="7397750" y="9336695"/>
              <a:ext cx="4572000" cy="5545324"/>
            </a:xfrm>
            <a:prstGeom prst="pentago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lowchart: Process 106"/>
            <p:cNvSpPr/>
            <p:nvPr/>
          </p:nvSpPr>
          <p:spPr>
            <a:xfrm rot="18826738">
              <a:off x="6241574" y="10159730"/>
              <a:ext cx="4571848" cy="540510"/>
            </a:xfrm>
            <a:prstGeom prst="flowChartProces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lowchart: Process 107"/>
            <p:cNvSpPr/>
            <p:nvPr/>
          </p:nvSpPr>
          <p:spPr>
            <a:xfrm rot="13274797">
              <a:off x="8972361" y="9996546"/>
              <a:ext cx="3655766" cy="751261"/>
            </a:xfrm>
            <a:prstGeom prst="flowChartProces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Flowchart: Process 108"/>
            <p:cNvSpPr/>
            <p:nvPr/>
          </p:nvSpPr>
          <p:spPr>
            <a:xfrm>
              <a:off x="7397750" y="14882019"/>
              <a:ext cx="4572000" cy="3048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8483732" y="11134931"/>
              <a:ext cx="2316511" cy="270231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  <a:softEdge rad="127000"/>
            </a:effectLst>
            <a:scene3d>
              <a:camera prst="obliqueTopRigh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b="1" dirty="0">
                  <a:solidFill>
                    <a:srgbClr val="002060"/>
                  </a:solidFill>
                  <a:latin typeface=".VnAvant" pitchFamily="34" charset="0"/>
                </a:rPr>
                <a:t>k</a:t>
              </a:r>
            </a:p>
          </p:txBody>
        </p:sp>
        <p:sp>
          <p:nvSpPr>
            <p:cNvPr id="167" name="Heart 166"/>
            <p:cNvSpPr/>
            <p:nvPr/>
          </p:nvSpPr>
          <p:spPr>
            <a:xfrm>
              <a:off x="9222798" y="9872684"/>
              <a:ext cx="1025332" cy="961899"/>
            </a:xfrm>
            <a:prstGeom prst="hear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9427417" y="14348619"/>
              <a:ext cx="512666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9" name="121"/>
          <p:cNvGrpSpPr/>
          <p:nvPr/>
        </p:nvGrpSpPr>
        <p:grpSpPr>
          <a:xfrm>
            <a:off x="24265969" y="6200630"/>
            <a:ext cx="5617998" cy="5604948"/>
            <a:chOff x="7397750" y="8144061"/>
            <a:chExt cx="5230377" cy="7042758"/>
          </a:xfrm>
        </p:grpSpPr>
        <p:sp>
          <p:nvSpPr>
            <p:cNvPr id="170" name="Regular Pentagon 169"/>
            <p:cNvSpPr/>
            <p:nvPr/>
          </p:nvSpPr>
          <p:spPr>
            <a:xfrm>
              <a:off x="7397750" y="9336695"/>
              <a:ext cx="4572000" cy="5545324"/>
            </a:xfrm>
            <a:prstGeom prst="pentago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Flowchart: Process 170"/>
            <p:cNvSpPr/>
            <p:nvPr/>
          </p:nvSpPr>
          <p:spPr>
            <a:xfrm rot="18826738">
              <a:off x="6241574" y="10159730"/>
              <a:ext cx="4571848" cy="540510"/>
            </a:xfrm>
            <a:prstGeom prst="flowChartProces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Flowchart: Process 171"/>
            <p:cNvSpPr/>
            <p:nvPr/>
          </p:nvSpPr>
          <p:spPr>
            <a:xfrm rot="13274797">
              <a:off x="8972361" y="9996546"/>
              <a:ext cx="3655766" cy="751261"/>
            </a:xfrm>
            <a:prstGeom prst="flowChartProces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Flowchart: Process 172"/>
            <p:cNvSpPr/>
            <p:nvPr/>
          </p:nvSpPr>
          <p:spPr>
            <a:xfrm>
              <a:off x="7397750" y="14882019"/>
              <a:ext cx="4572000" cy="3048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8483732" y="11134931"/>
              <a:ext cx="2316511" cy="270231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  <a:softEdge rad="127000"/>
            </a:effectLst>
            <a:scene3d>
              <a:camera prst="obliqueTopRigh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b="1" dirty="0">
                  <a:solidFill>
                    <a:srgbClr val="FF0000"/>
                  </a:solidFill>
                  <a:latin typeface=".VnAvant" pitchFamily="34" charset="0"/>
                </a:rPr>
                <a:t>g</a:t>
              </a:r>
            </a:p>
          </p:txBody>
        </p:sp>
        <p:sp>
          <p:nvSpPr>
            <p:cNvPr id="175" name="Heart 174"/>
            <p:cNvSpPr/>
            <p:nvPr/>
          </p:nvSpPr>
          <p:spPr>
            <a:xfrm>
              <a:off x="9222798" y="9872684"/>
              <a:ext cx="1025332" cy="961899"/>
            </a:xfrm>
            <a:prstGeom prst="hear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9427417" y="14348619"/>
              <a:ext cx="512666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7" name="sai dễ thươ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405272" y="9975531"/>
            <a:ext cx="609600" cy="609600"/>
          </a:xfrm>
          <a:prstGeom prst="rect">
            <a:avLst/>
          </a:prstGeom>
        </p:spPr>
      </p:pic>
      <p:pic>
        <p:nvPicPr>
          <p:cNvPr id="178" name="sai dễ thươ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308142" y="4658557"/>
            <a:ext cx="609600" cy="609600"/>
          </a:xfrm>
          <a:prstGeom prst="rect">
            <a:avLst/>
          </a:prstGeom>
        </p:spPr>
      </p:pic>
      <p:pic>
        <p:nvPicPr>
          <p:cNvPr id="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924750" y="1033847"/>
            <a:ext cx="609600" cy="609600"/>
          </a:xfrm>
          <a:prstGeom prst="rect">
            <a:avLst/>
          </a:prstGeom>
        </p:spPr>
      </p:pic>
      <p:pic>
        <p:nvPicPr>
          <p:cNvPr id="179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638236" y="4188167"/>
            <a:ext cx="609600" cy="609600"/>
          </a:xfrm>
          <a:prstGeom prst="rect">
            <a:avLst/>
          </a:prstGeom>
        </p:spPr>
      </p:pic>
      <p:pic>
        <p:nvPicPr>
          <p:cNvPr id="94" name="Picture 8" descr="C:\Users\ADMIN\Downloads\các video đông\1162744_73f02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234" y="-55649"/>
            <a:ext cx="5952311" cy="398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6" descr="C:\Users\ADMIN\Downloads\các video đông\1117042_91959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3445" y="663253"/>
            <a:ext cx="3338334" cy="206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07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5" fill="hold"/>
                                        <p:tgtEl>
                                          <p:spTgt spid="20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94 -0.01532 L -2.13696 -0.02836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51" y="-65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8738E-6 -4.00201E-6 L 0.27056 0.28395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28" y="14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36046E-8 -2.30966E-6 L -0.14668 0.44032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7" y="220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5712" fill="hold"/>
                                        <p:tgtEl>
                                          <p:spTgt spid="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5712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7"/>
                </p:tgtEl>
              </p:cMediaNode>
            </p:audio>
            <p:audio>
              <p:cMediaNode vol="80000" mute="1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8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5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4414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65087" y="7236880"/>
            <a:ext cx="30340300" cy="1038271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0" y="1"/>
            <a:ext cx="30340300" cy="74035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5">
            <a:hlinkClick r:id="" action="ppaction://noaction"/>
          </p:cNvPr>
          <p:cNvSpPr>
            <a:spLocks noChangeArrowheads="1" noChangeShapeType="1" noTextEdit="1"/>
          </p:cNvSpPr>
          <p:nvPr/>
        </p:nvSpPr>
        <p:spPr bwMode="auto">
          <a:xfrm>
            <a:off x="6026150" y="15579178"/>
            <a:ext cx="20574000" cy="1546719"/>
          </a:xfrm>
          <a:prstGeom prst="rect">
            <a:avLst/>
          </a:prstGeom>
          <a:noFill/>
        </p:spPr>
        <p:txBody>
          <a:bodyPr wrap="none" lIns="274293" tIns="137146" rIns="274293" bIns="137146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0800" b="1" kern="10" spc="50" dirty="0" err="1">
                <a:ln w="11430"/>
                <a:solidFill>
                  <a:srgbClr val="160AB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Mèo</a:t>
            </a:r>
            <a:r>
              <a:rPr lang="en-US" sz="10800" b="1" kern="10" spc="50" dirty="0">
                <a:ln w="11430"/>
                <a:solidFill>
                  <a:srgbClr val="160AB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10800" b="1" kern="10" spc="50" dirty="0" err="1">
                <a:ln w="11430"/>
                <a:solidFill>
                  <a:srgbClr val="160AB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bắt</a:t>
            </a:r>
            <a:r>
              <a:rPr lang="en-US" sz="10800" b="1" kern="10" spc="50" dirty="0">
                <a:ln w="11430"/>
                <a:solidFill>
                  <a:srgbClr val="160AB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10800" b="1" kern="10" spc="50" dirty="0" err="1">
                <a:ln w="11430"/>
                <a:solidFill>
                  <a:srgbClr val="160AB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chuột</a:t>
            </a:r>
            <a:endParaRPr lang="vi-VN" sz="10800" b="1" kern="10" spc="50" dirty="0">
              <a:ln w="11430"/>
              <a:solidFill>
                <a:srgbClr val="160AB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WordArt 5">
            <a:hlinkClick r:id="" action="ppaction://noaction"/>
          </p:cNvPr>
          <p:cNvSpPr>
            <a:spLocks noChangeArrowheads="1" noChangeShapeType="1" noTextEdit="1"/>
          </p:cNvSpPr>
          <p:nvPr/>
        </p:nvSpPr>
        <p:spPr bwMode="auto">
          <a:xfrm>
            <a:off x="6559550" y="785019"/>
            <a:ext cx="17526000" cy="1752599"/>
          </a:xfrm>
          <a:prstGeom prst="rect">
            <a:avLst/>
          </a:prstGeom>
          <a:noFill/>
        </p:spPr>
        <p:txBody>
          <a:bodyPr wrap="none" lIns="274293" tIns="137146" rIns="274293" bIns="137146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80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TRÒ CHƠI</a:t>
            </a:r>
            <a:endParaRPr lang="vi-VN" sz="8000" b="1" kern="1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5" name="Picture 2" descr="C:\Users\ADMIN\Downloads\các video đông\lovepik-cat-catching-mouse-png-image_401545192_wh30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6667" l="5667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636" b="10320"/>
          <a:stretch/>
        </p:blipFill>
        <p:spPr bwMode="auto">
          <a:xfrm>
            <a:off x="8980854" y="7385325"/>
            <a:ext cx="11066096" cy="819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lowchart: Delay 18"/>
          <p:cNvSpPr/>
          <p:nvPr/>
        </p:nvSpPr>
        <p:spPr>
          <a:xfrm rot="16200000">
            <a:off x="13660696" y="3998834"/>
            <a:ext cx="3323707" cy="3449273"/>
          </a:xfrm>
          <a:prstGeom prst="flowChartDelay">
            <a:avLst/>
          </a:prstGeom>
          <a:solidFill>
            <a:schemeClr val="dk1">
              <a:alpha val="56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5" name="Rectangle 8194"/>
          <p:cNvSpPr/>
          <p:nvPr/>
        </p:nvSpPr>
        <p:spPr>
          <a:xfrm>
            <a:off x="-41133" y="0"/>
            <a:ext cx="4953732" cy="7403529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6" name="Right Triangle 8195"/>
          <p:cNvSpPr/>
          <p:nvPr/>
        </p:nvSpPr>
        <p:spPr>
          <a:xfrm flipV="1">
            <a:off x="-41133" y="7403528"/>
            <a:ext cx="5022095" cy="10227366"/>
          </a:xfrm>
          <a:prstGeom prst="rtTriangl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ight Triangle 64"/>
          <p:cNvSpPr/>
          <p:nvPr/>
        </p:nvSpPr>
        <p:spPr>
          <a:xfrm flipH="1" flipV="1">
            <a:off x="25386565" y="7403528"/>
            <a:ext cx="5018821" cy="10227366"/>
          </a:xfrm>
          <a:prstGeom prst="rtTriangl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25386565" y="57152"/>
            <a:ext cx="5018822" cy="734637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lowchart: Delay 66"/>
          <p:cNvSpPr/>
          <p:nvPr/>
        </p:nvSpPr>
        <p:spPr>
          <a:xfrm rot="12385428">
            <a:off x="1002194" y="10156647"/>
            <a:ext cx="2012247" cy="2202110"/>
          </a:xfrm>
          <a:prstGeom prst="flowChartDelay">
            <a:avLst/>
          </a:prstGeom>
          <a:solidFill>
            <a:schemeClr val="dk1">
              <a:alpha val="58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lowchart: Delay 67"/>
          <p:cNvSpPr/>
          <p:nvPr/>
        </p:nvSpPr>
        <p:spPr>
          <a:xfrm rot="20030629">
            <a:off x="26996677" y="9390859"/>
            <a:ext cx="1991420" cy="2261662"/>
          </a:xfrm>
          <a:prstGeom prst="flowChartDelay">
            <a:avLst/>
          </a:prstGeom>
          <a:solidFill>
            <a:schemeClr val="tx1">
              <a:alpha val="53000"/>
            </a:schemeClr>
          </a:solidFill>
          <a:effectLst>
            <a:outerShdw blurRad="355600" dist="50800" dir="5400000" sx="49000" sy="49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t">
            <a:hlinkClick r:id="rId6" action="ppaction://hlinksldjump"/>
            <a:extLst>
              <a:ext uri="{FF2B5EF4-FFF2-40B4-BE49-F238E27FC236}">
                <a16:creationId xmlns:a16="http://schemas.microsoft.com/office/drawing/2014/main" id="{55984AE5-A859-7E45-9808-E7986D1E5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2175" y="4312234"/>
            <a:ext cx="3120175" cy="31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88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7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87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3901" y="-84673"/>
            <a:ext cx="30116554" cy="954801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13655" y="-498120"/>
            <a:ext cx="29526645" cy="9507880"/>
            <a:chOff x="813655" y="-190580"/>
            <a:chExt cx="29526645" cy="8928636"/>
          </a:xfrm>
        </p:grpSpPr>
        <p:sp>
          <p:nvSpPr>
            <p:cNvPr id="81" name="Rectangle 80"/>
            <p:cNvSpPr/>
            <p:nvPr/>
          </p:nvSpPr>
          <p:spPr>
            <a:xfrm>
              <a:off x="813655" y="-106479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107418" y="-89540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2683964" y="-101045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3568761" y="-51472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369022" y="-135574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5288557" y="-135573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7008147" y="-51472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1699838" y="-46038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23694466" y="-190580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28988229" y="-84101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25570341" y="-185146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26449572" y="-135573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27261604" y="-179712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28140835" y="-130139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29913995" y="-135573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24621078" y="-130139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6647022" y="-164667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21940785" y="-58188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18522897" y="-159233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19402128" y="-109660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20214160" y="-153799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21093391" y="-104226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22866551" y="-109660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17573634" y="-104226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9605449" y="-164667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14899212" y="-58188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11481324" y="-159233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12360555" y="-109660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13172587" y="-153799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14051818" y="-104226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15824978" y="-109660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10532061" y="-104226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8697802" y="-37450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7879220" y="5434"/>
              <a:ext cx="426305" cy="8732622"/>
            </a:xfrm>
            <a:prstGeom prst="rect">
              <a:avLst/>
            </a:prstGeom>
            <a:solidFill>
              <a:srgbClr val="92D050"/>
            </a:solidFill>
            <a:ln w="111125"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-168176" y="11165426"/>
            <a:ext cx="30508475" cy="63651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44424" y="8807489"/>
            <a:ext cx="30264879" cy="228599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/>
          <p:cNvGrpSpPr/>
          <p:nvPr/>
        </p:nvGrpSpPr>
        <p:grpSpPr>
          <a:xfrm>
            <a:off x="-358545" y="11137418"/>
            <a:ext cx="30698844" cy="6390888"/>
            <a:chOff x="-63988" y="10792688"/>
            <a:chExt cx="30698844" cy="6390888"/>
          </a:xfrm>
        </p:grpSpPr>
        <p:cxnSp>
          <p:nvCxnSpPr>
            <p:cNvPr id="53" name="Straight Connector 52"/>
            <p:cNvCxnSpPr/>
            <p:nvPr/>
          </p:nvCxnSpPr>
          <p:spPr>
            <a:xfrm flipH="1">
              <a:off x="-63988" y="10825490"/>
              <a:ext cx="2661138" cy="222772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398458" y="10888357"/>
              <a:ext cx="5886456" cy="61865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4675350" y="10899653"/>
              <a:ext cx="5682294" cy="617525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9297184" y="10899653"/>
              <a:ext cx="5182464" cy="617525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13281993" y="10792688"/>
              <a:ext cx="4943362" cy="62822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>
              <a:off x="16941579" y="10825490"/>
              <a:ext cx="4922874" cy="624941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20935022" y="10792688"/>
              <a:ext cx="4276860" cy="62822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24741279" y="10888357"/>
              <a:ext cx="4144871" cy="61083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6" idx="3"/>
            </p:cNvCxnSpPr>
            <p:nvPr/>
          </p:nvCxnSpPr>
          <p:spPr>
            <a:xfrm flipH="1">
              <a:off x="28233748" y="14003293"/>
              <a:ext cx="2401108" cy="318028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-63988" y="13053219"/>
              <a:ext cx="3069884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-16975" y="15644019"/>
              <a:ext cx="30651831" cy="762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7568764" y="6579328"/>
            <a:ext cx="3912556" cy="4403142"/>
            <a:chOff x="2901948" y="6423976"/>
            <a:chExt cx="3912556" cy="4401514"/>
          </a:xfrm>
        </p:grpSpPr>
        <p:grpSp>
          <p:nvGrpSpPr>
            <p:cNvPr id="98" name="Group 97"/>
            <p:cNvGrpSpPr/>
            <p:nvPr/>
          </p:nvGrpSpPr>
          <p:grpSpPr>
            <a:xfrm>
              <a:off x="2901948" y="6423976"/>
              <a:ext cx="3912556" cy="4401514"/>
              <a:chOff x="10344088" y="2651214"/>
              <a:chExt cx="3464143" cy="4763205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102" name="Oval 101"/>
              <p:cNvSpPr/>
              <p:nvPr/>
            </p:nvSpPr>
            <p:spPr>
              <a:xfrm>
                <a:off x="10363199" y="2651214"/>
                <a:ext cx="3403722" cy="369531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Flowchart: Process 102"/>
              <p:cNvSpPr/>
              <p:nvPr/>
            </p:nvSpPr>
            <p:spPr>
              <a:xfrm>
                <a:off x="10344088" y="4354875"/>
                <a:ext cx="3464143" cy="3059544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3364400" y="6938115"/>
              <a:ext cx="2919413" cy="3831117"/>
              <a:chOff x="10344089" y="2564175"/>
              <a:chExt cx="3403722" cy="4658857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00" name="Oval 99"/>
              <p:cNvSpPr/>
              <p:nvPr/>
            </p:nvSpPr>
            <p:spPr>
              <a:xfrm>
                <a:off x="10344089" y="2564175"/>
                <a:ext cx="3403722" cy="4535726"/>
              </a:xfrm>
              <a:prstGeom prst="ellipse">
                <a:avLst/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lowchart: Process 100"/>
              <p:cNvSpPr/>
              <p:nvPr/>
            </p:nvSpPr>
            <p:spPr>
              <a:xfrm>
                <a:off x="10344089" y="4354875"/>
                <a:ext cx="3403722" cy="2868157"/>
              </a:xfrm>
              <a:prstGeom prst="flowChartProcess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" name="Rectangle 8"/>
          <p:cNvSpPr/>
          <p:nvPr/>
        </p:nvSpPr>
        <p:spPr>
          <a:xfrm>
            <a:off x="0" y="-512388"/>
            <a:ext cx="30374127" cy="40591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8" name="Picture 4" descr="C:\Users\ADMIN\Downloads\các video đông\XJ11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89974" l="59375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90" t="14427" r="20855" b="50000"/>
          <a:stretch/>
        </p:blipFill>
        <p:spPr bwMode="auto">
          <a:xfrm>
            <a:off x="17203286" y="5435"/>
            <a:ext cx="2540675" cy="286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C:\Users\ADMIN\Downloads\các video đông\XJ11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89974" l="9961" r="42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15" t="14788" r="59018" b="35925"/>
          <a:stretch/>
        </p:blipFill>
        <p:spPr bwMode="auto">
          <a:xfrm>
            <a:off x="10606125" y="100928"/>
            <a:ext cx="2381311" cy="25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5" descr="C:\Users\ADMIN\Downloads\các video đông\XJ11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266" b="89974" l="5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21" t="47335" r="24242" b="26703"/>
          <a:stretch/>
        </p:blipFill>
        <p:spPr bwMode="auto">
          <a:xfrm>
            <a:off x="12786860" y="-37450"/>
            <a:ext cx="2619196" cy="283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3" descr="C:\Users\ADMIN\Downloads\các video đông\XJ11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974" l="39063" r="60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89" t="45896" r="38776" b="16888"/>
          <a:stretch/>
        </p:blipFill>
        <p:spPr bwMode="auto">
          <a:xfrm>
            <a:off x="15136323" y="-109660"/>
            <a:ext cx="2388735" cy="286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3" descr="C:\Users\ADMIN\Downloads\các video đông\XJ11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974" l="39063" r="60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89" t="45896" r="38776" b="16888"/>
          <a:stretch/>
        </p:blipFill>
        <p:spPr bwMode="auto">
          <a:xfrm>
            <a:off x="8492891" y="-106478"/>
            <a:ext cx="2493601" cy="289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3" name="Group 172"/>
          <p:cNvGrpSpPr/>
          <p:nvPr/>
        </p:nvGrpSpPr>
        <p:grpSpPr>
          <a:xfrm>
            <a:off x="13920888" y="6647248"/>
            <a:ext cx="3865898" cy="4297840"/>
            <a:chOff x="2901951" y="6529239"/>
            <a:chExt cx="3865898" cy="4296251"/>
          </a:xfrm>
        </p:grpSpPr>
        <p:grpSp>
          <p:nvGrpSpPr>
            <p:cNvPr id="174" name="Group 173"/>
            <p:cNvGrpSpPr/>
            <p:nvPr/>
          </p:nvGrpSpPr>
          <p:grpSpPr>
            <a:xfrm>
              <a:off x="2901951" y="6529239"/>
              <a:ext cx="3865898" cy="4296251"/>
              <a:chOff x="10344089" y="2765127"/>
              <a:chExt cx="3422832" cy="4649292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178" name="Oval 177"/>
              <p:cNvSpPr/>
              <p:nvPr/>
            </p:nvSpPr>
            <p:spPr>
              <a:xfrm>
                <a:off x="10363199" y="2765127"/>
                <a:ext cx="3403722" cy="3581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Flowchart: Process 178"/>
              <p:cNvSpPr/>
              <p:nvPr/>
            </p:nvSpPr>
            <p:spPr>
              <a:xfrm>
                <a:off x="10344089" y="4354875"/>
                <a:ext cx="3422832" cy="3059544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5" name="Group 174"/>
            <p:cNvGrpSpPr/>
            <p:nvPr/>
          </p:nvGrpSpPr>
          <p:grpSpPr>
            <a:xfrm>
              <a:off x="3364400" y="6938115"/>
              <a:ext cx="2919413" cy="3831117"/>
              <a:chOff x="10344089" y="2564175"/>
              <a:chExt cx="3403722" cy="4658857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76" name="Oval 175"/>
              <p:cNvSpPr/>
              <p:nvPr/>
            </p:nvSpPr>
            <p:spPr>
              <a:xfrm>
                <a:off x="10344089" y="2564175"/>
                <a:ext cx="3403722" cy="4535726"/>
              </a:xfrm>
              <a:prstGeom prst="ellipse">
                <a:avLst/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Flowchart: Process 176"/>
              <p:cNvSpPr/>
              <p:nvPr/>
            </p:nvSpPr>
            <p:spPr>
              <a:xfrm>
                <a:off x="10344089" y="4354875"/>
                <a:ext cx="3403722" cy="2868157"/>
              </a:xfrm>
              <a:prstGeom prst="flowChartProcess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0" name="Group 179"/>
          <p:cNvGrpSpPr/>
          <p:nvPr/>
        </p:nvGrpSpPr>
        <p:grpSpPr>
          <a:xfrm>
            <a:off x="20083239" y="6647248"/>
            <a:ext cx="3865898" cy="4297840"/>
            <a:chOff x="2901951" y="6529239"/>
            <a:chExt cx="3865898" cy="4296251"/>
          </a:xfrm>
        </p:grpSpPr>
        <p:grpSp>
          <p:nvGrpSpPr>
            <p:cNvPr id="181" name="Group 180"/>
            <p:cNvGrpSpPr/>
            <p:nvPr/>
          </p:nvGrpSpPr>
          <p:grpSpPr>
            <a:xfrm>
              <a:off x="2901951" y="6529239"/>
              <a:ext cx="3865898" cy="4296251"/>
              <a:chOff x="10344089" y="2765127"/>
              <a:chExt cx="3422832" cy="4649292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185" name="Oval 184"/>
              <p:cNvSpPr/>
              <p:nvPr/>
            </p:nvSpPr>
            <p:spPr>
              <a:xfrm>
                <a:off x="10363199" y="2765127"/>
                <a:ext cx="3403722" cy="3581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Flowchart: Process 185"/>
              <p:cNvSpPr/>
              <p:nvPr/>
            </p:nvSpPr>
            <p:spPr>
              <a:xfrm>
                <a:off x="10344089" y="4354875"/>
                <a:ext cx="3422832" cy="3059544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2" name="Group 181"/>
            <p:cNvGrpSpPr/>
            <p:nvPr/>
          </p:nvGrpSpPr>
          <p:grpSpPr>
            <a:xfrm>
              <a:off x="3364400" y="6938115"/>
              <a:ext cx="2919413" cy="3831117"/>
              <a:chOff x="10344089" y="2564175"/>
              <a:chExt cx="3403722" cy="4658857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83" name="Oval 182"/>
              <p:cNvSpPr/>
              <p:nvPr/>
            </p:nvSpPr>
            <p:spPr>
              <a:xfrm>
                <a:off x="10344089" y="2564175"/>
                <a:ext cx="3403722" cy="4535726"/>
              </a:xfrm>
              <a:prstGeom prst="ellipse">
                <a:avLst/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Flowchart: Process 183"/>
              <p:cNvSpPr/>
              <p:nvPr/>
            </p:nvSpPr>
            <p:spPr>
              <a:xfrm>
                <a:off x="10344089" y="4354875"/>
                <a:ext cx="3403722" cy="2868157"/>
              </a:xfrm>
              <a:prstGeom prst="flowChartProcess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7" name="Group 186"/>
          <p:cNvGrpSpPr/>
          <p:nvPr/>
        </p:nvGrpSpPr>
        <p:grpSpPr>
          <a:xfrm>
            <a:off x="1209507" y="6579327"/>
            <a:ext cx="3865898" cy="4376366"/>
            <a:chOff x="2901951" y="6529239"/>
            <a:chExt cx="3865898" cy="4296251"/>
          </a:xfrm>
        </p:grpSpPr>
        <p:grpSp>
          <p:nvGrpSpPr>
            <p:cNvPr id="188" name="Group 187"/>
            <p:cNvGrpSpPr/>
            <p:nvPr/>
          </p:nvGrpSpPr>
          <p:grpSpPr>
            <a:xfrm>
              <a:off x="2901951" y="6529239"/>
              <a:ext cx="3865898" cy="4296251"/>
              <a:chOff x="10344089" y="2765127"/>
              <a:chExt cx="3422832" cy="4649292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192" name="Oval 191"/>
              <p:cNvSpPr/>
              <p:nvPr/>
            </p:nvSpPr>
            <p:spPr>
              <a:xfrm>
                <a:off x="10363199" y="2765127"/>
                <a:ext cx="3403722" cy="3581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Flowchart: Process 192"/>
              <p:cNvSpPr/>
              <p:nvPr/>
            </p:nvSpPr>
            <p:spPr>
              <a:xfrm>
                <a:off x="10344089" y="4354875"/>
                <a:ext cx="3422832" cy="3059544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9" name="Group 188"/>
            <p:cNvGrpSpPr/>
            <p:nvPr/>
          </p:nvGrpSpPr>
          <p:grpSpPr>
            <a:xfrm>
              <a:off x="3364400" y="6938115"/>
              <a:ext cx="2919413" cy="3831117"/>
              <a:chOff x="10344089" y="2564175"/>
              <a:chExt cx="3403722" cy="4658857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90" name="Oval 189"/>
              <p:cNvSpPr/>
              <p:nvPr/>
            </p:nvSpPr>
            <p:spPr>
              <a:xfrm>
                <a:off x="10344089" y="2564175"/>
                <a:ext cx="3403722" cy="4535726"/>
              </a:xfrm>
              <a:prstGeom prst="ellipse">
                <a:avLst/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Flowchart: Process 190"/>
              <p:cNvSpPr/>
              <p:nvPr/>
            </p:nvSpPr>
            <p:spPr>
              <a:xfrm>
                <a:off x="10344089" y="4354875"/>
                <a:ext cx="3403722" cy="2868157"/>
              </a:xfrm>
              <a:prstGeom prst="flowChartProcess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04" name="2a" descr="C:\Users\ADMIN\Downloads\các video đông\7w8jIcekwpEiLUs8cZzmpO6IymFzz7pMFANbL2awdNL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87542" y="7950827"/>
            <a:ext cx="3406760" cy="310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" name="3a" descr="C:\Users\ADMIN\Downloads\các video đông\7w8jIcekwpEiLUs8cZzmpO6IymFzz7pMFANbL2awdNL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74406" y="7961919"/>
            <a:ext cx="3937273" cy="310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4a" descr="C:\Users\ADMIN\Downloads\các video đông\7w8jIcekwpEiLUs8cZzmpO6IymFzz7pMFANbL2awdNL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555928" y="7887363"/>
            <a:ext cx="3138538" cy="310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chuot" descr="C:\Users\ADMIN\Downloads\các video đông\7w8jIcekwpEiLUs8cZzmpO6IymFzz7pMFANbL2awdNL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1554" y="7913436"/>
            <a:ext cx="3937273" cy="324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3" name="11"/>
          <p:cNvGrpSpPr/>
          <p:nvPr/>
        </p:nvGrpSpPr>
        <p:grpSpPr>
          <a:xfrm>
            <a:off x="1209507" y="7056275"/>
            <a:ext cx="3633405" cy="4126579"/>
            <a:chOff x="2557916" y="11665485"/>
            <a:chExt cx="3379328" cy="4126579"/>
          </a:xfrm>
        </p:grpSpPr>
        <p:grpSp>
          <p:nvGrpSpPr>
            <p:cNvPr id="124" name="Group 123"/>
            <p:cNvGrpSpPr/>
            <p:nvPr/>
          </p:nvGrpSpPr>
          <p:grpSpPr>
            <a:xfrm>
              <a:off x="2557916" y="11665485"/>
              <a:ext cx="3379328" cy="4126579"/>
              <a:chOff x="1788358" y="13983211"/>
              <a:chExt cx="3379328" cy="2721188"/>
            </a:xfrm>
          </p:grpSpPr>
          <p:sp>
            <p:nvSpPr>
              <p:cNvPr id="133" name="Flowchart: Process 132"/>
              <p:cNvSpPr/>
              <p:nvPr/>
            </p:nvSpPr>
            <p:spPr>
              <a:xfrm>
                <a:off x="2007523" y="14666313"/>
                <a:ext cx="2919413" cy="1965162"/>
              </a:xfrm>
              <a:prstGeom prst="flowChartProcess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1" name="Picture 10" descr="C:\Users\ADMIN\Downloads\các video đông\1641889_ddebd.gif"/>
              <p:cNvPicPr>
                <a:picLocks noChangeAspect="1" noChangeArrowheads="1" noCrop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8358" y="13983211"/>
                <a:ext cx="3379328" cy="27211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5" name="TextBox 124">
              <a:hlinkClick r:id="rId12" action="ppaction://hlinksldjump"/>
            </p:cNvPr>
            <p:cNvSpPr txBox="1"/>
            <p:nvPr/>
          </p:nvSpPr>
          <p:spPr>
            <a:xfrm>
              <a:off x="3142455" y="13105132"/>
              <a:ext cx="2512659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b="1" dirty="0">
                  <a:solidFill>
                    <a:srgbClr val="FF0000"/>
                  </a:solidFill>
                  <a:latin typeface=".VnAvant" pitchFamily="34" charset="0"/>
                  <a:ea typeface="Tahoma" pitchFamily="34" charset="0"/>
                  <a:cs typeface="Tahoma" pitchFamily="34" charset="0"/>
                  <a:hlinkClick r:id="rId12" action="ppaction://hlinksldjump"/>
                </a:rPr>
                <a:t>1</a:t>
              </a:r>
              <a:endParaRPr lang="en-US" sz="13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01" name="14"/>
          <p:cNvGrpSpPr/>
          <p:nvPr/>
        </p:nvGrpSpPr>
        <p:grpSpPr>
          <a:xfrm>
            <a:off x="20377403" y="6908816"/>
            <a:ext cx="3379309" cy="4126579"/>
            <a:chOff x="20845494" y="3990244"/>
            <a:chExt cx="3379309" cy="4126579"/>
          </a:xfrm>
        </p:grpSpPr>
        <p:grpSp>
          <p:nvGrpSpPr>
            <p:cNvPr id="224" name="Group 223"/>
            <p:cNvGrpSpPr/>
            <p:nvPr/>
          </p:nvGrpSpPr>
          <p:grpSpPr>
            <a:xfrm>
              <a:off x="20845494" y="3990244"/>
              <a:ext cx="3379309" cy="4126579"/>
              <a:chOff x="1745378" y="13885585"/>
              <a:chExt cx="3379309" cy="2721188"/>
            </a:xfrm>
          </p:grpSpPr>
          <p:sp>
            <p:nvSpPr>
              <p:cNvPr id="226" name="Flowchart: Process 225"/>
              <p:cNvSpPr/>
              <p:nvPr/>
            </p:nvSpPr>
            <p:spPr>
              <a:xfrm>
                <a:off x="1966144" y="14560568"/>
                <a:ext cx="2919413" cy="1965162"/>
              </a:xfrm>
              <a:prstGeom prst="flowChartProcess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7" name="Picture 10" descr="C:\Users\ADMIN\Downloads\các video đông\1641889_ddebd.gif"/>
              <p:cNvPicPr>
                <a:picLocks noChangeAspect="1" noChangeArrowheads="1" noCrop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5378" y="13885585"/>
                <a:ext cx="3379309" cy="27211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5" name="TextBox 224">
              <a:hlinkClick r:id="rId13" action="ppaction://hlinksldjump"/>
            </p:cNvPr>
            <p:cNvSpPr txBox="1"/>
            <p:nvPr/>
          </p:nvSpPr>
          <p:spPr>
            <a:xfrm>
              <a:off x="21369281" y="5697445"/>
              <a:ext cx="2616392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b="1" dirty="0">
                  <a:solidFill>
                    <a:srgbClr val="FF0000"/>
                  </a:solidFill>
                  <a:latin typeface=".VnAvant" pitchFamily="34" charset="0"/>
                  <a:ea typeface="Tahoma" pitchFamily="34" charset="0"/>
                  <a:cs typeface="Tahoma" pitchFamily="34" charset="0"/>
                </a:rPr>
                <a:t>4</a:t>
              </a:r>
            </a:p>
          </p:txBody>
        </p:sp>
      </p:grpSp>
      <p:sp>
        <p:nvSpPr>
          <p:cNvPr id="228" name="Rectangle 227"/>
          <p:cNvSpPr/>
          <p:nvPr/>
        </p:nvSpPr>
        <p:spPr>
          <a:xfrm>
            <a:off x="235589" y="-35496"/>
            <a:ext cx="213152" cy="8690739"/>
          </a:xfrm>
          <a:prstGeom prst="rect">
            <a:avLst/>
          </a:prstGeom>
          <a:solidFill>
            <a:srgbClr val="92D050"/>
          </a:solidFill>
          <a:ln w="111125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0" name="12"/>
          <p:cNvGrpSpPr/>
          <p:nvPr/>
        </p:nvGrpSpPr>
        <p:grpSpPr>
          <a:xfrm>
            <a:off x="7814993" y="7047355"/>
            <a:ext cx="3379309" cy="4126579"/>
            <a:chOff x="20845494" y="3990244"/>
            <a:chExt cx="3379309" cy="4126579"/>
          </a:xfrm>
        </p:grpSpPr>
        <p:grpSp>
          <p:nvGrpSpPr>
            <p:cNvPr id="231" name="Group 230"/>
            <p:cNvGrpSpPr/>
            <p:nvPr/>
          </p:nvGrpSpPr>
          <p:grpSpPr>
            <a:xfrm>
              <a:off x="20845494" y="3990244"/>
              <a:ext cx="3379309" cy="4126579"/>
              <a:chOff x="1745378" y="13885585"/>
              <a:chExt cx="3379309" cy="2721188"/>
            </a:xfrm>
          </p:grpSpPr>
          <p:sp>
            <p:nvSpPr>
              <p:cNvPr id="233" name="Flowchart: Process 232"/>
              <p:cNvSpPr/>
              <p:nvPr/>
            </p:nvSpPr>
            <p:spPr>
              <a:xfrm>
                <a:off x="1966144" y="14560568"/>
                <a:ext cx="2919413" cy="1965162"/>
              </a:xfrm>
              <a:prstGeom prst="flowChartProcess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4" name="Picture 10" descr="C:\Users\ADMIN\Downloads\các video đông\1641889_ddebd.gif"/>
              <p:cNvPicPr>
                <a:picLocks noChangeAspect="1" noChangeArrowheads="1" noCrop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5378" y="13885585"/>
                <a:ext cx="3379309" cy="27211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2" name="TextBox 231"/>
            <p:cNvSpPr txBox="1"/>
            <p:nvPr/>
          </p:nvSpPr>
          <p:spPr>
            <a:xfrm>
              <a:off x="21066260" y="5697445"/>
              <a:ext cx="2982337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b="1" dirty="0">
                  <a:solidFill>
                    <a:srgbClr val="FF0000"/>
                  </a:solidFill>
                  <a:latin typeface=".VnAvant" pitchFamily="34" charset="0"/>
                  <a:ea typeface="Tahoma" pitchFamily="34" charset="0"/>
                  <a:cs typeface="Tahoma" pitchFamily="34" charset="0"/>
                  <a:hlinkClick r:id="rId14" action="ppaction://hlinksldjump"/>
                </a:rPr>
                <a:t>2</a:t>
              </a:r>
              <a:endParaRPr lang="en-US" sz="13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35" name="13"/>
          <p:cNvGrpSpPr/>
          <p:nvPr/>
        </p:nvGrpSpPr>
        <p:grpSpPr>
          <a:xfrm>
            <a:off x="14051818" y="6995060"/>
            <a:ext cx="3379309" cy="4126579"/>
            <a:chOff x="20845494" y="3990244"/>
            <a:chExt cx="3379309" cy="4126579"/>
          </a:xfrm>
        </p:grpSpPr>
        <p:grpSp>
          <p:nvGrpSpPr>
            <p:cNvPr id="236" name="Group 235"/>
            <p:cNvGrpSpPr/>
            <p:nvPr/>
          </p:nvGrpSpPr>
          <p:grpSpPr>
            <a:xfrm>
              <a:off x="20845494" y="3990244"/>
              <a:ext cx="3379309" cy="4126579"/>
              <a:chOff x="1745378" y="13885585"/>
              <a:chExt cx="3379309" cy="2721188"/>
            </a:xfrm>
          </p:grpSpPr>
          <p:sp>
            <p:nvSpPr>
              <p:cNvPr id="238" name="Flowchart: Process 237"/>
              <p:cNvSpPr/>
              <p:nvPr/>
            </p:nvSpPr>
            <p:spPr>
              <a:xfrm>
                <a:off x="1966144" y="14560568"/>
                <a:ext cx="2919413" cy="1965162"/>
              </a:xfrm>
              <a:prstGeom prst="flowChartProcess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9" name="Picture 10" descr="C:\Users\ADMIN\Downloads\các video đông\1641889_ddebd.gif"/>
              <p:cNvPicPr>
                <a:picLocks noChangeAspect="1" noChangeArrowheads="1" noCrop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5378" y="13885585"/>
                <a:ext cx="3379309" cy="27211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7" name="TextBox 236"/>
            <p:cNvSpPr txBox="1"/>
            <p:nvPr/>
          </p:nvSpPr>
          <p:spPr>
            <a:xfrm>
              <a:off x="21369281" y="5697445"/>
              <a:ext cx="2616392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b="1" dirty="0">
                  <a:solidFill>
                    <a:srgbClr val="FF0000"/>
                  </a:solidFill>
                  <a:latin typeface=".VnAvant" pitchFamily="34" charset="0"/>
                  <a:ea typeface="Tahoma" pitchFamily="34" charset="0"/>
                  <a:cs typeface="Tahoma" pitchFamily="34" charset="0"/>
                  <a:hlinkClick r:id="rId15" action="ppaction://hlinksldjump"/>
                </a:rPr>
                <a:t>3</a:t>
              </a:r>
              <a:endParaRPr lang="en-US" sz="13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240" name="meo" descr="C:\Users\ADMIN\Downloads\các video đông\pngtree-a-cat-with-a-big-mouth-png-image_901629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776544" y="11377477"/>
            <a:ext cx="5329881" cy="599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0" name="Group 159"/>
          <p:cNvGrpSpPr/>
          <p:nvPr/>
        </p:nvGrpSpPr>
        <p:grpSpPr>
          <a:xfrm>
            <a:off x="25516779" y="6733713"/>
            <a:ext cx="3865898" cy="4376366"/>
            <a:chOff x="2901951" y="6529239"/>
            <a:chExt cx="3865898" cy="4296251"/>
          </a:xfrm>
        </p:grpSpPr>
        <p:grpSp>
          <p:nvGrpSpPr>
            <p:cNvPr id="162" name="Group 161"/>
            <p:cNvGrpSpPr/>
            <p:nvPr/>
          </p:nvGrpSpPr>
          <p:grpSpPr>
            <a:xfrm>
              <a:off x="2901951" y="6529239"/>
              <a:ext cx="3865898" cy="4296251"/>
              <a:chOff x="10344089" y="2765127"/>
              <a:chExt cx="3422832" cy="4649292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209" name="Oval 208"/>
              <p:cNvSpPr/>
              <p:nvPr/>
            </p:nvSpPr>
            <p:spPr>
              <a:xfrm>
                <a:off x="10363199" y="2765127"/>
                <a:ext cx="3403722" cy="3581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Flowchart: Process 209"/>
              <p:cNvSpPr/>
              <p:nvPr/>
            </p:nvSpPr>
            <p:spPr>
              <a:xfrm>
                <a:off x="10344089" y="4354875"/>
                <a:ext cx="3422832" cy="3059544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2" name="Group 201"/>
            <p:cNvGrpSpPr/>
            <p:nvPr/>
          </p:nvGrpSpPr>
          <p:grpSpPr>
            <a:xfrm>
              <a:off x="3364400" y="6938115"/>
              <a:ext cx="2919413" cy="3831117"/>
              <a:chOff x="10344089" y="2564175"/>
              <a:chExt cx="3403722" cy="4658857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03" name="Oval 202"/>
              <p:cNvSpPr/>
              <p:nvPr/>
            </p:nvSpPr>
            <p:spPr>
              <a:xfrm>
                <a:off x="10344089" y="2564175"/>
                <a:ext cx="3403722" cy="4535726"/>
              </a:xfrm>
              <a:prstGeom prst="ellipse">
                <a:avLst/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Flowchart: Process 207"/>
              <p:cNvSpPr/>
              <p:nvPr/>
            </p:nvSpPr>
            <p:spPr>
              <a:xfrm>
                <a:off x="10344089" y="4354875"/>
                <a:ext cx="3403722" cy="2868157"/>
              </a:xfrm>
              <a:prstGeom prst="flowChartProcess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11" name="chuot" descr="C:\Users\ADMIN\Downloads\các video đông\7w8jIcekwpEiLUs8cZzmpO6IymFzz7pMFANbL2awdNL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591925" y="7791596"/>
            <a:ext cx="3937273" cy="324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2" name="11"/>
          <p:cNvGrpSpPr/>
          <p:nvPr/>
        </p:nvGrpSpPr>
        <p:grpSpPr>
          <a:xfrm>
            <a:off x="25824418" y="7081985"/>
            <a:ext cx="3379328" cy="4126579"/>
            <a:chOff x="2557916" y="11665485"/>
            <a:chExt cx="3379328" cy="4126579"/>
          </a:xfrm>
        </p:grpSpPr>
        <p:grpSp>
          <p:nvGrpSpPr>
            <p:cNvPr id="213" name="Group 212"/>
            <p:cNvGrpSpPr/>
            <p:nvPr/>
          </p:nvGrpSpPr>
          <p:grpSpPr>
            <a:xfrm>
              <a:off x="2557916" y="11665485"/>
              <a:ext cx="3379328" cy="4126579"/>
              <a:chOff x="1788358" y="13983211"/>
              <a:chExt cx="3379328" cy="2721188"/>
            </a:xfrm>
          </p:grpSpPr>
          <p:sp>
            <p:nvSpPr>
              <p:cNvPr id="215" name="Flowchart: Process 214"/>
              <p:cNvSpPr/>
              <p:nvPr/>
            </p:nvSpPr>
            <p:spPr>
              <a:xfrm>
                <a:off x="2007523" y="14666313"/>
                <a:ext cx="2919413" cy="1965162"/>
              </a:xfrm>
              <a:prstGeom prst="flowChartProcess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6" name="Picture 10" descr="C:\Users\ADMIN\Downloads\các video đông\1641889_ddebd.gif"/>
              <p:cNvPicPr>
                <a:picLocks noChangeAspect="1" noChangeArrowheads="1" noCrop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8358" y="13983211"/>
                <a:ext cx="3379328" cy="27211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4" name="TextBox 213">
              <a:hlinkClick r:id="rId12" action="ppaction://hlinksldjump"/>
            </p:cNvPr>
            <p:cNvSpPr txBox="1"/>
            <p:nvPr/>
          </p:nvSpPr>
          <p:spPr>
            <a:xfrm>
              <a:off x="3142455" y="13105132"/>
              <a:ext cx="2512659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b="1" dirty="0">
                  <a:solidFill>
                    <a:srgbClr val="FF0000"/>
                  </a:solidFill>
                  <a:latin typeface=".VnAvant" pitchFamily="34" charset="0"/>
                  <a:ea typeface="Tahoma" pitchFamily="34" charset="0"/>
                  <a:cs typeface="Tahoma" pitchFamily="34" charset="0"/>
                  <a:hlinkClick r:id="rId18" action="ppaction://hlinksldjump"/>
                </a:rPr>
                <a:t>5</a:t>
              </a:r>
              <a:endParaRPr lang="en-US" sz="13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5" name="We Are O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1100284" y="2257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8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42 0.06848 L -0.09833 0.0728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2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9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0093E-6 4.72187E-6 L -0.70841 -0.032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0" y="-16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12579E-8 3.67135E-6 L -0.08196 0.0251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1" y="12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55 -0.04533 L -0.33684 -0.0628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70" y="-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6554E-6 -2.51869E-6 L -0.09702 0.0251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4" y="12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11 -2.27977E-7 C -0.5211 0.03502 -0.46278 0.06201 -0.39191 0.06201 C -0.31889 0.06201 -0.26052 0.03502 -0.26052 -2.27977E-7 C -0.26052 -0.03502 -0.2022 -0.06201 -0.12929 -0.06201 C -0.05842 -0.06201 -4.38464E-6 -0.03502 -4.38464E-6 -2.27977E-7 " pathEditMode="relative" rAng="0" ptsTypes="fffff">
                                      <p:cBhvr>
                                        <p:cTn id="56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5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19703E-7 -2.60259E-6 L 0.00183 0.22068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" y="110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8637E-6 -2.92879E-6 L 0.00214 0.24592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" y="122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0.00182 L 0.3792 0.32026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8" y="16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2813E-6 1.42258E-6 L -0.02719 0.22077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0" y="110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9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20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426E-6 1.42258E-6 L -0.13019 0.20764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2" y="103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audio>
              <p:cMediaNode vol="80000" numSld="999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0"/>
            <a:ext cx="30340300" cy="174196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Đồng hồ">
            <a:extLst>
              <a:ext uri="{FF2B5EF4-FFF2-40B4-BE49-F238E27FC236}">
                <a16:creationId xmlns:a16="http://schemas.microsoft.com/office/drawing/2014/main" id="{92771131-CE34-0F40-86AD-21966B82F3D0}"/>
              </a:ext>
            </a:extLst>
          </p:cNvPr>
          <p:cNvGrpSpPr/>
          <p:nvPr/>
        </p:nvGrpSpPr>
        <p:grpSpPr>
          <a:xfrm>
            <a:off x="24012913" y="1254342"/>
            <a:ext cx="3773061" cy="4077173"/>
            <a:chOff x="3875209" y="717901"/>
            <a:chExt cx="4433694" cy="5202798"/>
          </a:xfrm>
        </p:grpSpPr>
        <p:sp>
          <p:nvSpPr>
            <p:cNvPr id="5" name="Rectangle: Rounded Corners 1">
              <a:extLst>
                <a:ext uri="{FF2B5EF4-FFF2-40B4-BE49-F238E27FC236}">
                  <a16:creationId xmlns:a16="http://schemas.microsoft.com/office/drawing/2014/main" id="{D1BED2A6-6189-9540-BAA8-3DDCF368D501}"/>
                </a:ext>
              </a:extLst>
            </p:cNvPr>
            <p:cNvSpPr/>
            <p:nvPr/>
          </p:nvSpPr>
          <p:spPr>
            <a:xfrm>
              <a:off x="4791816" y="717901"/>
              <a:ext cx="2578949" cy="1846869"/>
            </a:xfrm>
            <a:prstGeom prst="roundRect">
              <a:avLst>
                <a:gd name="adj" fmla="val 42377"/>
              </a:avLst>
            </a:prstGeom>
            <a:noFill/>
            <a:ln w="38100">
              <a:solidFill>
                <a:srgbClr val="BCDA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7810679-05F6-BA44-9484-7C4397B4DC23}"/>
                </a:ext>
              </a:extLst>
            </p:cNvPr>
            <p:cNvSpPr/>
            <p:nvPr/>
          </p:nvSpPr>
          <p:spPr>
            <a:xfrm>
              <a:off x="3964985" y="1403629"/>
              <a:ext cx="4298017" cy="451080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E05C72C-03C2-9840-9A25-312F29972BDE}"/>
                </a:ext>
              </a:extLst>
            </p:cNvPr>
            <p:cNvSpPr/>
            <p:nvPr/>
          </p:nvSpPr>
          <p:spPr>
            <a:xfrm>
              <a:off x="4365536" y="1950520"/>
              <a:ext cx="3460926" cy="3460930"/>
            </a:xfrm>
            <a:prstGeom prst="ellipse">
              <a:avLst/>
            </a:prstGeom>
            <a:solidFill>
              <a:srgbClr val="FCF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0DA4252-C786-F74F-AF5E-0C28B7F7D9BC}"/>
                </a:ext>
              </a:extLst>
            </p:cNvPr>
            <p:cNvSpPr/>
            <p:nvPr/>
          </p:nvSpPr>
          <p:spPr>
            <a:xfrm flipV="1">
              <a:off x="5852995" y="3437981"/>
              <a:ext cx="486007" cy="486007"/>
            </a:xfrm>
            <a:prstGeom prst="ellipse">
              <a:avLst/>
            </a:prstGeom>
            <a:solidFill>
              <a:srgbClr val="7C6C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GGERSQUARE" pitchFamily="50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63F685D-A64B-1D48-81B8-B47DDFE658DB}"/>
                </a:ext>
              </a:extLst>
            </p:cNvPr>
            <p:cNvSpPr txBox="1"/>
            <p:nvPr/>
          </p:nvSpPr>
          <p:spPr>
            <a:xfrm>
              <a:off x="5058398" y="2751624"/>
              <a:ext cx="1769827" cy="1277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D554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E065FE-6753-654A-B50A-D22931965D38}"/>
                </a:ext>
              </a:extLst>
            </p:cNvPr>
            <p:cNvSpPr txBox="1"/>
            <p:nvPr/>
          </p:nvSpPr>
          <p:spPr>
            <a:xfrm>
              <a:off x="5539808" y="4759209"/>
              <a:ext cx="1210570" cy="90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D554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72346A4-52A0-994E-9D38-CA017F3E0C5C}"/>
                </a:ext>
              </a:extLst>
            </p:cNvPr>
            <p:cNvSpPr txBox="1"/>
            <p:nvPr/>
          </p:nvSpPr>
          <p:spPr>
            <a:xfrm>
              <a:off x="4013838" y="3286932"/>
              <a:ext cx="1210570" cy="1277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D554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FA5701-8B45-3C4D-961B-B68762B28783}"/>
                </a:ext>
              </a:extLst>
            </p:cNvPr>
            <p:cNvSpPr txBox="1"/>
            <p:nvPr/>
          </p:nvSpPr>
          <p:spPr>
            <a:xfrm>
              <a:off x="6934259" y="3316495"/>
              <a:ext cx="1210570" cy="981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D554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3" name="Freeform: Shape 10">
              <a:extLst>
                <a:ext uri="{FF2B5EF4-FFF2-40B4-BE49-F238E27FC236}">
                  <a16:creationId xmlns:a16="http://schemas.microsoft.com/office/drawing/2014/main" id="{5169B1EF-20D5-884D-9644-5BAC3FE0E2E1}"/>
                </a:ext>
              </a:extLst>
            </p:cNvPr>
            <p:cNvSpPr/>
            <p:nvPr/>
          </p:nvSpPr>
          <p:spPr>
            <a:xfrm rot="2393441">
              <a:off x="7710874" y="1206612"/>
              <a:ext cx="460456" cy="324875"/>
            </a:xfrm>
            <a:custGeom>
              <a:avLst/>
              <a:gdLst>
                <a:gd name="connsiteX0" fmla="*/ 494127 w 988254"/>
                <a:gd name="connsiteY0" fmla="*/ 0 h 497288"/>
                <a:gd name="connsiteX1" fmla="*/ 988254 w 988254"/>
                <a:gd name="connsiteY1" fmla="*/ 494127 h 497288"/>
                <a:gd name="connsiteX2" fmla="*/ 987935 w 988254"/>
                <a:gd name="connsiteY2" fmla="*/ 497288 h 497288"/>
                <a:gd name="connsiteX3" fmla="*/ 319 w 988254"/>
                <a:gd name="connsiteY3" fmla="*/ 497288 h 497288"/>
                <a:gd name="connsiteX4" fmla="*/ 0 w 988254"/>
                <a:gd name="connsiteY4" fmla="*/ 494127 h 497288"/>
                <a:gd name="connsiteX5" fmla="*/ 494127 w 988254"/>
                <a:gd name="connsiteY5" fmla="*/ 0 h 49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8254" h="497288">
                  <a:moveTo>
                    <a:pt x="494127" y="0"/>
                  </a:moveTo>
                  <a:cubicBezTo>
                    <a:pt x="767026" y="0"/>
                    <a:pt x="988254" y="221228"/>
                    <a:pt x="988254" y="494127"/>
                  </a:cubicBezTo>
                  <a:lnTo>
                    <a:pt x="987935" y="497288"/>
                  </a:lnTo>
                  <a:lnTo>
                    <a:pt x="319" y="497288"/>
                  </a:lnTo>
                  <a:lnTo>
                    <a:pt x="0" y="494127"/>
                  </a:lnTo>
                  <a:cubicBezTo>
                    <a:pt x="0" y="221228"/>
                    <a:pt x="221228" y="0"/>
                    <a:pt x="494127" y="0"/>
                  </a:cubicBezTo>
                  <a:close/>
                </a:path>
              </a:pathLst>
            </a:custGeom>
            <a:solidFill>
              <a:srgbClr val="EB6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1">
              <a:extLst>
                <a:ext uri="{FF2B5EF4-FFF2-40B4-BE49-F238E27FC236}">
                  <a16:creationId xmlns:a16="http://schemas.microsoft.com/office/drawing/2014/main" id="{C3ED76F7-844C-9C4A-90C6-E283C491F4C4}"/>
                </a:ext>
              </a:extLst>
            </p:cNvPr>
            <p:cNvSpPr/>
            <p:nvPr/>
          </p:nvSpPr>
          <p:spPr>
            <a:xfrm rot="2250084">
              <a:off x="7107511" y="1261318"/>
              <a:ext cx="1201392" cy="604537"/>
            </a:xfrm>
            <a:custGeom>
              <a:avLst/>
              <a:gdLst>
                <a:gd name="connsiteX0" fmla="*/ 494127 w 988254"/>
                <a:gd name="connsiteY0" fmla="*/ 0 h 497288"/>
                <a:gd name="connsiteX1" fmla="*/ 988254 w 988254"/>
                <a:gd name="connsiteY1" fmla="*/ 494127 h 497288"/>
                <a:gd name="connsiteX2" fmla="*/ 987935 w 988254"/>
                <a:gd name="connsiteY2" fmla="*/ 497288 h 497288"/>
                <a:gd name="connsiteX3" fmla="*/ 319 w 988254"/>
                <a:gd name="connsiteY3" fmla="*/ 497288 h 497288"/>
                <a:gd name="connsiteX4" fmla="*/ 0 w 988254"/>
                <a:gd name="connsiteY4" fmla="*/ 494127 h 497288"/>
                <a:gd name="connsiteX5" fmla="*/ 494127 w 988254"/>
                <a:gd name="connsiteY5" fmla="*/ 0 h 49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8254" h="497288">
                  <a:moveTo>
                    <a:pt x="494127" y="0"/>
                  </a:moveTo>
                  <a:cubicBezTo>
                    <a:pt x="767026" y="0"/>
                    <a:pt x="988254" y="221228"/>
                    <a:pt x="988254" y="494127"/>
                  </a:cubicBezTo>
                  <a:lnTo>
                    <a:pt x="987935" y="497288"/>
                  </a:lnTo>
                  <a:lnTo>
                    <a:pt x="319" y="497288"/>
                  </a:lnTo>
                  <a:lnTo>
                    <a:pt x="0" y="494127"/>
                  </a:lnTo>
                  <a:cubicBezTo>
                    <a:pt x="0" y="221228"/>
                    <a:pt x="221228" y="0"/>
                    <a:pt x="49412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2">
              <a:extLst>
                <a:ext uri="{FF2B5EF4-FFF2-40B4-BE49-F238E27FC236}">
                  <a16:creationId xmlns:a16="http://schemas.microsoft.com/office/drawing/2014/main" id="{FA962B8B-6A5B-0940-9815-9A5CFD7DA547}"/>
                </a:ext>
              </a:extLst>
            </p:cNvPr>
            <p:cNvSpPr/>
            <p:nvPr/>
          </p:nvSpPr>
          <p:spPr>
            <a:xfrm rot="19303856">
              <a:off x="4064878" y="1156274"/>
              <a:ext cx="460456" cy="324875"/>
            </a:xfrm>
            <a:custGeom>
              <a:avLst/>
              <a:gdLst>
                <a:gd name="connsiteX0" fmla="*/ 494127 w 988254"/>
                <a:gd name="connsiteY0" fmla="*/ 0 h 497288"/>
                <a:gd name="connsiteX1" fmla="*/ 988254 w 988254"/>
                <a:gd name="connsiteY1" fmla="*/ 494127 h 497288"/>
                <a:gd name="connsiteX2" fmla="*/ 987935 w 988254"/>
                <a:gd name="connsiteY2" fmla="*/ 497288 h 497288"/>
                <a:gd name="connsiteX3" fmla="*/ 319 w 988254"/>
                <a:gd name="connsiteY3" fmla="*/ 497288 h 497288"/>
                <a:gd name="connsiteX4" fmla="*/ 0 w 988254"/>
                <a:gd name="connsiteY4" fmla="*/ 494127 h 497288"/>
                <a:gd name="connsiteX5" fmla="*/ 494127 w 988254"/>
                <a:gd name="connsiteY5" fmla="*/ 0 h 49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8254" h="497288">
                  <a:moveTo>
                    <a:pt x="494127" y="0"/>
                  </a:moveTo>
                  <a:cubicBezTo>
                    <a:pt x="767026" y="0"/>
                    <a:pt x="988254" y="221228"/>
                    <a:pt x="988254" y="494127"/>
                  </a:cubicBezTo>
                  <a:lnTo>
                    <a:pt x="987935" y="497288"/>
                  </a:lnTo>
                  <a:lnTo>
                    <a:pt x="319" y="497288"/>
                  </a:lnTo>
                  <a:lnTo>
                    <a:pt x="0" y="494127"/>
                  </a:lnTo>
                  <a:cubicBezTo>
                    <a:pt x="0" y="221228"/>
                    <a:pt x="221228" y="0"/>
                    <a:pt x="494127" y="0"/>
                  </a:cubicBezTo>
                  <a:close/>
                </a:path>
              </a:pathLst>
            </a:custGeom>
            <a:solidFill>
              <a:srgbClr val="EB6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3">
              <a:extLst>
                <a:ext uri="{FF2B5EF4-FFF2-40B4-BE49-F238E27FC236}">
                  <a16:creationId xmlns:a16="http://schemas.microsoft.com/office/drawing/2014/main" id="{5AB0EF1C-5135-A04C-8518-7C1B708FD2A4}"/>
                </a:ext>
              </a:extLst>
            </p:cNvPr>
            <p:cNvSpPr/>
            <p:nvPr/>
          </p:nvSpPr>
          <p:spPr>
            <a:xfrm rot="19451960">
              <a:off x="3875209" y="1239937"/>
              <a:ext cx="1201392" cy="604537"/>
            </a:xfrm>
            <a:custGeom>
              <a:avLst/>
              <a:gdLst>
                <a:gd name="connsiteX0" fmla="*/ 494127 w 988254"/>
                <a:gd name="connsiteY0" fmla="*/ 0 h 497288"/>
                <a:gd name="connsiteX1" fmla="*/ 988254 w 988254"/>
                <a:gd name="connsiteY1" fmla="*/ 494127 h 497288"/>
                <a:gd name="connsiteX2" fmla="*/ 987935 w 988254"/>
                <a:gd name="connsiteY2" fmla="*/ 497288 h 497288"/>
                <a:gd name="connsiteX3" fmla="*/ 319 w 988254"/>
                <a:gd name="connsiteY3" fmla="*/ 497288 h 497288"/>
                <a:gd name="connsiteX4" fmla="*/ 0 w 988254"/>
                <a:gd name="connsiteY4" fmla="*/ 494127 h 497288"/>
                <a:gd name="connsiteX5" fmla="*/ 494127 w 988254"/>
                <a:gd name="connsiteY5" fmla="*/ 0 h 49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8254" h="497288">
                  <a:moveTo>
                    <a:pt x="494127" y="0"/>
                  </a:moveTo>
                  <a:cubicBezTo>
                    <a:pt x="767026" y="0"/>
                    <a:pt x="988254" y="221228"/>
                    <a:pt x="988254" y="494127"/>
                  </a:cubicBezTo>
                  <a:lnTo>
                    <a:pt x="987935" y="497288"/>
                  </a:lnTo>
                  <a:lnTo>
                    <a:pt x="319" y="497288"/>
                  </a:lnTo>
                  <a:lnTo>
                    <a:pt x="0" y="494127"/>
                  </a:lnTo>
                  <a:cubicBezTo>
                    <a:pt x="0" y="221228"/>
                    <a:pt x="221228" y="0"/>
                    <a:pt x="49412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DD1B3F4-3EA9-5341-9942-F44D18BF1C39}"/>
                </a:ext>
              </a:extLst>
            </p:cNvPr>
            <p:cNvSpPr/>
            <p:nvPr/>
          </p:nvSpPr>
          <p:spPr>
            <a:xfrm flipV="1">
              <a:off x="4082459" y="5426690"/>
              <a:ext cx="494009" cy="4940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0927D70-AF0C-A744-B275-A4C21500C11A}"/>
                </a:ext>
              </a:extLst>
            </p:cNvPr>
            <p:cNvSpPr/>
            <p:nvPr/>
          </p:nvSpPr>
          <p:spPr>
            <a:xfrm flipV="1">
              <a:off x="7636396" y="5420422"/>
              <a:ext cx="494009" cy="4940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Kim dài">
            <a:extLst>
              <a:ext uri="{FF2B5EF4-FFF2-40B4-BE49-F238E27FC236}">
                <a16:creationId xmlns:a16="http://schemas.microsoft.com/office/drawing/2014/main" id="{969302A4-5FAD-0C42-B111-EB1651726639}"/>
              </a:ext>
            </a:extLst>
          </p:cNvPr>
          <p:cNvGrpSpPr/>
          <p:nvPr/>
        </p:nvGrpSpPr>
        <p:grpSpPr>
          <a:xfrm rot="16200000">
            <a:off x="24737956" y="2342470"/>
            <a:ext cx="2149709" cy="2334458"/>
            <a:chOff x="383746" y="1542205"/>
            <a:chExt cx="2964656" cy="305607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E26DBD-54A3-3D44-9F91-A1C598173606}"/>
                </a:ext>
              </a:extLst>
            </p:cNvPr>
            <p:cNvSpPr/>
            <p:nvPr/>
          </p:nvSpPr>
          <p:spPr>
            <a:xfrm>
              <a:off x="1828366" y="1641205"/>
              <a:ext cx="50800" cy="1470166"/>
            </a:xfrm>
            <a:prstGeom prst="rect">
              <a:avLst/>
            </a:prstGeom>
            <a:solidFill>
              <a:srgbClr val="7C6C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0CB093E-6975-6842-BA1E-E38B6F4B4059}"/>
                </a:ext>
              </a:extLst>
            </p:cNvPr>
            <p:cNvSpPr/>
            <p:nvPr/>
          </p:nvSpPr>
          <p:spPr>
            <a:xfrm>
              <a:off x="383746" y="1542205"/>
              <a:ext cx="2964656" cy="305607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Kim ngắn">
            <a:extLst>
              <a:ext uri="{FF2B5EF4-FFF2-40B4-BE49-F238E27FC236}">
                <a16:creationId xmlns:a16="http://schemas.microsoft.com/office/drawing/2014/main" id="{E92903A0-08CB-FE45-B1EE-5990C78E70E4}"/>
              </a:ext>
            </a:extLst>
          </p:cNvPr>
          <p:cNvGrpSpPr/>
          <p:nvPr/>
        </p:nvGrpSpPr>
        <p:grpSpPr>
          <a:xfrm>
            <a:off x="25124647" y="2867127"/>
            <a:ext cx="1556304" cy="1433139"/>
            <a:chOff x="464690" y="1401370"/>
            <a:chExt cx="2964656" cy="305607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8A1808C-2737-DF4D-9890-76C3B670EE62}"/>
                </a:ext>
              </a:extLst>
            </p:cNvPr>
            <p:cNvSpPr/>
            <p:nvPr/>
          </p:nvSpPr>
          <p:spPr>
            <a:xfrm>
              <a:off x="1774634" y="1563586"/>
              <a:ext cx="182880" cy="1470166"/>
            </a:xfrm>
            <a:prstGeom prst="rect">
              <a:avLst/>
            </a:prstGeom>
            <a:solidFill>
              <a:srgbClr val="7C6C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2A7DBC1-7861-774A-A7A0-5847F20F68CB}"/>
                </a:ext>
              </a:extLst>
            </p:cNvPr>
            <p:cNvSpPr/>
            <p:nvPr/>
          </p:nvSpPr>
          <p:spPr>
            <a:xfrm>
              <a:off x="464690" y="1401370"/>
              <a:ext cx="2964656" cy="305607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start">
            <a:extLst>
              <a:ext uri="{FF2B5EF4-FFF2-40B4-BE49-F238E27FC236}">
                <a16:creationId xmlns:a16="http://schemas.microsoft.com/office/drawing/2014/main" id="{55984AE5-A859-7E45-9808-E7986D1E5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6911" y="5156466"/>
            <a:ext cx="1986591" cy="198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EE065FE-6753-654A-B50A-D22931965D38}"/>
              </a:ext>
            </a:extLst>
          </p:cNvPr>
          <p:cNvSpPr txBox="1"/>
          <p:nvPr/>
        </p:nvSpPr>
        <p:spPr>
          <a:xfrm>
            <a:off x="25329133" y="2177528"/>
            <a:ext cx="1030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D55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E065FE-6753-654A-B50A-D22931965D38}"/>
              </a:ext>
            </a:extLst>
          </p:cNvPr>
          <p:cNvSpPr txBox="1"/>
          <p:nvPr/>
        </p:nvSpPr>
        <p:spPr>
          <a:xfrm>
            <a:off x="23925189" y="3229753"/>
            <a:ext cx="1030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D55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5" b="100000" l="33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3"/>
          <a:stretch/>
        </p:blipFill>
        <p:spPr bwMode="auto">
          <a:xfrm>
            <a:off x="1225550" y="6804488"/>
            <a:ext cx="10282682" cy="1084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5" b="100000" l="33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3"/>
          <a:stretch/>
        </p:blipFill>
        <p:spPr bwMode="auto">
          <a:xfrm>
            <a:off x="10282682" y="7143057"/>
            <a:ext cx="10436158" cy="1084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5" b="100000" l="33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3"/>
          <a:stretch/>
        </p:blipFill>
        <p:spPr bwMode="auto">
          <a:xfrm>
            <a:off x="19429790" y="7143057"/>
            <a:ext cx="10053712" cy="10845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0" y="468709"/>
            <a:ext cx="768349" cy="1695092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-755650" y="937419"/>
            <a:ext cx="22631400" cy="82719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Data 37"/>
          <p:cNvSpPr/>
          <p:nvPr/>
        </p:nvSpPr>
        <p:spPr>
          <a:xfrm rot="2540335">
            <a:off x="1066429" y="671092"/>
            <a:ext cx="914400" cy="3286901"/>
          </a:xfrm>
          <a:prstGeom prst="flowChartInputOutpu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Manual Input 39"/>
          <p:cNvSpPr/>
          <p:nvPr/>
        </p:nvSpPr>
        <p:spPr>
          <a:xfrm>
            <a:off x="1185" y="0"/>
            <a:ext cx="767164" cy="764274"/>
          </a:xfrm>
          <a:prstGeom prst="flowChartManualInpu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Data 40"/>
          <p:cNvSpPr/>
          <p:nvPr/>
        </p:nvSpPr>
        <p:spPr>
          <a:xfrm>
            <a:off x="21275548" y="937418"/>
            <a:ext cx="914400" cy="827195"/>
          </a:xfrm>
          <a:prstGeom prst="flowChartInputOutpu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Plaque 41"/>
          <p:cNvSpPr/>
          <p:nvPr/>
        </p:nvSpPr>
        <p:spPr>
          <a:xfrm>
            <a:off x="3659632" y="2434844"/>
            <a:ext cx="18373598" cy="3804042"/>
          </a:xfrm>
          <a:prstGeom prst="plaque">
            <a:avLst/>
          </a:prstGeom>
          <a:solidFill>
            <a:schemeClr val="accent2">
              <a:lumMod val="60000"/>
              <a:lumOff val="40000"/>
              <a:alpha val="57000"/>
            </a:schemeClr>
          </a:solidFill>
          <a:ln w="1143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026150" y="1503880"/>
            <a:ext cx="340741" cy="102759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8294350" y="1548615"/>
            <a:ext cx="340741" cy="102759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Plaque 45"/>
          <p:cNvSpPr/>
          <p:nvPr/>
        </p:nvSpPr>
        <p:spPr>
          <a:xfrm>
            <a:off x="4040632" y="2674476"/>
            <a:ext cx="17611598" cy="3188778"/>
          </a:xfrm>
          <a:prstGeom prst="plaque">
            <a:avLst/>
          </a:prstGeom>
          <a:solidFill>
            <a:srgbClr val="00B0F0">
              <a:alpha val="17000"/>
            </a:srgbClr>
          </a:solidFill>
          <a:ln w="1143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Câu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1: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Mèo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là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con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vật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sống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ở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đâu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6146" name="Picture 2" descr="C:\Users\ADMIN\Downloads\các video đông\5bcbd0bd7c033c9d6f0ef6bf96effd72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5630" y="13058288"/>
            <a:ext cx="5773520" cy="468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C:\Users\ADMIN\Downloads\các video đông\7a9011a566535a80b3ab8401272796e4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672" y="6149761"/>
            <a:ext cx="3797230" cy="379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dong-ho-tich-tac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865350" y="8404225"/>
            <a:ext cx="609600" cy="609600"/>
          </a:xfrm>
          <a:prstGeom prst="rect">
            <a:avLst/>
          </a:prstGeom>
        </p:spPr>
      </p:pic>
      <p:pic>
        <p:nvPicPr>
          <p:cNvPr id="3" name="Tieng-chuong-het-gio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865350" y="8404225"/>
            <a:ext cx="609600" cy="6096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807438" y="10951628"/>
            <a:ext cx="54757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đình</a:t>
            </a:r>
            <a:endParaRPr lang="en-US" b="1" dirty="0">
              <a:solidFill>
                <a:srgbClr val="00206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lvl="0"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4147673" y="10906165"/>
            <a:ext cx="55944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Sống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rừng</a:t>
            </a:r>
            <a:endParaRPr lang="en-US" b="1" dirty="0">
              <a:solidFill>
                <a:srgbClr val="00206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3353054" y="10959094"/>
            <a:ext cx="48590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Sống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dưới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nước</a:t>
            </a:r>
            <a:endParaRPr lang="en-US" b="1" dirty="0">
              <a:solidFill>
                <a:srgbClr val="00206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21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1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9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355"/>
                            </p:stCondLst>
                            <p:childTnLst>
                              <p:par>
                                <p:cTn id="44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0"/>
            <a:ext cx="30340300" cy="174196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Đồng hồ">
            <a:extLst>
              <a:ext uri="{FF2B5EF4-FFF2-40B4-BE49-F238E27FC236}">
                <a16:creationId xmlns:a16="http://schemas.microsoft.com/office/drawing/2014/main" id="{92771131-CE34-0F40-86AD-21966B82F3D0}"/>
              </a:ext>
            </a:extLst>
          </p:cNvPr>
          <p:cNvGrpSpPr/>
          <p:nvPr/>
        </p:nvGrpSpPr>
        <p:grpSpPr>
          <a:xfrm>
            <a:off x="24012913" y="1254342"/>
            <a:ext cx="3773061" cy="4077173"/>
            <a:chOff x="3875209" y="717901"/>
            <a:chExt cx="4433694" cy="5202798"/>
          </a:xfrm>
        </p:grpSpPr>
        <p:sp>
          <p:nvSpPr>
            <p:cNvPr id="5" name="Rectangle: Rounded Corners 1">
              <a:extLst>
                <a:ext uri="{FF2B5EF4-FFF2-40B4-BE49-F238E27FC236}">
                  <a16:creationId xmlns:a16="http://schemas.microsoft.com/office/drawing/2014/main" id="{D1BED2A6-6189-9540-BAA8-3DDCF368D501}"/>
                </a:ext>
              </a:extLst>
            </p:cNvPr>
            <p:cNvSpPr/>
            <p:nvPr/>
          </p:nvSpPr>
          <p:spPr>
            <a:xfrm>
              <a:off x="4791816" y="717901"/>
              <a:ext cx="2578949" cy="1846869"/>
            </a:xfrm>
            <a:prstGeom prst="roundRect">
              <a:avLst>
                <a:gd name="adj" fmla="val 42377"/>
              </a:avLst>
            </a:prstGeom>
            <a:noFill/>
            <a:ln w="38100">
              <a:solidFill>
                <a:srgbClr val="BCDA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7810679-05F6-BA44-9484-7C4397B4DC23}"/>
                </a:ext>
              </a:extLst>
            </p:cNvPr>
            <p:cNvSpPr/>
            <p:nvPr/>
          </p:nvSpPr>
          <p:spPr>
            <a:xfrm>
              <a:off x="3964985" y="1403629"/>
              <a:ext cx="4298017" cy="451080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E05C72C-03C2-9840-9A25-312F29972BDE}"/>
                </a:ext>
              </a:extLst>
            </p:cNvPr>
            <p:cNvSpPr/>
            <p:nvPr/>
          </p:nvSpPr>
          <p:spPr>
            <a:xfrm>
              <a:off x="4365536" y="1950520"/>
              <a:ext cx="3460926" cy="3460930"/>
            </a:xfrm>
            <a:prstGeom prst="ellipse">
              <a:avLst/>
            </a:prstGeom>
            <a:solidFill>
              <a:srgbClr val="FCF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0DA4252-C786-F74F-AF5E-0C28B7F7D9BC}"/>
                </a:ext>
              </a:extLst>
            </p:cNvPr>
            <p:cNvSpPr/>
            <p:nvPr/>
          </p:nvSpPr>
          <p:spPr>
            <a:xfrm flipV="1">
              <a:off x="5852995" y="3437981"/>
              <a:ext cx="486007" cy="486007"/>
            </a:xfrm>
            <a:prstGeom prst="ellipse">
              <a:avLst/>
            </a:prstGeom>
            <a:solidFill>
              <a:srgbClr val="7C6C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GGERSQUARE" pitchFamily="50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63F685D-A64B-1D48-81B8-B47DDFE658DB}"/>
                </a:ext>
              </a:extLst>
            </p:cNvPr>
            <p:cNvSpPr txBox="1"/>
            <p:nvPr/>
          </p:nvSpPr>
          <p:spPr>
            <a:xfrm>
              <a:off x="5058398" y="2751624"/>
              <a:ext cx="1769827" cy="1277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D554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E065FE-6753-654A-B50A-D22931965D38}"/>
                </a:ext>
              </a:extLst>
            </p:cNvPr>
            <p:cNvSpPr txBox="1"/>
            <p:nvPr/>
          </p:nvSpPr>
          <p:spPr>
            <a:xfrm>
              <a:off x="5539808" y="4759209"/>
              <a:ext cx="1210570" cy="90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D554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72346A4-52A0-994E-9D38-CA017F3E0C5C}"/>
                </a:ext>
              </a:extLst>
            </p:cNvPr>
            <p:cNvSpPr txBox="1"/>
            <p:nvPr/>
          </p:nvSpPr>
          <p:spPr>
            <a:xfrm>
              <a:off x="4013838" y="3286932"/>
              <a:ext cx="1210570" cy="1277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D554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FA5701-8B45-3C4D-961B-B68762B28783}"/>
                </a:ext>
              </a:extLst>
            </p:cNvPr>
            <p:cNvSpPr txBox="1"/>
            <p:nvPr/>
          </p:nvSpPr>
          <p:spPr>
            <a:xfrm>
              <a:off x="6934259" y="3316495"/>
              <a:ext cx="1210570" cy="981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D554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3" name="Freeform: Shape 10">
              <a:extLst>
                <a:ext uri="{FF2B5EF4-FFF2-40B4-BE49-F238E27FC236}">
                  <a16:creationId xmlns:a16="http://schemas.microsoft.com/office/drawing/2014/main" id="{5169B1EF-20D5-884D-9644-5BAC3FE0E2E1}"/>
                </a:ext>
              </a:extLst>
            </p:cNvPr>
            <p:cNvSpPr/>
            <p:nvPr/>
          </p:nvSpPr>
          <p:spPr>
            <a:xfrm rot="2393441">
              <a:off x="7710874" y="1206612"/>
              <a:ext cx="460456" cy="324875"/>
            </a:xfrm>
            <a:custGeom>
              <a:avLst/>
              <a:gdLst>
                <a:gd name="connsiteX0" fmla="*/ 494127 w 988254"/>
                <a:gd name="connsiteY0" fmla="*/ 0 h 497288"/>
                <a:gd name="connsiteX1" fmla="*/ 988254 w 988254"/>
                <a:gd name="connsiteY1" fmla="*/ 494127 h 497288"/>
                <a:gd name="connsiteX2" fmla="*/ 987935 w 988254"/>
                <a:gd name="connsiteY2" fmla="*/ 497288 h 497288"/>
                <a:gd name="connsiteX3" fmla="*/ 319 w 988254"/>
                <a:gd name="connsiteY3" fmla="*/ 497288 h 497288"/>
                <a:gd name="connsiteX4" fmla="*/ 0 w 988254"/>
                <a:gd name="connsiteY4" fmla="*/ 494127 h 497288"/>
                <a:gd name="connsiteX5" fmla="*/ 494127 w 988254"/>
                <a:gd name="connsiteY5" fmla="*/ 0 h 49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8254" h="497288">
                  <a:moveTo>
                    <a:pt x="494127" y="0"/>
                  </a:moveTo>
                  <a:cubicBezTo>
                    <a:pt x="767026" y="0"/>
                    <a:pt x="988254" y="221228"/>
                    <a:pt x="988254" y="494127"/>
                  </a:cubicBezTo>
                  <a:lnTo>
                    <a:pt x="987935" y="497288"/>
                  </a:lnTo>
                  <a:lnTo>
                    <a:pt x="319" y="497288"/>
                  </a:lnTo>
                  <a:lnTo>
                    <a:pt x="0" y="494127"/>
                  </a:lnTo>
                  <a:cubicBezTo>
                    <a:pt x="0" y="221228"/>
                    <a:pt x="221228" y="0"/>
                    <a:pt x="494127" y="0"/>
                  </a:cubicBezTo>
                  <a:close/>
                </a:path>
              </a:pathLst>
            </a:custGeom>
            <a:solidFill>
              <a:srgbClr val="EB6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1">
              <a:extLst>
                <a:ext uri="{FF2B5EF4-FFF2-40B4-BE49-F238E27FC236}">
                  <a16:creationId xmlns:a16="http://schemas.microsoft.com/office/drawing/2014/main" id="{C3ED76F7-844C-9C4A-90C6-E283C491F4C4}"/>
                </a:ext>
              </a:extLst>
            </p:cNvPr>
            <p:cNvSpPr/>
            <p:nvPr/>
          </p:nvSpPr>
          <p:spPr>
            <a:xfrm rot="2250084">
              <a:off x="7107511" y="1261318"/>
              <a:ext cx="1201392" cy="604537"/>
            </a:xfrm>
            <a:custGeom>
              <a:avLst/>
              <a:gdLst>
                <a:gd name="connsiteX0" fmla="*/ 494127 w 988254"/>
                <a:gd name="connsiteY0" fmla="*/ 0 h 497288"/>
                <a:gd name="connsiteX1" fmla="*/ 988254 w 988254"/>
                <a:gd name="connsiteY1" fmla="*/ 494127 h 497288"/>
                <a:gd name="connsiteX2" fmla="*/ 987935 w 988254"/>
                <a:gd name="connsiteY2" fmla="*/ 497288 h 497288"/>
                <a:gd name="connsiteX3" fmla="*/ 319 w 988254"/>
                <a:gd name="connsiteY3" fmla="*/ 497288 h 497288"/>
                <a:gd name="connsiteX4" fmla="*/ 0 w 988254"/>
                <a:gd name="connsiteY4" fmla="*/ 494127 h 497288"/>
                <a:gd name="connsiteX5" fmla="*/ 494127 w 988254"/>
                <a:gd name="connsiteY5" fmla="*/ 0 h 49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8254" h="497288">
                  <a:moveTo>
                    <a:pt x="494127" y="0"/>
                  </a:moveTo>
                  <a:cubicBezTo>
                    <a:pt x="767026" y="0"/>
                    <a:pt x="988254" y="221228"/>
                    <a:pt x="988254" y="494127"/>
                  </a:cubicBezTo>
                  <a:lnTo>
                    <a:pt x="987935" y="497288"/>
                  </a:lnTo>
                  <a:lnTo>
                    <a:pt x="319" y="497288"/>
                  </a:lnTo>
                  <a:lnTo>
                    <a:pt x="0" y="494127"/>
                  </a:lnTo>
                  <a:cubicBezTo>
                    <a:pt x="0" y="221228"/>
                    <a:pt x="221228" y="0"/>
                    <a:pt x="49412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2">
              <a:extLst>
                <a:ext uri="{FF2B5EF4-FFF2-40B4-BE49-F238E27FC236}">
                  <a16:creationId xmlns:a16="http://schemas.microsoft.com/office/drawing/2014/main" id="{FA962B8B-6A5B-0940-9815-9A5CFD7DA547}"/>
                </a:ext>
              </a:extLst>
            </p:cNvPr>
            <p:cNvSpPr/>
            <p:nvPr/>
          </p:nvSpPr>
          <p:spPr>
            <a:xfrm rot="19303856">
              <a:off x="4064878" y="1156274"/>
              <a:ext cx="460456" cy="324875"/>
            </a:xfrm>
            <a:custGeom>
              <a:avLst/>
              <a:gdLst>
                <a:gd name="connsiteX0" fmla="*/ 494127 w 988254"/>
                <a:gd name="connsiteY0" fmla="*/ 0 h 497288"/>
                <a:gd name="connsiteX1" fmla="*/ 988254 w 988254"/>
                <a:gd name="connsiteY1" fmla="*/ 494127 h 497288"/>
                <a:gd name="connsiteX2" fmla="*/ 987935 w 988254"/>
                <a:gd name="connsiteY2" fmla="*/ 497288 h 497288"/>
                <a:gd name="connsiteX3" fmla="*/ 319 w 988254"/>
                <a:gd name="connsiteY3" fmla="*/ 497288 h 497288"/>
                <a:gd name="connsiteX4" fmla="*/ 0 w 988254"/>
                <a:gd name="connsiteY4" fmla="*/ 494127 h 497288"/>
                <a:gd name="connsiteX5" fmla="*/ 494127 w 988254"/>
                <a:gd name="connsiteY5" fmla="*/ 0 h 49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8254" h="497288">
                  <a:moveTo>
                    <a:pt x="494127" y="0"/>
                  </a:moveTo>
                  <a:cubicBezTo>
                    <a:pt x="767026" y="0"/>
                    <a:pt x="988254" y="221228"/>
                    <a:pt x="988254" y="494127"/>
                  </a:cubicBezTo>
                  <a:lnTo>
                    <a:pt x="987935" y="497288"/>
                  </a:lnTo>
                  <a:lnTo>
                    <a:pt x="319" y="497288"/>
                  </a:lnTo>
                  <a:lnTo>
                    <a:pt x="0" y="494127"/>
                  </a:lnTo>
                  <a:cubicBezTo>
                    <a:pt x="0" y="221228"/>
                    <a:pt x="221228" y="0"/>
                    <a:pt x="494127" y="0"/>
                  </a:cubicBezTo>
                  <a:close/>
                </a:path>
              </a:pathLst>
            </a:custGeom>
            <a:solidFill>
              <a:srgbClr val="EB6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3">
              <a:extLst>
                <a:ext uri="{FF2B5EF4-FFF2-40B4-BE49-F238E27FC236}">
                  <a16:creationId xmlns:a16="http://schemas.microsoft.com/office/drawing/2014/main" id="{5AB0EF1C-5135-A04C-8518-7C1B708FD2A4}"/>
                </a:ext>
              </a:extLst>
            </p:cNvPr>
            <p:cNvSpPr/>
            <p:nvPr/>
          </p:nvSpPr>
          <p:spPr>
            <a:xfrm rot="19451960">
              <a:off x="3875209" y="1239937"/>
              <a:ext cx="1201392" cy="604537"/>
            </a:xfrm>
            <a:custGeom>
              <a:avLst/>
              <a:gdLst>
                <a:gd name="connsiteX0" fmla="*/ 494127 w 988254"/>
                <a:gd name="connsiteY0" fmla="*/ 0 h 497288"/>
                <a:gd name="connsiteX1" fmla="*/ 988254 w 988254"/>
                <a:gd name="connsiteY1" fmla="*/ 494127 h 497288"/>
                <a:gd name="connsiteX2" fmla="*/ 987935 w 988254"/>
                <a:gd name="connsiteY2" fmla="*/ 497288 h 497288"/>
                <a:gd name="connsiteX3" fmla="*/ 319 w 988254"/>
                <a:gd name="connsiteY3" fmla="*/ 497288 h 497288"/>
                <a:gd name="connsiteX4" fmla="*/ 0 w 988254"/>
                <a:gd name="connsiteY4" fmla="*/ 494127 h 497288"/>
                <a:gd name="connsiteX5" fmla="*/ 494127 w 988254"/>
                <a:gd name="connsiteY5" fmla="*/ 0 h 49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8254" h="497288">
                  <a:moveTo>
                    <a:pt x="494127" y="0"/>
                  </a:moveTo>
                  <a:cubicBezTo>
                    <a:pt x="767026" y="0"/>
                    <a:pt x="988254" y="221228"/>
                    <a:pt x="988254" y="494127"/>
                  </a:cubicBezTo>
                  <a:lnTo>
                    <a:pt x="987935" y="497288"/>
                  </a:lnTo>
                  <a:lnTo>
                    <a:pt x="319" y="497288"/>
                  </a:lnTo>
                  <a:lnTo>
                    <a:pt x="0" y="494127"/>
                  </a:lnTo>
                  <a:cubicBezTo>
                    <a:pt x="0" y="221228"/>
                    <a:pt x="221228" y="0"/>
                    <a:pt x="49412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DD1B3F4-3EA9-5341-9942-F44D18BF1C39}"/>
                </a:ext>
              </a:extLst>
            </p:cNvPr>
            <p:cNvSpPr/>
            <p:nvPr/>
          </p:nvSpPr>
          <p:spPr>
            <a:xfrm flipV="1">
              <a:off x="4082459" y="5426690"/>
              <a:ext cx="494009" cy="4940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0927D70-AF0C-A744-B275-A4C21500C11A}"/>
                </a:ext>
              </a:extLst>
            </p:cNvPr>
            <p:cNvSpPr/>
            <p:nvPr/>
          </p:nvSpPr>
          <p:spPr>
            <a:xfrm flipV="1">
              <a:off x="7636396" y="5420422"/>
              <a:ext cx="494009" cy="4940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Kim dài">
            <a:extLst>
              <a:ext uri="{FF2B5EF4-FFF2-40B4-BE49-F238E27FC236}">
                <a16:creationId xmlns:a16="http://schemas.microsoft.com/office/drawing/2014/main" id="{969302A4-5FAD-0C42-B111-EB1651726639}"/>
              </a:ext>
            </a:extLst>
          </p:cNvPr>
          <p:cNvGrpSpPr/>
          <p:nvPr/>
        </p:nvGrpSpPr>
        <p:grpSpPr>
          <a:xfrm rot="16200000">
            <a:off x="24737956" y="2342470"/>
            <a:ext cx="2149709" cy="2334458"/>
            <a:chOff x="383746" y="1542205"/>
            <a:chExt cx="2964656" cy="305607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E26DBD-54A3-3D44-9F91-A1C598173606}"/>
                </a:ext>
              </a:extLst>
            </p:cNvPr>
            <p:cNvSpPr/>
            <p:nvPr/>
          </p:nvSpPr>
          <p:spPr>
            <a:xfrm>
              <a:off x="1828366" y="1641205"/>
              <a:ext cx="50800" cy="1470166"/>
            </a:xfrm>
            <a:prstGeom prst="rect">
              <a:avLst/>
            </a:prstGeom>
            <a:solidFill>
              <a:srgbClr val="7C6C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0CB093E-6975-6842-BA1E-E38B6F4B4059}"/>
                </a:ext>
              </a:extLst>
            </p:cNvPr>
            <p:cNvSpPr/>
            <p:nvPr/>
          </p:nvSpPr>
          <p:spPr>
            <a:xfrm>
              <a:off x="383746" y="1542205"/>
              <a:ext cx="2964656" cy="305607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Kim ngắn">
            <a:extLst>
              <a:ext uri="{FF2B5EF4-FFF2-40B4-BE49-F238E27FC236}">
                <a16:creationId xmlns:a16="http://schemas.microsoft.com/office/drawing/2014/main" id="{E92903A0-08CB-FE45-B1EE-5990C78E70E4}"/>
              </a:ext>
            </a:extLst>
          </p:cNvPr>
          <p:cNvGrpSpPr/>
          <p:nvPr/>
        </p:nvGrpSpPr>
        <p:grpSpPr>
          <a:xfrm>
            <a:off x="25124647" y="2867127"/>
            <a:ext cx="1556304" cy="1433139"/>
            <a:chOff x="464690" y="1401370"/>
            <a:chExt cx="2964656" cy="305607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8A1808C-2737-DF4D-9890-76C3B670EE62}"/>
                </a:ext>
              </a:extLst>
            </p:cNvPr>
            <p:cNvSpPr/>
            <p:nvPr/>
          </p:nvSpPr>
          <p:spPr>
            <a:xfrm>
              <a:off x="1774634" y="1563586"/>
              <a:ext cx="182880" cy="1470166"/>
            </a:xfrm>
            <a:prstGeom prst="rect">
              <a:avLst/>
            </a:prstGeom>
            <a:solidFill>
              <a:srgbClr val="7C6C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2A7DBC1-7861-774A-A7A0-5847F20F68CB}"/>
                </a:ext>
              </a:extLst>
            </p:cNvPr>
            <p:cNvSpPr/>
            <p:nvPr/>
          </p:nvSpPr>
          <p:spPr>
            <a:xfrm>
              <a:off x="464690" y="1401370"/>
              <a:ext cx="2964656" cy="305607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start">
            <a:extLst>
              <a:ext uri="{FF2B5EF4-FFF2-40B4-BE49-F238E27FC236}">
                <a16:creationId xmlns:a16="http://schemas.microsoft.com/office/drawing/2014/main" id="{55984AE5-A859-7E45-9808-E7986D1E5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6911" y="5156466"/>
            <a:ext cx="1986591" cy="198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EE065FE-6753-654A-B50A-D22931965D38}"/>
              </a:ext>
            </a:extLst>
          </p:cNvPr>
          <p:cNvSpPr txBox="1"/>
          <p:nvPr/>
        </p:nvSpPr>
        <p:spPr>
          <a:xfrm>
            <a:off x="25329133" y="2177528"/>
            <a:ext cx="1030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D55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E065FE-6753-654A-B50A-D22931965D38}"/>
              </a:ext>
            </a:extLst>
          </p:cNvPr>
          <p:cNvSpPr txBox="1"/>
          <p:nvPr/>
        </p:nvSpPr>
        <p:spPr>
          <a:xfrm>
            <a:off x="23925189" y="3229753"/>
            <a:ext cx="1030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D55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5" b="100000" l="33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3"/>
          <a:stretch/>
        </p:blipFill>
        <p:spPr bwMode="auto">
          <a:xfrm>
            <a:off x="1225550" y="6804488"/>
            <a:ext cx="10282682" cy="1084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5" b="100000" l="33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3"/>
          <a:stretch/>
        </p:blipFill>
        <p:spPr bwMode="auto">
          <a:xfrm>
            <a:off x="10282682" y="7143057"/>
            <a:ext cx="10436158" cy="1084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5" b="100000" l="33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3"/>
          <a:stretch/>
        </p:blipFill>
        <p:spPr bwMode="auto">
          <a:xfrm>
            <a:off x="19928525" y="7143057"/>
            <a:ext cx="10053712" cy="10845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0" y="468709"/>
            <a:ext cx="768349" cy="1695092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-755650" y="937419"/>
            <a:ext cx="22631400" cy="82719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Data 37"/>
          <p:cNvSpPr/>
          <p:nvPr/>
        </p:nvSpPr>
        <p:spPr>
          <a:xfrm rot="2540335">
            <a:off x="1066429" y="671092"/>
            <a:ext cx="914400" cy="3286901"/>
          </a:xfrm>
          <a:prstGeom prst="flowChartInputOutpu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Manual Input 39"/>
          <p:cNvSpPr/>
          <p:nvPr/>
        </p:nvSpPr>
        <p:spPr>
          <a:xfrm>
            <a:off x="1185" y="0"/>
            <a:ext cx="767164" cy="764274"/>
          </a:xfrm>
          <a:prstGeom prst="flowChartManualInpu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Data 40"/>
          <p:cNvSpPr/>
          <p:nvPr/>
        </p:nvSpPr>
        <p:spPr>
          <a:xfrm>
            <a:off x="21275548" y="937418"/>
            <a:ext cx="914400" cy="827195"/>
          </a:xfrm>
          <a:prstGeom prst="flowChartInputOutpu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Plaque 41"/>
          <p:cNvSpPr/>
          <p:nvPr/>
        </p:nvSpPr>
        <p:spPr>
          <a:xfrm>
            <a:off x="3659632" y="2434844"/>
            <a:ext cx="18373598" cy="3804042"/>
          </a:xfrm>
          <a:prstGeom prst="plaque">
            <a:avLst/>
          </a:prstGeom>
          <a:solidFill>
            <a:schemeClr val="accent2">
              <a:lumMod val="60000"/>
              <a:lumOff val="40000"/>
              <a:alpha val="57000"/>
            </a:schemeClr>
          </a:solidFill>
          <a:ln w="1143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026150" y="1503880"/>
            <a:ext cx="340741" cy="102759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8294350" y="1548615"/>
            <a:ext cx="340741" cy="102759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Plaque 45"/>
          <p:cNvSpPr/>
          <p:nvPr/>
        </p:nvSpPr>
        <p:spPr>
          <a:xfrm>
            <a:off x="4040632" y="2674476"/>
            <a:ext cx="17611598" cy="3188778"/>
          </a:xfrm>
          <a:prstGeom prst="plaque">
            <a:avLst/>
          </a:prstGeom>
          <a:solidFill>
            <a:srgbClr val="00B0F0">
              <a:alpha val="17000"/>
            </a:srgbClr>
          </a:solidFill>
          <a:ln w="1143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Am-thanh-dong-ho-tich-tac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865350" y="8404225"/>
            <a:ext cx="609600" cy="609600"/>
          </a:xfrm>
          <a:prstGeom prst="rect">
            <a:avLst/>
          </a:prstGeom>
        </p:spPr>
      </p:pic>
      <p:pic>
        <p:nvPicPr>
          <p:cNvPr id="3" name="Tieng-chuong-het-gio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865350" y="8404225"/>
            <a:ext cx="609600" cy="6096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807438" y="10951628"/>
            <a:ext cx="54757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183592" y="10536130"/>
            <a:ext cx="4723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3690473" y="10811534"/>
            <a:ext cx="62380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3049931" y="11163456"/>
            <a:ext cx="67922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..</a:t>
            </a:r>
          </a:p>
        </p:txBody>
      </p:sp>
      <p:pic>
        <p:nvPicPr>
          <p:cNvPr id="49" name="Picture 2" descr="C:\Users\ADMIN\Downloads\các video đông\5bcbd0bd7c033c9d6f0ef6bf96effd72.gif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5630" y="13058288"/>
            <a:ext cx="5773520" cy="468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48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1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9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355"/>
                            </p:stCondLst>
                            <p:childTnLst>
                              <p:par>
                                <p:cTn id="46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32" grpId="0"/>
      <p:bldP spid="32" grpId="1"/>
      <p:bldP spid="33" grpId="0"/>
      <p:bldP spid="33" grpId="1"/>
      <p:bldP spid="47" grpId="0"/>
      <p:bldP spid="4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0"/>
            <a:ext cx="30340300" cy="174196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Đồng hồ">
            <a:extLst>
              <a:ext uri="{FF2B5EF4-FFF2-40B4-BE49-F238E27FC236}">
                <a16:creationId xmlns:a16="http://schemas.microsoft.com/office/drawing/2014/main" id="{92771131-CE34-0F40-86AD-21966B82F3D0}"/>
              </a:ext>
            </a:extLst>
          </p:cNvPr>
          <p:cNvGrpSpPr/>
          <p:nvPr/>
        </p:nvGrpSpPr>
        <p:grpSpPr>
          <a:xfrm>
            <a:off x="24012913" y="1254342"/>
            <a:ext cx="3773061" cy="4077173"/>
            <a:chOff x="3875209" y="717901"/>
            <a:chExt cx="4433694" cy="5202798"/>
          </a:xfrm>
        </p:grpSpPr>
        <p:sp>
          <p:nvSpPr>
            <p:cNvPr id="5" name="Rectangle: Rounded Corners 1">
              <a:extLst>
                <a:ext uri="{FF2B5EF4-FFF2-40B4-BE49-F238E27FC236}">
                  <a16:creationId xmlns:a16="http://schemas.microsoft.com/office/drawing/2014/main" id="{D1BED2A6-6189-9540-BAA8-3DDCF368D501}"/>
                </a:ext>
              </a:extLst>
            </p:cNvPr>
            <p:cNvSpPr/>
            <p:nvPr/>
          </p:nvSpPr>
          <p:spPr>
            <a:xfrm>
              <a:off x="4791816" y="717901"/>
              <a:ext cx="2578949" cy="1846869"/>
            </a:xfrm>
            <a:prstGeom prst="roundRect">
              <a:avLst>
                <a:gd name="adj" fmla="val 42377"/>
              </a:avLst>
            </a:prstGeom>
            <a:noFill/>
            <a:ln w="38100">
              <a:solidFill>
                <a:srgbClr val="BCDA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7810679-05F6-BA44-9484-7C4397B4DC23}"/>
                </a:ext>
              </a:extLst>
            </p:cNvPr>
            <p:cNvSpPr/>
            <p:nvPr/>
          </p:nvSpPr>
          <p:spPr>
            <a:xfrm>
              <a:off x="3964985" y="1403629"/>
              <a:ext cx="4298017" cy="451080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E05C72C-03C2-9840-9A25-312F29972BDE}"/>
                </a:ext>
              </a:extLst>
            </p:cNvPr>
            <p:cNvSpPr/>
            <p:nvPr/>
          </p:nvSpPr>
          <p:spPr>
            <a:xfrm>
              <a:off x="4365536" y="1950520"/>
              <a:ext cx="3460926" cy="3460930"/>
            </a:xfrm>
            <a:prstGeom prst="ellipse">
              <a:avLst/>
            </a:prstGeom>
            <a:solidFill>
              <a:srgbClr val="FCF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0DA4252-C786-F74F-AF5E-0C28B7F7D9BC}"/>
                </a:ext>
              </a:extLst>
            </p:cNvPr>
            <p:cNvSpPr/>
            <p:nvPr/>
          </p:nvSpPr>
          <p:spPr>
            <a:xfrm flipV="1">
              <a:off x="5852995" y="3437981"/>
              <a:ext cx="486007" cy="486007"/>
            </a:xfrm>
            <a:prstGeom prst="ellipse">
              <a:avLst/>
            </a:prstGeom>
            <a:solidFill>
              <a:srgbClr val="7C6C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GGERSQUARE" pitchFamily="50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63F685D-A64B-1D48-81B8-B47DDFE658DB}"/>
                </a:ext>
              </a:extLst>
            </p:cNvPr>
            <p:cNvSpPr txBox="1"/>
            <p:nvPr/>
          </p:nvSpPr>
          <p:spPr>
            <a:xfrm>
              <a:off x="5058398" y="2751624"/>
              <a:ext cx="1769827" cy="1277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D554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E065FE-6753-654A-B50A-D22931965D38}"/>
                </a:ext>
              </a:extLst>
            </p:cNvPr>
            <p:cNvSpPr txBox="1"/>
            <p:nvPr/>
          </p:nvSpPr>
          <p:spPr>
            <a:xfrm>
              <a:off x="5539808" y="4759209"/>
              <a:ext cx="1210570" cy="90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D554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72346A4-52A0-994E-9D38-CA017F3E0C5C}"/>
                </a:ext>
              </a:extLst>
            </p:cNvPr>
            <p:cNvSpPr txBox="1"/>
            <p:nvPr/>
          </p:nvSpPr>
          <p:spPr>
            <a:xfrm>
              <a:off x="4013838" y="3286932"/>
              <a:ext cx="1210570" cy="1277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D554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FA5701-8B45-3C4D-961B-B68762B28783}"/>
                </a:ext>
              </a:extLst>
            </p:cNvPr>
            <p:cNvSpPr txBox="1"/>
            <p:nvPr/>
          </p:nvSpPr>
          <p:spPr>
            <a:xfrm>
              <a:off x="6934259" y="3316495"/>
              <a:ext cx="1210570" cy="981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D554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3" name="Freeform: Shape 10">
              <a:extLst>
                <a:ext uri="{FF2B5EF4-FFF2-40B4-BE49-F238E27FC236}">
                  <a16:creationId xmlns:a16="http://schemas.microsoft.com/office/drawing/2014/main" id="{5169B1EF-20D5-884D-9644-5BAC3FE0E2E1}"/>
                </a:ext>
              </a:extLst>
            </p:cNvPr>
            <p:cNvSpPr/>
            <p:nvPr/>
          </p:nvSpPr>
          <p:spPr>
            <a:xfrm rot="2393441">
              <a:off x="7710874" y="1206612"/>
              <a:ext cx="460456" cy="324875"/>
            </a:xfrm>
            <a:custGeom>
              <a:avLst/>
              <a:gdLst>
                <a:gd name="connsiteX0" fmla="*/ 494127 w 988254"/>
                <a:gd name="connsiteY0" fmla="*/ 0 h 497288"/>
                <a:gd name="connsiteX1" fmla="*/ 988254 w 988254"/>
                <a:gd name="connsiteY1" fmla="*/ 494127 h 497288"/>
                <a:gd name="connsiteX2" fmla="*/ 987935 w 988254"/>
                <a:gd name="connsiteY2" fmla="*/ 497288 h 497288"/>
                <a:gd name="connsiteX3" fmla="*/ 319 w 988254"/>
                <a:gd name="connsiteY3" fmla="*/ 497288 h 497288"/>
                <a:gd name="connsiteX4" fmla="*/ 0 w 988254"/>
                <a:gd name="connsiteY4" fmla="*/ 494127 h 497288"/>
                <a:gd name="connsiteX5" fmla="*/ 494127 w 988254"/>
                <a:gd name="connsiteY5" fmla="*/ 0 h 49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8254" h="497288">
                  <a:moveTo>
                    <a:pt x="494127" y="0"/>
                  </a:moveTo>
                  <a:cubicBezTo>
                    <a:pt x="767026" y="0"/>
                    <a:pt x="988254" y="221228"/>
                    <a:pt x="988254" y="494127"/>
                  </a:cubicBezTo>
                  <a:lnTo>
                    <a:pt x="987935" y="497288"/>
                  </a:lnTo>
                  <a:lnTo>
                    <a:pt x="319" y="497288"/>
                  </a:lnTo>
                  <a:lnTo>
                    <a:pt x="0" y="494127"/>
                  </a:lnTo>
                  <a:cubicBezTo>
                    <a:pt x="0" y="221228"/>
                    <a:pt x="221228" y="0"/>
                    <a:pt x="494127" y="0"/>
                  </a:cubicBezTo>
                  <a:close/>
                </a:path>
              </a:pathLst>
            </a:custGeom>
            <a:solidFill>
              <a:srgbClr val="EB6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1">
              <a:extLst>
                <a:ext uri="{FF2B5EF4-FFF2-40B4-BE49-F238E27FC236}">
                  <a16:creationId xmlns:a16="http://schemas.microsoft.com/office/drawing/2014/main" id="{C3ED76F7-844C-9C4A-90C6-E283C491F4C4}"/>
                </a:ext>
              </a:extLst>
            </p:cNvPr>
            <p:cNvSpPr/>
            <p:nvPr/>
          </p:nvSpPr>
          <p:spPr>
            <a:xfrm rot="2250084">
              <a:off x="7107511" y="1261318"/>
              <a:ext cx="1201392" cy="604537"/>
            </a:xfrm>
            <a:custGeom>
              <a:avLst/>
              <a:gdLst>
                <a:gd name="connsiteX0" fmla="*/ 494127 w 988254"/>
                <a:gd name="connsiteY0" fmla="*/ 0 h 497288"/>
                <a:gd name="connsiteX1" fmla="*/ 988254 w 988254"/>
                <a:gd name="connsiteY1" fmla="*/ 494127 h 497288"/>
                <a:gd name="connsiteX2" fmla="*/ 987935 w 988254"/>
                <a:gd name="connsiteY2" fmla="*/ 497288 h 497288"/>
                <a:gd name="connsiteX3" fmla="*/ 319 w 988254"/>
                <a:gd name="connsiteY3" fmla="*/ 497288 h 497288"/>
                <a:gd name="connsiteX4" fmla="*/ 0 w 988254"/>
                <a:gd name="connsiteY4" fmla="*/ 494127 h 497288"/>
                <a:gd name="connsiteX5" fmla="*/ 494127 w 988254"/>
                <a:gd name="connsiteY5" fmla="*/ 0 h 49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8254" h="497288">
                  <a:moveTo>
                    <a:pt x="494127" y="0"/>
                  </a:moveTo>
                  <a:cubicBezTo>
                    <a:pt x="767026" y="0"/>
                    <a:pt x="988254" y="221228"/>
                    <a:pt x="988254" y="494127"/>
                  </a:cubicBezTo>
                  <a:lnTo>
                    <a:pt x="987935" y="497288"/>
                  </a:lnTo>
                  <a:lnTo>
                    <a:pt x="319" y="497288"/>
                  </a:lnTo>
                  <a:lnTo>
                    <a:pt x="0" y="494127"/>
                  </a:lnTo>
                  <a:cubicBezTo>
                    <a:pt x="0" y="221228"/>
                    <a:pt x="221228" y="0"/>
                    <a:pt x="49412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2">
              <a:extLst>
                <a:ext uri="{FF2B5EF4-FFF2-40B4-BE49-F238E27FC236}">
                  <a16:creationId xmlns:a16="http://schemas.microsoft.com/office/drawing/2014/main" id="{FA962B8B-6A5B-0940-9815-9A5CFD7DA547}"/>
                </a:ext>
              </a:extLst>
            </p:cNvPr>
            <p:cNvSpPr/>
            <p:nvPr/>
          </p:nvSpPr>
          <p:spPr>
            <a:xfrm rot="19303856">
              <a:off x="4064878" y="1156274"/>
              <a:ext cx="460456" cy="324875"/>
            </a:xfrm>
            <a:custGeom>
              <a:avLst/>
              <a:gdLst>
                <a:gd name="connsiteX0" fmla="*/ 494127 w 988254"/>
                <a:gd name="connsiteY0" fmla="*/ 0 h 497288"/>
                <a:gd name="connsiteX1" fmla="*/ 988254 w 988254"/>
                <a:gd name="connsiteY1" fmla="*/ 494127 h 497288"/>
                <a:gd name="connsiteX2" fmla="*/ 987935 w 988254"/>
                <a:gd name="connsiteY2" fmla="*/ 497288 h 497288"/>
                <a:gd name="connsiteX3" fmla="*/ 319 w 988254"/>
                <a:gd name="connsiteY3" fmla="*/ 497288 h 497288"/>
                <a:gd name="connsiteX4" fmla="*/ 0 w 988254"/>
                <a:gd name="connsiteY4" fmla="*/ 494127 h 497288"/>
                <a:gd name="connsiteX5" fmla="*/ 494127 w 988254"/>
                <a:gd name="connsiteY5" fmla="*/ 0 h 49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8254" h="497288">
                  <a:moveTo>
                    <a:pt x="494127" y="0"/>
                  </a:moveTo>
                  <a:cubicBezTo>
                    <a:pt x="767026" y="0"/>
                    <a:pt x="988254" y="221228"/>
                    <a:pt x="988254" y="494127"/>
                  </a:cubicBezTo>
                  <a:lnTo>
                    <a:pt x="987935" y="497288"/>
                  </a:lnTo>
                  <a:lnTo>
                    <a:pt x="319" y="497288"/>
                  </a:lnTo>
                  <a:lnTo>
                    <a:pt x="0" y="494127"/>
                  </a:lnTo>
                  <a:cubicBezTo>
                    <a:pt x="0" y="221228"/>
                    <a:pt x="221228" y="0"/>
                    <a:pt x="494127" y="0"/>
                  </a:cubicBezTo>
                  <a:close/>
                </a:path>
              </a:pathLst>
            </a:custGeom>
            <a:solidFill>
              <a:srgbClr val="EB6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3">
              <a:extLst>
                <a:ext uri="{FF2B5EF4-FFF2-40B4-BE49-F238E27FC236}">
                  <a16:creationId xmlns:a16="http://schemas.microsoft.com/office/drawing/2014/main" id="{5AB0EF1C-5135-A04C-8518-7C1B708FD2A4}"/>
                </a:ext>
              </a:extLst>
            </p:cNvPr>
            <p:cNvSpPr/>
            <p:nvPr/>
          </p:nvSpPr>
          <p:spPr>
            <a:xfrm rot="19451960">
              <a:off x="3875209" y="1239937"/>
              <a:ext cx="1201392" cy="604537"/>
            </a:xfrm>
            <a:custGeom>
              <a:avLst/>
              <a:gdLst>
                <a:gd name="connsiteX0" fmla="*/ 494127 w 988254"/>
                <a:gd name="connsiteY0" fmla="*/ 0 h 497288"/>
                <a:gd name="connsiteX1" fmla="*/ 988254 w 988254"/>
                <a:gd name="connsiteY1" fmla="*/ 494127 h 497288"/>
                <a:gd name="connsiteX2" fmla="*/ 987935 w 988254"/>
                <a:gd name="connsiteY2" fmla="*/ 497288 h 497288"/>
                <a:gd name="connsiteX3" fmla="*/ 319 w 988254"/>
                <a:gd name="connsiteY3" fmla="*/ 497288 h 497288"/>
                <a:gd name="connsiteX4" fmla="*/ 0 w 988254"/>
                <a:gd name="connsiteY4" fmla="*/ 494127 h 497288"/>
                <a:gd name="connsiteX5" fmla="*/ 494127 w 988254"/>
                <a:gd name="connsiteY5" fmla="*/ 0 h 49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8254" h="497288">
                  <a:moveTo>
                    <a:pt x="494127" y="0"/>
                  </a:moveTo>
                  <a:cubicBezTo>
                    <a:pt x="767026" y="0"/>
                    <a:pt x="988254" y="221228"/>
                    <a:pt x="988254" y="494127"/>
                  </a:cubicBezTo>
                  <a:lnTo>
                    <a:pt x="987935" y="497288"/>
                  </a:lnTo>
                  <a:lnTo>
                    <a:pt x="319" y="497288"/>
                  </a:lnTo>
                  <a:lnTo>
                    <a:pt x="0" y="494127"/>
                  </a:lnTo>
                  <a:cubicBezTo>
                    <a:pt x="0" y="221228"/>
                    <a:pt x="221228" y="0"/>
                    <a:pt x="49412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DD1B3F4-3EA9-5341-9942-F44D18BF1C39}"/>
                </a:ext>
              </a:extLst>
            </p:cNvPr>
            <p:cNvSpPr/>
            <p:nvPr/>
          </p:nvSpPr>
          <p:spPr>
            <a:xfrm flipV="1">
              <a:off x="4082459" y="5426690"/>
              <a:ext cx="494009" cy="4940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0927D70-AF0C-A744-B275-A4C21500C11A}"/>
                </a:ext>
              </a:extLst>
            </p:cNvPr>
            <p:cNvSpPr/>
            <p:nvPr/>
          </p:nvSpPr>
          <p:spPr>
            <a:xfrm flipV="1">
              <a:off x="7636396" y="5420422"/>
              <a:ext cx="494009" cy="4940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Kim dài">
            <a:extLst>
              <a:ext uri="{FF2B5EF4-FFF2-40B4-BE49-F238E27FC236}">
                <a16:creationId xmlns:a16="http://schemas.microsoft.com/office/drawing/2014/main" id="{969302A4-5FAD-0C42-B111-EB1651726639}"/>
              </a:ext>
            </a:extLst>
          </p:cNvPr>
          <p:cNvGrpSpPr/>
          <p:nvPr/>
        </p:nvGrpSpPr>
        <p:grpSpPr>
          <a:xfrm rot="16200000">
            <a:off x="24737956" y="2342470"/>
            <a:ext cx="2149709" cy="2334458"/>
            <a:chOff x="383746" y="1542205"/>
            <a:chExt cx="2964656" cy="305607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E26DBD-54A3-3D44-9F91-A1C598173606}"/>
                </a:ext>
              </a:extLst>
            </p:cNvPr>
            <p:cNvSpPr/>
            <p:nvPr/>
          </p:nvSpPr>
          <p:spPr>
            <a:xfrm>
              <a:off x="1828366" y="1641205"/>
              <a:ext cx="50800" cy="1470166"/>
            </a:xfrm>
            <a:prstGeom prst="rect">
              <a:avLst/>
            </a:prstGeom>
            <a:solidFill>
              <a:srgbClr val="7C6C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0CB093E-6975-6842-BA1E-E38B6F4B4059}"/>
                </a:ext>
              </a:extLst>
            </p:cNvPr>
            <p:cNvSpPr/>
            <p:nvPr/>
          </p:nvSpPr>
          <p:spPr>
            <a:xfrm>
              <a:off x="383746" y="1542205"/>
              <a:ext cx="2964656" cy="305607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Kim ngắn">
            <a:extLst>
              <a:ext uri="{FF2B5EF4-FFF2-40B4-BE49-F238E27FC236}">
                <a16:creationId xmlns:a16="http://schemas.microsoft.com/office/drawing/2014/main" id="{E92903A0-08CB-FE45-B1EE-5990C78E70E4}"/>
              </a:ext>
            </a:extLst>
          </p:cNvPr>
          <p:cNvGrpSpPr/>
          <p:nvPr/>
        </p:nvGrpSpPr>
        <p:grpSpPr>
          <a:xfrm>
            <a:off x="25124647" y="2867127"/>
            <a:ext cx="1556304" cy="1433139"/>
            <a:chOff x="464690" y="1401370"/>
            <a:chExt cx="2964656" cy="305607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8A1808C-2737-DF4D-9890-76C3B670EE62}"/>
                </a:ext>
              </a:extLst>
            </p:cNvPr>
            <p:cNvSpPr/>
            <p:nvPr/>
          </p:nvSpPr>
          <p:spPr>
            <a:xfrm>
              <a:off x="1774634" y="1563586"/>
              <a:ext cx="182880" cy="1470166"/>
            </a:xfrm>
            <a:prstGeom prst="rect">
              <a:avLst/>
            </a:prstGeom>
            <a:solidFill>
              <a:srgbClr val="7C6C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2A7DBC1-7861-774A-A7A0-5847F20F68CB}"/>
                </a:ext>
              </a:extLst>
            </p:cNvPr>
            <p:cNvSpPr/>
            <p:nvPr/>
          </p:nvSpPr>
          <p:spPr>
            <a:xfrm>
              <a:off x="464690" y="1401370"/>
              <a:ext cx="2964656" cy="305607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start">
            <a:extLst>
              <a:ext uri="{FF2B5EF4-FFF2-40B4-BE49-F238E27FC236}">
                <a16:creationId xmlns:a16="http://schemas.microsoft.com/office/drawing/2014/main" id="{55984AE5-A859-7E45-9808-E7986D1E5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6911" y="5156466"/>
            <a:ext cx="1986591" cy="198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EE065FE-6753-654A-B50A-D22931965D38}"/>
              </a:ext>
            </a:extLst>
          </p:cNvPr>
          <p:cNvSpPr txBox="1"/>
          <p:nvPr/>
        </p:nvSpPr>
        <p:spPr>
          <a:xfrm>
            <a:off x="25329133" y="2177528"/>
            <a:ext cx="1030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D55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E065FE-6753-654A-B50A-D22931965D38}"/>
              </a:ext>
            </a:extLst>
          </p:cNvPr>
          <p:cNvSpPr txBox="1"/>
          <p:nvPr/>
        </p:nvSpPr>
        <p:spPr>
          <a:xfrm>
            <a:off x="23925189" y="3229753"/>
            <a:ext cx="1030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D55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100000" l="33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3"/>
          <a:stretch/>
        </p:blipFill>
        <p:spPr bwMode="auto">
          <a:xfrm>
            <a:off x="1225550" y="6804488"/>
            <a:ext cx="10282682" cy="1084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100000" l="33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3"/>
          <a:stretch/>
        </p:blipFill>
        <p:spPr bwMode="auto">
          <a:xfrm>
            <a:off x="10282682" y="7143057"/>
            <a:ext cx="10436158" cy="1084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100000" l="33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3"/>
          <a:stretch/>
        </p:blipFill>
        <p:spPr bwMode="auto">
          <a:xfrm>
            <a:off x="19429790" y="7143057"/>
            <a:ext cx="10053712" cy="10845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0" y="468709"/>
            <a:ext cx="768349" cy="1695092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-755650" y="937419"/>
            <a:ext cx="22631400" cy="82719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Data 37"/>
          <p:cNvSpPr/>
          <p:nvPr/>
        </p:nvSpPr>
        <p:spPr>
          <a:xfrm rot="2540335">
            <a:off x="1066429" y="671092"/>
            <a:ext cx="914400" cy="3286901"/>
          </a:xfrm>
          <a:prstGeom prst="flowChartInputOutpu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Manual Input 39"/>
          <p:cNvSpPr/>
          <p:nvPr/>
        </p:nvSpPr>
        <p:spPr>
          <a:xfrm>
            <a:off x="1185" y="0"/>
            <a:ext cx="767164" cy="764274"/>
          </a:xfrm>
          <a:prstGeom prst="flowChartManualInpu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Data 40"/>
          <p:cNvSpPr/>
          <p:nvPr/>
        </p:nvSpPr>
        <p:spPr>
          <a:xfrm>
            <a:off x="21275548" y="937418"/>
            <a:ext cx="914400" cy="827195"/>
          </a:xfrm>
          <a:prstGeom prst="flowChartInputOutpu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Plaque 41"/>
          <p:cNvSpPr/>
          <p:nvPr/>
        </p:nvSpPr>
        <p:spPr>
          <a:xfrm>
            <a:off x="3659632" y="2434844"/>
            <a:ext cx="18373598" cy="3804042"/>
          </a:xfrm>
          <a:prstGeom prst="plaque">
            <a:avLst/>
          </a:prstGeom>
          <a:solidFill>
            <a:schemeClr val="accent2">
              <a:lumMod val="60000"/>
              <a:lumOff val="40000"/>
              <a:alpha val="57000"/>
            </a:schemeClr>
          </a:solidFill>
          <a:ln w="1143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026150" y="1503880"/>
            <a:ext cx="340741" cy="102759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8294350" y="1548615"/>
            <a:ext cx="340741" cy="102759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Plaque 45"/>
          <p:cNvSpPr/>
          <p:nvPr/>
        </p:nvSpPr>
        <p:spPr>
          <a:xfrm>
            <a:off x="4040632" y="2674476"/>
            <a:ext cx="17611598" cy="3188778"/>
          </a:xfrm>
          <a:prstGeom prst="plaque">
            <a:avLst/>
          </a:prstGeom>
          <a:solidFill>
            <a:srgbClr val="00B0F0">
              <a:alpha val="17000"/>
            </a:srgbClr>
          </a:solidFill>
          <a:ln w="1143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7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7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Am-thanh-dong-ho-tich-tac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65350" y="8404225"/>
            <a:ext cx="609600" cy="609600"/>
          </a:xfrm>
          <a:prstGeom prst="rect">
            <a:avLst/>
          </a:prstGeom>
        </p:spPr>
      </p:pic>
      <p:pic>
        <p:nvPicPr>
          <p:cNvPr id="3" name="Tieng-chuong-het-gio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65350" y="8404225"/>
            <a:ext cx="609600" cy="6096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807438" y="10951628"/>
            <a:ext cx="54757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259548" y="10896694"/>
            <a:ext cx="45715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4067155" y="10885818"/>
            <a:ext cx="4567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3619530" y="11273199"/>
            <a:ext cx="49801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" name="Picture 2" descr="C:\Users\ADMIN\Downloads\các video đông\5bcbd0bd7c033c9d6f0ef6bf96effd72.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5630" y="13058288"/>
            <a:ext cx="5773520" cy="468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18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1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9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355"/>
                            </p:stCondLst>
                            <p:childTnLst>
                              <p:par>
                                <p:cTn id="46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34" grpId="0"/>
      <p:bldP spid="34" grpId="1"/>
      <p:bldP spid="35" grpId="0"/>
      <p:bldP spid="35" grpId="1"/>
      <p:bldP spid="39" grpId="0"/>
      <p:bldP spid="3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0"/>
            <a:ext cx="30340300" cy="174196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Đồng hồ">
            <a:extLst>
              <a:ext uri="{FF2B5EF4-FFF2-40B4-BE49-F238E27FC236}">
                <a16:creationId xmlns:a16="http://schemas.microsoft.com/office/drawing/2014/main" id="{92771131-CE34-0F40-86AD-21966B82F3D0}"/>
              </a:ext>
            </a:extLst>
          </p:cNvPr>
          <p:cNvGrpSpPr/>
          <p:nvPr/>
        </p:nvGrpSpPr>
        <p:grpSpPr>
          <a:xfrm>
            <a:off x="24012913" y="1254342"/>
            <a:ext cx="3773061" cy="4077173"/>
            <a:chOff x="3875209" y="717901"/>
            <a:chExt cx="4433694" cy="5202798"/>
          </a:xfrm>
        </p:grpSpPr>
        <p:sp>
          <p:nvSpPr>
            <p:cNvPr id="5" name="Rectangle: Rounded Corners 1">
              <a:extLst>
                <a:ext uri="{FF2B5EF4-FFF2-40B4-BE49-F238E27FC236}">
                  <a16:creationId xmlns:a16="http://schemas.microsoft.com/office/drawing/2014/main" id="{D1BED2A6-6189-9540-BAA8-3DDCF368D501}"/>
                </a:ext>
              </a:extLst>
            </p:cNvPr>
            <p:cNvSpPr/>
            <p:nvPr/>
          </p:nvSpPr>
          <p:spPr>
            <a:xfrm>
              <a:off x="4791816" y="717901"/>
              <a:ext cx="2578949" cy="1846869"/>
            </a:xfrm>
            <a:prstGeom prst="roundRect">
              <a:avLst>
                <a:gd name="adj" fmla="val 42377"/>
              </a:avLst>
            </a:prstGeom>
            <a:noFill/>
            <a:ln w="38100">
              <a:solidFill>
                <a:srgbClr val="BCDA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7810679-05F6-BA44-9484-7C4397B4DC23}"/>
                </a:ext>
              </a:extLst>
            </p:cNvPr>
            <p:cNvSpPr/>
            <p:nvPr/>
          </p:nvSpPr>
          <p:spPr>
            <a:xfrm>
              <a:off x="3964985" y="1403629"/>
              <a:ext cx="4298017" cy="451080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E05C72C-03C2-9840-9A25-312F29972BDE}"/>
                </a:ext>
              </a:extLst>
            </p:cNvPr>
            <p:cNvSpPr/>
            <p:nvPr/>
          </p:nvSpPr>
          <p:spPr>
            <a:xfrm>
              <a:off x="4365536" y="1950520"/>
              <a:ext cx="3460926" cy="3460930"/>
            </a:xfrm>
            <a:prstGeom prst="ellipse">
              <a:avLst/>
            </a:prstGeom>
            <a:solidFill>
              <a:srgbClr val="FCF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0DA4252-C786-F74F-AF5E-0C28B7F7D9BC}"/>
                </a:ext>
              </a:extLst>
            </p:cNvPr>
            <p:cNvSpPr/>
            <p:nvPr/>
          </p:nvSpPr>
          <p:spPr>
            <a:xfrm flipV="1">
              <a:off x="5852995" y="3437981"/>
              <a:ext cx="486007" cy="486007"/>
            </a:xfrm>
            <a:prstGeom prst="ellipse">
              <a:avLst/>
            </a:prstGeom>
            <a:solidFill>
              <a:srgbClr val="7C6C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GGERSQUARE" pitchFamily="50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63F685D-A64B-1D48-81B8-B47DDFE658DB}"/>
                </a:ext>
              </a:extLst>
            </p:cNvPr>
            <p:cNvSpPr txBox="1"/>
            <p:nvPr/>
          </p:nvSpPr>
          <p:spPr>
            <a:xfrm>
              <a:off x="5058398" y="2751624"/>
              <a:ext cx="1769827" cy="1277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D554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E065FE-6753-654A-B50A-D22931965D38}"/>
                </a:ext>
              </a:extLst>
            </p:cNvPr>
            <p:cNvSpPr txBox="1"/>
            <p:nvPr/>
          </p:nvSpPr>
          <p:spPr>
            <a:xfrm>
              <a:off x="5539808" y="4759209"/>
              <a:ext cx="1210570" cy="90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D554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72346A4-52A0-994E-9D38-CA017F3E0C5C}"/>
                </a:ext>
              </a:extLst>
            </p:cNvPr>
            <p:cNvSpPr txBox="1"/>
            <p:nvPr/>
          </p:nvSpPr>
          <p:spPr>
            <a:xfrm>
              <a:off x="4013838" y="3286932"/>
              <a:ext cx="1210570" cy="1277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D554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FA5701-8B45-3C4D-961B-B68762B28783}"/>
                </a:ext>
              </a:extLst>
            </p:cNvPr>
            <p:cNvSpPr txBox="1"/>
            <p:nvPr/>
          </p:nvSpPr>
          <p:spPr>
            <a:xfrm>
              <a:off x="6934259" y="3316495"/>
              <a:ext cx="1210570" cy="981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D554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3" name="Freeform: Shape 10">
              <a:extLst>
                <a:ext uri="{FF2B5EF4-FFF2-40B4-BE49-F238E27FC236}">
                  <a16:creationId xmlns:a16="http://schemas.microsoft.com/office/drawing/2014/main" id="{5169B1EF-20D5-884D-9644-5BAC3FE0E2E1}"/>
                </a:ext>
              </a:extLst>
            </p:cNvPr>
            <p:cNvSpPr/>
            <p:nvPr/>
          </p:nvSpPr>
          <p:spPr>
            <a:xfrm rot="2393441">
              <a:off x="7710874" y="1206612"/>
              <a:ext cx="460456" cy="324875"/>
            </a:xfrm>
            <a:custGeom>
              <a:avLst/>
              <a:gdLst>
                <a:gd name="connsiteX0" fmla="*/ 494127 w 988254"/>
                <a:gd name="connsiteY0" fmla="*/ 0 h 497288"/>
                <a:gd name="connsiteX1" fmla="*/ 988254 w 988254"/>
                <a:gd name="connsiteY1" fmla="*/ 494127 h 497288"/>
                <a:gd name="connsiteX2" fmla="*/ 987935 w 988254"/>
                <a:gd name="connsiteY2" fmla="*/ 497288 h 497288"/>
                <a:gd name="connsiteX3" fmla="*/ 319 w 988254"/>
                <a:gd name="connsiteY3" fmla="*/ 497288 h 497288"/>
                <a:gd name="connsiteX4" fmla="*/ 0 w 988254"/>
                <a:gd name="connsiteY4" fmla="*/ 494127 h 497288"/>
                <a:gd name="connsiteX5" fmla="*/ 494127 w 988254"/>
                <a:gd name="connsiteY5" fmla="*/ 0 h 49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8254" h="497288">
                  <a:moveTo>
                    <a:pt x="494127" y="0"/>
                  </a:moveTo>
                  <a:cubicBezTo>
                    <a:pt x="767026" y="0"/>
                    <a:pt x="988254" y="221228"/>
                    <a:pt x="988254" y="494127"/>
                  </a:cubicBezTo>
                  <a:lnTo>
                    <a:pt x="987935" y="497288"/>
                  </a:lnTo>
                  <a:lnTo>
                    <a:pt x="319" y="497288"/>
                  </a:lnTo>
                  <a:lnTo>
                    <a:pt x="0" y="494127"/>
                  </a:lnTo>
                  <a:cubicBezTo>
                    <a:pt x="0" y="221228"/>
                    <a:pt x="221228" y="0"/>
                    <a:pt x="494127" y="0"/>
                  </a:cubicBezTo>
                  <a:close/>
                </a:path>
              </a:pathLst>
            </a:custGeom>
            <a:solidFill>
              <a:srgbClr val="EB6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1">
              <a:extLst>
                <a:ext uri="{FF2B5EF4-FFF2-40B4-BE49-F238E27FC236}">
                  <a16:creationId xmlns:a16="http://schemas.microsoft.com/office/drawing/2014/main" id="{C3ED76F7-844C-9C4A-90C6-E283C491F4C4}"/>
                </a:ext>
              </a:extLst>
            </p:cNvPr>
            <p:cNvSpPr/>
            <p:nvPr/>
          </p:nvSpPr>
          <p:spPr>
            <a:xfrm rot="2250084">
              <a:off x="7107511" y="1261318"/>
              <a:ext cx="1201392" cy="604537"/>
            </a:xfrm>
            <a:custGeom>
              <a:avLst/>
              <a:gdLst>
                <a:gd name="connsiteX0" fmla="*/ 494127 w 988254"/>
                <a:gd name="connsiteY0" fmla="*/ 0 h 497288"/>
                <a:gd name="connsiteX1" fmla="*/ 988254 w 988254"/>
                <a:gd name="connsiteY1" fmla="*/ 494127 h 497288"/>
                <a:gd name="connsiteX2" fmla="*/ 987935 w 988254"/>
                <a:gd name="connsiteY2" fmla="*/ 497288 h 497288"/>
                <a:gd name="connsiteX3" fmla="*/ 319 w 988254"/>
                <a:gd name="connsiteY3" fmla="*/ 497288 h 497288"/>
                <a:gd name="connsiteX4" fmla="*/ 0 w 988254"/>
                <a:gd name="connsiteY4" fmla="*/ 494127 h 497288"/>
                <a:gd name="connsiteX5" fmla="*/ 494127 w 988254"/>
                <a:gd name="connsiteY5" fmla="*/ 0 h 49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8254" h="497288">
                  <a:moveTo>
                    <a:pt x="494127" y="0"/>
                  </a:moveTo>
                  <a:cubicBezTo>
                    <a:pt x="767026" y="0"/>
                    <a:pt x="988254" y="221228"/>
                    <a:pt x="988254" y="494127"/>
                  </a:cubicBezTo>
                  <a:lnTo>
                    <a:pt x="987935" y="497288"/>
                  </a:lnTo>
                  <a:lnTo>
                    <a:pt x="319" y="497288"/>
                  </a:lnTo>
                  <a:lnTo>
                    <a:pt x="0" y="494127"/>
                  </a:lnTo>
                  <a:cubicBezTo>
                    <a:pt x="0" y="221228"/>
                    <a:pt x="221228" y="0"/>
                    <a:pt x="49412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2">
              <a:extLst>
                <a:ext uri="{FF2B5EF4-FFF2-40B4-BE49-F238E27FC236}">
                  <a16:creationId xmlns:a16="http://schemas.microsoft.com/office/drawing/2014/main" id="{FA962B8B-6A5B-0940-9815-9A5CFD7DA547}"/>
                </a:ext>
              </a:extLst>
            </p:cNvPr>
            <p:cNvSpPr/>
            <p:nvPr/>
          </p:nvSpPr>
          <p:spPr>
            <a:xfrm rot="19303856">
              <a:off x="4064878" y="1156274"/>
              <a:ext cx="460456" cy="324875"/>
            </a:xfrm>
            <a:custGeom>
              <a:avLst/>
              <a:gdLst>
                <a:gd name="connsiteX0" fmla="*/ 494127 w 988254"/>
                <a:gd name="connsiteY0" fmla="*/ 0 h 497288"/>
                <a:gd name="connsiteX1" fmla="*/ 988254 w 988254"/>
                <a:gd name="connsiteY1" fmla="*/ 494127 h 497288"/>
                <a:gd name="connsiteX2" fmla="*/ 987935 w 988254"/>
                <a:gd name="connsiteY2" fmla="*/ 497288 h 497288"/>
                <a:gd name="connsiteX3" fmla="*/ 319 w 988254"/>
                <a:gd name="connsiteY3" fmla="*/ 497288 h 497288"/>
                <a:gd name="connsiteX4" fmla="*/ 0 w 988254"/>
                <a:gd name="connsiteY4" fmla="*/ 494127 h 497288"/>
                <a:gd name="connsiteX5" fmla="*/ 494127 w 988254"/>
                <a:gd name="connsiteY5" fmla="*/ 0 h 49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8254" h="497288">
                  <a:moveTo>
                    <a:pt x="494127" y="0"/>
                  </a:moveTo>
                  <a:cubicBezTo>
                    <a:pt x="767026" y="0"/>
                    <a:pt x="988254" y="221228"/>
                    <a:pt x="988254" y="494127"/>
                  </a:cubicBezTo>
                  <a:lnTo>
                    <a:pt x="987935" y="497288"/>
                  </a:lnTo>
                  <a:lnTo>
                    <a:pt x="319" y="497288"/>
                  </a:lnTo>
                  <a:lnTo>
                    <a:pt x="0" y="494127"/>
                  </a:lnTo>
                  <a:cubicBezTo>
                    <a:pt x="0" y="221228"/>
                    <a:pt x="221228" y="0"/>
                    <a:pt x="494127" y="0"/>
                  </a:cubicBezTo>
                  <a:close/>
                </a:path>
              </a:pathLst>
            </a:custGeom>
            <a:solidFill>
              <a:srgbClr val="EB6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3">
              <a:extLst>
                <a:ext uri="{FF2B5EF4-FFF2-40B4-BE49-F238E27FC236}">
                  <a16:creationId xmlns:a16="http://schemas.microsoft.com/office/drawing/2014/main" id="{5AB0EF1C-5135-A04C-8518-7C1B708FD2A4}"/>
                </a:ext>
              </a:extLst>
            </p:cNvPr>
            <p:cNvSpPr/>
            <p:nvPr/>
          </p:nvSpPr>
          <p:spPr>
            <a:xfrm rot="19451960">
              <a:off x="3875209" y="1239937"/>
              <a:ext cx="1201392" cy="604537"/>
            </a:xfrm>
            <a:custGeom>
              <a:avLst/>
              <a:gdLst>
                <a:gd name="connsiteX0" fmla="*/ 494127 w 988254"/>
                <a:gd name="connsiteY0" fmla="*/ 0 h 497288"/>
                <a:gd name="connsiteX1" fmla="*/ 988254 w 988254"/>
                <a:gd name="connsiteY1" fmla="*/ 494127 h 497288"/>
                <a:gd name="connsiteX2" fmla="*/ 987935 w 988254"/>
                <a:gd name="connsiteY2" fmla="*/ 497288 h 497288"/>
                <a:gd name="connsiteX3" fmla="*/ 319 w 988254"/>
                <a:gd name="connsiteY3" fmla="*/ 497288 h 497288"/>
                <a:gd name="connsiteX4" fmla="*/ 0 w 988254"/>
                <a:gd name="connsiteY4" fmla="*/ 494127 h 497288"/>
                <a:gd name="connsiteX5" fmla="*/ 494127 w 988254"/>
                <a:gd name="connsiteY5" fmla="*/ 0 h 49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8254" h="497288">
                  <a:moveTo>
                    <a:pt x="494127" y="0"/>
                  </a:moveTo>
                  <a:cubicBezTo>
                    <a:pt x="767026" y="0"/>
                    <a:pt x="988254" y="221228"/>
                    <a:pt x="988254" y="494127"/>
                  </a:cubicBezTo>
                  <a:lnTo>
                    <a:pt x="987935" y="497288"/>
                  </a:lnTo>
                  <a:lnTo>
                    <a:pt x="319" y="497288"/>
                  </a:lnTo>
                  <a:lnTo>
                    <a:pt x="0" y="494127"/>
                  </a:lnTo>
                  <a:cubicBezTo>
                    <a:pt x="0" y="221228"/>
                    <a:pt x="221228" y="0"/>
                    <a:pt x="49412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DD1B3F4-3EA9-5341-9942-F44D18BF1C39}"/>
                </a:ext>
              </a:extLst>
            </p:cNvPr>
            <p:cNvSpPr/>
            <p:nvPr/>
          </p:nvSpPr>
          <p:spPr>
            <a:xfrm flipV="1">
              <a:off x="4082459" y="5426690"/>
              <a:ext cx="494009" cy="4940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0927D70-AF0C-A744-B275-A4C21500C11A}"/>
                </a:ext>
              </a:extLst>
            </p:cNvPr>
            <p:cNvSpPr/>
            <p:nvPr/>
          </p:nvSpPr>
          <p:spPr>
            <a:xfrm flipV="1">
              <a:off x="7636396" y="5420422"/>
              <a:ext cx="494009" cy="4940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Kim dài">
            <a:extLst>
              <a:ext uri="{FF2B5EF4-FFF2-40B4-BE49-F238E27FC236}">
                <a16:creationId xmlns:a16="http://schemas.microsoft.com/office/drawing/2014/main" id="{969302A4-5FAD-0C42-B111-EB1651726639}"/>
              </a:ext>
            </a:extLst>
          </p:cNvPr>
          <p:cNvGrpSpPr/>
          <p:nvPr/>
        </p:nvGrpSpPr>
        <p:grpSpPr>
          <a:xfrm rot="16200000">
            <a:off x="24737956" y="2342470"/>
            <a:ext cx="2149709" cy="2334458"/>
            <a:chOff x="383746" y="1542205"/>
            <a:chExt cx="2964656" cy="305607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E26DBD-54A3-3D44-9F91-A1C598173606}"/>
                </a:ext>
              </a:extLst>
            </p:cNvPr>
            <p:cNvSpPr/>
            <p:nvPr/>
          </p:nvSpPr>
          <p:spPr>
            <a:xfrm>
              <a:off x="1828366" y="1641205"/>
              <a:ext cx="50800" cy="1470166"/>
            </a:xfrm>
            <a:prstGeom prst="rect">
              <a:avLst/>
            </a:prstGeom>
            <a:solidFill>
              <a:srgbClr val="7C6C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0CB093E-6975-6842-BA1E-E38B6F4B4059}"/>
                </a:ext>
              </a:extLst>
            </p:cNvPr>
            <p:cNvSpPr/>
            <p:nvPr/>
          </p:nvSpPr>
          <p:spPr>
            <a:xfrm>
              <a:off x="383746" y="1542205"/>
              <a:ext cx="2964656" cy="305607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Kim ngắn">
            <a:extLst>
              <a:ext uri="{FF2B5EF4-FFF2-40B4-BE49-F238E27FC236}">
                <a16:creationId xmlns:a16="http://schemas.microsoft.com/office/drawing/2014/main" id="{E92903A0-08CB-FE45-B1EE-5990C78E70E4}"/>
              </a:ext>
            </a:extLst>
          </p:cNvPr>
          <p:cNvGrpSpPr/>
          <p:nvPr/>
        </p:nvGrpSpPr>
        <p:grpSpPr>
          <a:xfrm>
            <a:off x="25124647" y="2867127"/>
            <a:ext cx="1556304" cy="1433139"/>
            <a:chOff x="464690" y="1401370"/>
            <a:chExt cx="2964656" cy="305607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8A1808C-2737-DF4D-9890-76C3B670EE62}"/>
                </a:ext>
              </a:extLst>
            </p:cNvPr>
            <p:cNvSpPr/>
            <p:nvPr/>
          </p:nvSpPr>
          <p:spPr>
            <a:xfrm>
              <a:off x="1774634" y="1563586"/>
              <a:ext cx="182880" cy="1470166"/>
            </a:xfrm>
            <a:prstGeom prst="rect">
              <a:avLst/>
            </a:prstGeom>
            <a:solidFill>
              <a:srgbClr val="7C6C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2A7DBC1-7861-774A-A7A0-5847F20F68CB}"/>
                </a:ext>
              </a:extLst>
            </p:cNvPr>
            <p:cNvSpPr/>
            <p:nvPr/>
          </p:nvSpPr>
          <p:spPr>
            <a:xfrm>
              <a:off x="464690" y="1401370"/>
              <a:ext cx="2964656" cy="305607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start">
            <a:extLst>
              <a:ext uri="{FF2B5EF4-FFF2-40B4-BE49-F238E27FC236}">
                <a16:creationId xmlns:a16="http://schemas.microsoft.com/office/drawing/2014/main" id="{55984AE5-A859-7E45-9808-E7986D1E5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6911" y="5156466"/>
            <a:ext cx="1986591" cy="198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EE065FE-6753-654A-B50A-D22931965D38}"/>
              </a:ext>
            </a:extLst>
          </p:cNvPr>
          <p:cNvSpPr txBox="1"/>
          <p:nvPr/>
        </p:nvSpPr>
        <p:spPr>
          <a:xfrm>
            <a:off x="25329133" y="2177528"/>
            <a:ext cx="1030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D55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E065FE-6753-654A-B50A-D22931965D38}"/>
              </a:ext>
            </a:extLst>
          </p:cNvPr>
          <p:cNvSpPr txBox="1"/>
          <p:nvPr/>
        </p:nvSpPr>
        <p:spPr>
          <a:xfrm>
            <a:off x="23925189" y="3229753"/>
            <a:ext cx="1030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D55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5" b="100000" l="33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3"/>
          <a:stretch/>
        </p:blipFill>
        <p:spPr bwMode="auto">
          <a:xfrm>
            <a:off x="1225550" y="6804488"/>
            <a:ext cx="10282682" cy="1084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5" b="100000" l="33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3"/>
          <a:stretch/>
        </p:blipFill>
        <p:spPr bwMode="auto">
          <a:xfrm>
            <a:off x="10282682" y="7143057"/>
            <a:ext cx="10436158" cy="1084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5" b="100000" l="33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3"/>
          <a:stretch/>
        </p:blipFill>
        <p:spPr bwMode="auto">
          <a:xfrm>
            <a:off x="19429790" y="7143057"/>
            <a:ext cx="10053712" cy="10845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0" y="468709"/>
            <a:ext cx="768349" cy="1695092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-755650" y="937419"/>
            <a:ext cx="22631400" cy="82719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Data 37"/>
          <p:cNvSpPr/>
          <p:nvPr/>
        </p:nvSpPr>
        <p:spPr>
          <a:xfrm rot="2540335">
            <a:off x="1066429" y="671092"/>
            <a:ext cx="914400" cy="3286901"/>
          </a:xfrm>
          <a:prstGeom prst="flowChartInputOutpu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Manual Input 39"/>
          <p:cNvSpPr/>
          <p:nvPr/>
        </p:nvSpPr>
        <p:spPr>
          <a:xfrm>
            <a:off x="1185" y="0"/>
            <a:ext cx="767164" cy="764274"/>
          </a:xfrm>
          <a:prstGeom prst="flowChartManualInpu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Data 40"/>
          <p:cNvSpPr/>
          <p:nvPr/>
        </p:nvSpPr>
        <p:spPr>
          <a:xfrm>
            <a:off x="21275548" y="937418"/>
            <a:ext cx="914400" cy="827195"/>
          </a:xfrm>
          <a:prstGeom prst="flowChartInputOutpu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Plaque 41"/>
          <p:cNvSpPr/>
          <p:nvPr/>
        </p:nvSpPr>
        <p:spPr>
          <a:xfrm>
            <a:off x="3659632" y="2434844"/>
            <a:ext cx="18373598" cy="3804042"/>
          </a:xfrm>
          <a:prstGeom prst="plaque">
            <a:avLst/>
          </a:prstGeom>
          <a:solidFill>
            <a:schemeClr val="accent2">
              <a:lumMod val="60000"/>
              <a:lumOff val="40000"/>
              <a:alpha val="57000"/>
            </a:schemeClr>
          </a:solidFill>
          <a:ln w="1143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026150" y="1503880"/>
            <a:ext cx="340741" cy="102759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8294350" y="1548615"/>
            <a:ext cx="340741" cy="102759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Plaque 45"/>
          <p:cNvSpPr/>
          <p:nvPr/>
        </p:nvSpPr>
        <p:spPr>
          <a:xfrm>
            <a:off x="4265412" y="2674476"/>
            <a:ext cx="17611598" cy="3188778"/>
          </a:xfrm>
          <a:prstGeom prst="plaque">
            <a:avLst/>
          </a:prstGeom>
          <a:solidFill>
            <a:srgbClr val="00B0F0">
              <a:alpha val="17000"/>
            </a:srgbClr>
          </a:solidFill>
          <a:ln w="1143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trội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Am-thanh-dong-ho-tich-tac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865350" y="8404225"/>
            <a:ext cx="609600" cy="609600"/>
          </a:xfrm>
          <a:prstGeom prst="rect">
            <a:avLst/>
          </a:prstGeom>
        </p:spPr>
      </p:pic>
      <p:pic>
        <p:nvPicPr>
          <p:cNvPr id="3" name="Tieng-chuong-het-gio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865350" y="8404225"/>
            <a:ext cx="609600" cy="6096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807438" y="10951628"/>
            <a:ext cx="54757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449739" y="10472965"/>
            <a:ext cx="675419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leo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trèo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3690473" y="10582296"/>
            <a:ext cx="620407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leo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trèo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637750" y="10472964"/>
            <a:ext cx="64817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nhẹn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leo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trèo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" name="Picture 2" descr="C:\Users\ADMIN\Downloads\các video đông\5bcbd0bd7c033c9d6f0ef6bf96effd72.gif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5630" y="13058288"/>
            <a:ext cx="5773520" cy="468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48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1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9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355"/>
                            </p:stCondLst>
                            <p:childTnLst>
                              <p:par>
                                <p:cTn id="44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32" grpId="0"/>
      <p:bldP spid="32" grpId="1"/>
      <p:bldP spid="33" grpId="0"/>
      <p:bldP spid="33" grpId="1"/>
      <p:bldP spid="47" grpId="0"/>
      <p:bldP spid="4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2421</TotalTime>
  <Words>228</Words>
  <Application>Microsoft Office PowerPoint</Application>
  <PresentationFormat>Custom</PresentationFormat>
  <Paragraphs>82</Paragraphs>
  <Slides>11</Slides>
  <Notes>1</Notes>
  <HiddenSlides>0</HiddenSlides>
  <MMClips>23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.VnAvant</vt:lpstr>
      <vt:lpstr>Arial</vt:lpstr>
      <vt:lpstr>Calibri</vt:lpstr>
      <vt:lpstr>DAGGERSQUARE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68</cp:revision>
  <dcterms:created xsi:type="dcterms:W3CDTF">2006-08-16T00:00:00Z</dcterms:created>
  <dcterms:modified xsi:type="dcterms:W3CDTF">2024-03-21T12:34:31Z</dcterms:modified>
</cp:coreProperties>
</file>