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22"/>
  </p:notesMasterIdLst>
  <p:sldIdLst>
    <p:sldId id="403" r:id="rId2"/>
    <p:sldId id="388" r:id="rId3"/>
    <p:sldId id="390" r:id="rId4"/>
    <p:sldId id="405" r:id="rId5"/>
    <p:sldId id="332" r:id="rId6"/>
    <p:sldId id="380" r:id="rId7"/>
    <p:sldId id="382" r:id="rId8"/>
    <p:sldId id="397" r:id="rId9"/>
    <p:sldId id="401" r:id="rId10"/>
    <p:sldId id="344" r:id="rId11"/>
    <p:sldId id="406" r:id="rId12"/>
    <p:sldId id="383" r:id="rId13"/>
    <p:sldId id="346" r:id="rId14"/>
    <p:sldId id="408" r:id="rId15"/>
    <p:sldId id="365" r:id="rId16"/>
    <p:sldId id="409" r:id="rId17"/>
    <p:sldId id="410" r:id="rId18"/>
    <p:sldId id="349" r:id="rId19"/>
    <p:sldId id="412" r:id="rId20"/>
    <p:sldId id="354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CF8"/>
    <a:srgbClr val="FFCCCC"/>
    <a:srgbClr val="99FFCC"/>
    <a:srgbClr val="66FFFF"/>
    <a:srgbClr val="FFCCFF"/>
    <a:srgbClr val="FFFF99"/>
    <a:srgbClr val="FF99FF"/>
    <a:srgbClr val="CCECFF"/>
    <a:srgbClr val="FF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 varScale="1">
        <p:scale>
          <a:sx n="82" d="100"/>
          <a:sy n="82" d="100"/>
        </p:scale>
        <p:origin x="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F51A4-D6F7-4594-8FF4-ABEA0B989A3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3694FA-CC82-4B4D-BA08-66DAF8F2776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vi-VN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ờng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sạch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an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ồ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ồ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endParaRPr lang="en-US" sz="2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5901BE-F2B9-41C7-AFEA-59CAE0D1E29B}" type="parTrans" cxnId="{411EC666-CF18-4C27-B73D-A230C2002BC6}">
      <dgm:prSet/>
      <dgm:spPr/>
      <dgm:t>
        <a:bodyPr/>
        <a:lstStyle/>
        <a:p>
          <a:endParaRPr lang="en-US"/>
        </a:p>
      </dgm:t>
    </dgm:pt>
    <dgm:pt modelId="{3C451136-D5A3-46E9-B7E2-1AB60C3689F6}" type="sibTrans" cxnId="{411EC666-CF18-4C27-B73D-A230C2002BC6}">
      <dgm:prSet/>
      <dgm:spPr/>
      <dgm:t>
        <a:bodyPr/>
        <a:lstStyle/>
        <a:p>
          <a:endParaRPr lang="en-US"/>
        </a:p>
      </dgm:t>
    </dgm:pt>
    <dgm:pt modelId="{DD7B8832-FC30-4BBC-910A-9A56772C2EC8}">
      <dgm:prSet custT="1"/>
      <dgm:spPr>
        <a:solidFill>
          <a:srgbClr val="FF99FF"/>
        </a:solidFill>
      </dgm:spPr>
      <dgm:t>
        <a:bodyPr/>
        <a:lstStyle/>
        <a:p>
          <a:pPr algn="l" rtl="0"/>
          <a:r>
            <a:rPr lang="en-US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1E9E1-5E9C-4D46-9EEB-B6497D4A899F}" type="parTrans" cxnId="{C1ABE802-30BD-4511-85EB-9CB26858D3A0}">
      <dgm:prSet/>
      <dgm:spPr/>
      <dgm:t>
        <a:bodyPr/>
        <a:lstStyle/>
        <a:p>
          <a:endParaRPr lang="en-US"/>
        </a:p>
      </dgm:t>
    </dgm:pt>
    <dgm:pt modelId="{1D27B65B-C838-480F-A6B7-F6E67518DFBE}" type="sibTrans" cxnId="{C1ABE802-30BD-4511-85EB-9CB26858D3A0}">
      <dgm:prSet/>
      <dgm:spPr/>
      <dgm:t>
        <a:bodyPr/>
        <a:lstStyle/>
        <a:p>
          <a:endParaRPr lang="en-US"/>
        </a:p>
      </dgm:t>
    </dgm:pt>
    <dgm:pt modelId="{EA42F190-6756-49B6-BD6F-467B9F378CF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hút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13FBF62-A482-4A46-97C3-9D74FD457483}" type="parTrans" cxnId="{CFFD4856-1BD4-4CBD-94E1-E5BF520260CF}">
      <dgm:prSet/>
      <dgm:spPr/>
      <dgm:t>
        <a:bodyPr/>
        <a:lstStyle/>
        <a:p>
          <a:endParaRPr lang="en-US"/>
        </a:p>
      </dgm:t>
    </dgm:pt>
    <dgm:pt modelId="{2D81B2D2-0BF1-4C11-992B-6DC637C3BEAE}" type="sibTrans" cxnId="{CFFD4856-1BD4-4CBD-94E1-E5BF520260CF}">
      <dgm:prSet/>
      <dgm:spPr/>
      <dgm:t>
        <a:bodyPr/>
        <a:lstStyle/>
        <a:p>
          <a:endParaRPr lang="en-US"/>
        </a:p>
      </dgm:t>
    </dgm:pt>
    <dgm:pt modelId="{2E504AA4-F93C-4E66-B3BF-850CA81E887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chặt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chẽ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huynh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D3435-BE8A-448C-BF7D-1AA0A7ABEE42}" type="parTrans" cxnId="{83574102-C0E2-4831-A410-31B3B617D563}">
      <dgm:prSet/>
      <dgm:spPr/>
      <dgm:t>
        <a:bodyPr/>
        <a:lstStyle/>
        <a:p>
          <a:endParaRPr lang="en-US"/>
        </a:p>
      </dgm:t>
    </dgm:pt>
    <dgm:pt modelId="{8F12124D-33E3-45B0-8ABC-EF884280BAF9}" type="sibTrans" cxnId="{83574102-C0E2-4831-A410-31B3B617D563}">
      <dgm:prSet/>
      <dgm:spPr/>
      <dgm:t>
        <a:bodyPr/>
        <a:lstStyle/>
        <a:p>
          <a:endParaRPr lang="en-US"/>
        </a:p>
      </dgm:t>
    </dgm:pt>
    <dgm:pt modelId="{B3A6C531-A7E1-4148-98A4-17CA70805BEB}" type="pres">
      <dgm:prSet presAssocID="{7A9F51A4-D6F7-4594-8FF4-ABEA0B989A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051BD-ECD4-4789-8736-65D9D316A470}" type="pres">
      <dgm:prSet presAssocID="{3D3694FA-CC82-4B4D-BA08-66DAF8F27764}" presName="composite" presStyleCnt="0"/>
      <dgm:spPr/>
    </dgm:pt>
    <dgm:pt modelId="{F745AA00-AAA7-4398-92CF-AF79831CC4CC}" type="pres">
      <dgm:prSet presAssocID="{3D3694FA-CC82-4B4D-BA08-66DAF8F27764}" presName="imgShp" presStyleLbl="fgImgPlace1" presStyleIdx="0" presStyleCnt="4" custScaleX="82219" custScaleY="61256" custLinFactNeighborX="-25232" custLinFactNeighborY="18268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C42DCFC-76FA-4A65-B021-442F7737E360}" type="pres">
      <dgm:prSet presAssocID="{3D3694FA-CC82-4B4D-BA08-66DAF8F27764}" presName="txShp" presStyleLbl="node1" presStyleIdx="0" presStyleCnt="4" custScaleX="129719" custScaleY="74280" custLinFactNeighborX="657" custLinFactNeighborY="18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418EE-7151-48AA-8986-B86CEF421EA4}" type="pres">
      <dgm:prSet presAssocID="{3C451136-D5A3-46E9-B7E2-1AB60C3689F6}" presName="spacing" presStyleCnt="0"/>
      <dgm:spPr/>
    </dgm:pt>
    <dgm:pt modelId="{20B0DA29-388E-4223-8123-FEB267CE38DE}" type="pres">
      <dgm:prSet presAssocID="{DD7B8832-FC30-4BBC-910A-9A56772C2EC8}" presName="composite" presStyleCnt="0"/>
      <dgm:spPr/>
    </dgm:pt>
    <dgm:pt modelId="{897CA27B-DB8F-4DF0-B587-D7B279B93B16}" type="pres">
      <dgm:prSet presAssocID="{DD7B8832-FC30-4BBC-910A-9A56772C2EC8}" presName="imgShp" presStyleLbl="fgImgPlace1" presStyleIdx="1" presStyleCnt="4" custScaleX="85748" custScaleY="70850" custLinFactNeighborX="-22526" custLinFactNeighborY="-3387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48038BB-B313-4037-BE0B-0BF595263548}" type="pres">
      <dgm:prSet presAssocID="{DD7B8832-FC30-4BBC-910A-9A56772C2EC8}" presName="txShp" presStyleLbl="node1" presStyleIdx="1" presStyleCnt="4" custScaleX="117157" custScaleY="77195" custLinFactNeighborX="1173" custLinFactNeighborY="-1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A34D1-B09C-4709-BB09-8BF85DCA4FB8}" type="pres">
      <dgm:prSet presAssocID="{1D27B65B-C838-480F-A6B7-F6E67518DFBE}" presName="spacing" presStyleCnt="0"/>
      <dgm:spPr/>
    </dgm:pt>
    <dgm:pt modelId="{EF92A1E7-4D8E-4989-8E3C-2D319F27B99F}" type="pres">
      <dgm:prSet presAssocID="{EA42F190-6756-49B6-BD6F-467B9F378CF8}" presName="composite" presStyleCnt="0"/>
      <dgm:spPr/>
    </dgm:pt>
    <dgm:pt modelId="{B08623B8-A3C1-4AB9-A72B-451012D32070}" type="pres">
      <dgm:prSet presAssocID="{EA42F190-6756-49B6-BD6F-467B9F378CF8}" presName="imgShp" presStyleLbl="fgImgPlace1" presStyleIdx="2" presStyleCnt="4" custScaleX="86811" custScaleY="61885" custLinFactNeighborX="-25899" custLinFactNeighborY="-14652"/>
      <dgm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3FFE158-6252-4123-8F1A-5FCD13088EE9}" type="pres">
      <dgm:prSet presAssocID="{EA42F190-6756-49B6-BD6F-467B9F378CF8}" presName="txShp" presStyleLbl="node1" presStyleIdx="2" presStyleCnt="4" custScaleX="123847" custScaleY="91681" custLinFactNeighborX="-503" custLinFactNeighborY="-15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D6343-91D3-4AB1-9935-525083EEEB9A}" type="pres">
      <dgm:prSet presAssocID="{2D81B2D2-0BF1-4C11-992B-6DC637C3BEAE}" presName="spacing" presStyleCnt="0"/>
      <dgm:spPr/>
    </dgm:pt>
    <dgm:pt modelId="{32D96EE4-2ECE-4B36-85EA-F9B5DAE23EEF}" type="pres">
      <dgm:prSet presAssocID="{2E504AA4-F93C-4E66-B3BF-850CA81E8875}" presName="composite" presStyleCnt="0"/>
      <dgm:spPr/>
    </dgm:pt>
    <dgm:pt modelId="{A332FE87-611A-4853-9409-D11DB5F2F334}" type="pres">
      <dgm:prSet presAssocID="{2E504AA4-F93C-4E66-B3BF-850CA81E8875}" presName="imgShp" presStyleLbl="fgImgPlace1" presStyleIdx="3" presStyleCnt="4" custScaleX="83276" custScaleY="63888" custLinFactNeighborX="-28671" custLinFactNeighborY="-33851"/>
      <dgm:spPr>
        <a:solidFill>
          <a:schemeClr val="accent4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C596D9E4-2811-41B7-85FF-8A405E28ED70}" type="pres">
      <dgm:prSet presAssocID="{2E504AA4-F93C-4E66-B3BF-850CA81E8875}" presName="txShp" presStyleLbl="node1" presStyleIdx="3" presStyleCnt="4" custScaleX="121855" custScaleY="54081" custLinFactNeighborX="-2130" custLinFactNeighborY="-322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ABE802-30BD-4511-85EB-9CB26858D3A0}" srcId="{7A9F51A4-D6F7-4594-8FF4-ABEA0B989A31}" destId="{DD7B8832-FC30-4BBC-910A-9A56772C2EC8}" srcOrd="1" destOrd="0" parTransId="{0381E9E1-5E9C-4D46-9EEB-B6497D4A899F}" sibTransId="{1D27B65B-C838-480F-A6B7-F6E67518DFBE}"/>
    <dgm:cxn modelId="{7AE5A566-B2CE-4484-A6F8-A49C083DFDB0}" type="presOf" srcId="{EA42F190-6756-49B6-BD6F-467B9F378CF8}" destId="{73FFE158-6252-4123-8F1A-5FCD13088EE9}" srcOrd="0" destOrd="0" presId="urn:microsoft.com/office/officeart/2005/8/layout/vList3"/>
    <dgm:cxn modelId="{CFFD4856-1BD4-4CBD-94E1-E5BF520260CF}" srcId="{7A9F51A4-D6F7-4594-8FF4-ABEA0B989A31}" destId="{EA42F190-6756-49B6-BD6F-467B9F378CF8}" srcOrd="2" destOrd="0" parTransId="{A13FBF62-A482-4A46-97C3-9D74FD457483}" sibTransId="{2D81B2D2-0BF1-4C11-992B-6DC637C3BEAE}"/>
    <dgm:cxn modelId="{83574102-C0E2-4831-A410-31B3B617D563}" srcId="{7A9F51A4-D6F7-4594-8FF4-ABEA0B989A31}" destId="{2E504AA4-F93C-4E66-B3BF-850CA81E8875}" srcOrd="3" destOrd="0" parTransId="{5B0D3435-BE8A-448C-BF7D-1AA0A7ABEE42}" sibTransId="{8F12124D-33E3-45B0-8ABC-EF884280BAF9}"/>
    <dgm:cxn modelId="{13DEB2D4-8A42-4E19-92F1-3E7814630455}" type="presOf" srcId="{7A9F51A4-D6F7-4594-8FF4-ABEA0B989A31}" destId="{B3A6C531-A7E1-4148-98A4-17CA70805BEB}" srcOrd="0" destOrd="0" presId="urn:microsoft.com/office/officeart/2005/8/layout/vList3"/>
    <dgm:cxn modelId="{F5737153-9CA8-42F8-BC07-7FE9A14FA3D0}" type="presOf" srcId="{3D3694FA-CC82-4B4D-BA08-66DAF8F27764}" destId="{7C42DCFC-76FA-4A65-B021-442F7737E360}" srcOrd="0" destOrd="0" presId="urn:microsoft.com/office/officeart/2005/8/layout/vList3"/>
    <dgm:cxn modelId="{E71B7041-7CFF-473E-9B67-D4F80DA2431D}" type="presOf" srcId="{2E504AA4-F93C-4E66-B3BF-850CA81E8875}" destId="{C596D9E4-2811-41B7-85FF-8A405E28ED70}" srcOrd="0" destOrd="0" presId="urn:microsoft.com/office/officeart/2005/8/layout/vList3"/>
    <dgm:cxn modelId="{5E992D5E-6F74-4F0C-9229-F1C317B56E97}" type="presOf" srcId="{DD7B8832-FC30-4BBC-910A-9A56772C2EC8}" destId="{A48038BB-B313-4037-BE0B-0BF595263548}" srcOrd="0" destOrd="0" presId="urn:microsoft.com/office/officeart/2005/8/layout/vList3"/>
    <dgm:cxn modelId="{411EC666-CF18-4C27-B73D-A230C2002BC6}" srcId="{7A9F51A4-D6F7-4594-8FF4-ABEA0B989A31}" destId="{3D3694FA-CC82-4B4D-BA08-66DAF8F27764}" srcOrd="0" destOrd="0" parTransId="{635901BE-F2B9-41C7-AFEA-59CAE0D1E29B}" sibTransId="{3C451136-D5A3-46E9-B7E2-1AB60C3689F6}"/>
    <dgm:cxn modelId="{4BF8EEC5-8EF9-442A-91C0-4B795339C20A}" type="presParOf" srcId="{B3A6C531-A7E1-4148-98A4-17CA70805BEB}" destId="{DAC051BD-ECD4-4789-8736-65D9D316A470}" srcOrd="0" destOrd="0" presId="urn:microsoft.com/office/officeart/2005/8/layout/vList3"/>
    <dgm:cxn modelId="{81F05DCF-3925-4FCF-9410-877C7BE2B2DE}" type="presParOf" srcId="{DAC051BD-ECD4-4789-8736-65D9D316A470}" destId="{F745AA00-AAA7-4398-92CF-AF79831CC4CC}" srcOrd="0" destOrd="0" presId="urn:microsoft.com/office/officeart/2005/8/layout/vList3"/>
    <dgm:cxn modelId="{AB0FAABF-0F26-41D2-BF9E-D760D48E445A}" type="presParOf" srcId="{DAC051BD-ECD4-4789-8736-65D9D316A470}" destId="{7C42DCFC-76FA-4A65-B021-442F7737E360}" srcOrd="1" destOrd="0" presId="urn:microsoft.com/office/officeart/2005/8/layout/vList3"/>
    <dgm:cxn modelId="{5FA52F11-5382-4E51-8639-14F634621BDF}" type="presParOf" srcId="{B3A6C531-A7E1-4148-98A4-17CA70805BEB}" destId="{D0E418EE-7151-48AA-8986-B86CEF421EA4}" srcOrd="1" destOrd="0" presId="urn:microsoft.com/office/officeart/2005/8/layout/vList3"/>
    <dgm:cxn modelId="{65216B6D-B5FF-4207-A255-BB6E7A563777}" type="presParOf" srcId="{B3A6C531-A7E1-4148-98A4-17CA70805BEB}" destId="{20B0DA29-388E-4223-8123-FEB267CE38DE}" srcOrd="2" destOrd="0" presId="urn:microsoft.com/office/officeart/2005/8/layout/vList3"/>
    <dgm:cxn modelId="{2DE7BF70-3D5A-40C2-99B2-D59EAD5C5656}" type="presParOf" srcId="{20B0DA29-388E-4223-8123-FEB267CE38DE}" destId="{897CA27B-DB8F-4DF0-B587-D7B279B93B16}" srcOrd="0" destOrd="0" presId="urn:microsoft.com/office/officeart/2005/8/layout/vList3"/>
    <dgm:cxn modelId="{E82D89C4-0202-494A-BFF9-7B40CA9DCAA3}" type="presParOf" srcId="{20B0DA29-388E-4223-8123-FEB267CE38DE}" destId="{A48038BB-B313-4037-BE0B-0BF595263548}" srcOrd="1" destOrd="0" presId="urn:microsoft.com/office/officeart/2005/8/layout/vList3"/>
    <dgm:cxn modelId="{010F8A02-AF76-4E2D-B721-68BA4B22C669}" type="presParOf" srcId="{B3A6C531-A7E1-4148-98A4-17CA70805BEB}" destId="{E70A34D1-B09C-4709-BB09-8BF85DCA4FB8}" srcOrd="3" destOrd="0" presId="urn:microsoft.com/office/officeart/2005/8/layout/vList3"/>
    <dgm:cxn modelId="{14D94183-0B6F-4CE3-BCD6-0AE21217DEA8}" type="presParOf" srcId="{B3A6C531-A7E1-4148-98A4-17CA70805BEB}" destId="{EF92A1E7-4D8E-4989-8E3C-2D319F27B99F}" srcOrd="4" destOrd="0" presId="urn:microsoft.com/office/officeart/2005/8/layout/vList3"/>
    <dgm:cxn modelId="{DB2DB681-4175-4CD8-B557-4D673EA09248}" type="presParOf" srcId="{EF92A1E7-4D8E-4989-8E3C-2D319F27B99F}" destId="{B08623B8-A3C1-4AB9-A72B-451012D32070}" srcOrd="0" destOrd="0" presId="urn:microsoft.com/office/officeart/2005/8/layout/vList3"/>
    <dgm:cxn modelId="{8D2A35D3-D088-4352-A960-BF70EA50C6CC}" type="presParOf" srcId="{EF92A1E7-4D8E-4989-8E3C-2D319F27B99F}" destId="{73FFE158-6252-4123-8F1A-5FCD13088EE9}" srcOrd="1" destOrd="0" presId="urn:microsoft.com/office/officeart/2005/8/layout/vList3"/>
    <dgm:cxn modelId="{FE1A89DD-F3F1-4FDC-B922-B796343E1638}" type="presParOf" srcId="{B3A6C531-A7E1-4148-98A4-17CA70805BEB}" destId="{71ED6343-91D3-4AB1-9935-525083EEEB9A}" srcOrd="5" destOrd="0" presId="urn:microsoft.com/office/officeart/2005/8/layout/vList3"/>
    <dgm:cxn modelId="{9EF7802E-6CEC-4F20-88E9-6EC77531F0F5}" type="presParOf" srcId="{B3A6C531-A7E1-4148-98A4-17CA70805BEB}" destId="{32D96EE4-2ECE-4B36-85EA-F9B5DAE23EEF}" srcOrd="6" destOrd="0" presId="urn:microsoft.com/office/officeart/2005/8/layout/vList3"/>
    <dgm:cxn modelId="{7DAA0133-7C9E-42E1-B312-EB660708905D}" type="presParOf" srcId="{32D96EE4-2ECE-4B36-85EA-F9B5DAE23EEF}" destId="{A332FE87-611A-4853-9409-D11DB5F2F334}" srcOrd="0" destOrd="0" presId="urn:microsoft.com/office/officeart/2005/8/layout/vList3"/>
    <dgm:cxn modelId="{56FF9C83-CBF8-400D-8D2C-4DB57A93855C}" type="presParOf" srcId="{32D96EE4-2ECE-4B36-85EA-F9B5DAE23EEF}" destId="{C596D9E4-2811-41B7-85FF-8A405E28ED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2DCFC-76FA-4A65-B021-442F7737E360}">
      <dsp:nvSpPr>
        <dsp:cNvPr id="0" name=""/>
        <dsp:cNvSpPr/>
      </dsp:nvSpPr>
      <dsp:spPr>
        <a:xfrm rot="10800000">
          <a:off x="558563" y="310434"/>
          <a:ext cx="6595644" cy="122814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29104" tIns="99060" rIns="184912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vi-VN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ờng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sạch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an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ồ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ồ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vi-VN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endParaRPr lang="en-US" sz="2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65599" y="310434"/>
        <a:ext cx="6288608" cy="1228146"/>
      </dsp:txXfrm>
    </dsp:sp>
    <dsp:sp modelId="{F745AA00-AAA7-4398-92CF-AF79831CC4CC}">
      <dsp:nvSpPr>
        <dsp:cNvPr id="0" name=""/>
        <dsp:cNvSpPr/>
      </dsp:nvSpPr>
      <dsp:spPr>
        <a:xfrm>
          <a:off x="183806" y="410482"/>
          <a:ext cx="1359410" cy="1012807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A48038BB-B313-4037-BE0B-0BF595263548}">
      <dsp:nvSpPr>
        <dsp:cNvPr id="0" name=""/>
        <dsp:cNvSpPr/>
      </dsp:nvSpPr>
      <dsp:spPr>
        <a:xfrm rot="10800000">
          <a:off x="1040511" y="1697485"/>
          <a:ext cx="5956921" cy="1276343"/>
        </a:xfrm>
        <a:prstGeom prst="homePlat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9104" tIns="72390" rIns="135128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59597" y="1697485"/>
        <a:ext cx="5637835" cy="1276343"/>
      </dsp:txXfrm>
    </dsp:sp>
    <dsp:sp modelId="{897CA27B-DB8F-4DF0-B587-D7B279B93B16}">
      <dsp:nvSpPr>
        <dsp:cNvPr id="0" name=""/>
        <dsp:cNvSpPr/>
      </dsp:nvSpPr>
      <dsp:spPr>
        <a:xfrm>
          <a:off x="335723" y="1718922"/>
          <a:ext cx="1417758" cy="1171434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73FFE158-6252-4123-8F1A-5FCD13088EE9}">
      <dsp:nvSpPr>
        <dsp:cNvPr id="0" name=""/>
        <dsp:cNvSpPr/>
      </dsp:nvSpPr>
      <dsp:spPr>
        <a:xfrm rot="10800000">
          <a:off x="704569" y="3228746"/>
          <a:ext cx="6297079" cy="1515855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29104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hút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1083533" y="3228746"/>
        <a:ext cx="5918115" cy="1515855"/>
      </dsp:txXfrm>
    </dsp:sp>
    <dsp:sp modelId="{B08623B8-A3C1-4AB9-A72B-451012D32070}">
      <dsp:nvSpPr>
        <dsp:cNvPr id="0" name=""/>
        <dsp:cNvSpPr/>
      </dsp:nvSpPr>
      <dsp:spPr>
        <a:xfrm>
          <a:off x="190521" y="3496432"/>
          <a:ext cx="1435334" cy="1023207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6D9E4-2811-41B7-85FF-8A405E28ED70}">
      <dsp:nvSpPr>
        <dsp:cNvPr id="0" name=""/>
        <dsp:cNvSpPr/>
      </dsp:nvSpPr>
      <dsp:spPr>
        <a:xfrm rot="10800000">
          <a:off x="683195" y="5049525"/>
          <a:ext cx="6195794" cy="894176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29104" tIns="106680" rIns="199136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chặt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chẽ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huynh</a:t>
          </a:r>
          <a:endParaRPr lang="en-US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06739" y="5049525"/>
        <a:ext cx="5972250" cy="894176"/>
      </dsp:txXfrm>
    </dsp:sp>
    <dsp:sp modelId="{A332FE87-611A-4853-9409-D11DB5F2F334}">
      <dsp:nvSpPr>
        <dsp:cNvPr id="0" name=""/>
        <dsp:cNvSpPr/>
      </dsp:nvSpPr>
      <dsp:spPr>
        <a:xfrm>
          <a:off x="184622" y="4942079"/>
          <a:ext cx="1376886" cy="105632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969A1-54AA-4617-8F94-D89CF99AE7E5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15AA1-462F-4DF5-B25F-F1E91A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5D02-E637-4C65-AFFF-4DE79F285A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0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90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72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6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6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353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70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5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14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1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457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5A647-07D2-4ABD-9066-41A6ACAB74D8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6EF49-5C23-498F-A468-CAD740E207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6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187036"/>
            <a:ext cx="11970328" cy="65670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b="28779"/>
          <a:stretch/>
        </p:blipFill>
        <p:spPr>
          <a:xfrm>
            <a:off x="0" y="0"/>
            <a:ext cx="12446284" cy="688264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092484" y="-140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b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QUANG TRUNG</a:t>
            </a:r>
            <a:endParaRPr lang="en-US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9970" y="1908268"/>
            <a:ext cx="9310574" cy="65982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MỪNG HỘI THI GIÁO VIÊN DẠY GIỎI GIÁO DỤC </a:t>
            </a:r>
          </a:p>
          <a:p>
            <a:pPr algn="ctr"/>
            <a:r>
              <a:rPr lang="en-US" sz="3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 NON CẤP HUYỆN</a:t>
            </a:r>
            <a:endParaRPr lang="en-US" sz="3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7799" y="5128320"/>
            <a:ext cx="85023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MỘT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GIÚP TRẺ 24-36 THÁNG HAM THÍCH ĐẾN LỚP 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2038" y="5990094"/>
            <a:ext cx="74772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Bài thơ Bé đến lớp: Mẹ đưa bé đến trườ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06" r="10286" b="-306"/>
          <a:stretch/>
        </p:blipFill>
        <p:spPr bwMode="auto">
          <a:xfrm>
            <a:off x="3992038" y="2558514"/>
            <a:ext cx="5113867" cy="23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71D091-E525-46AB-9A8A-B81B7577FE47}"/>
              </a:ext>
            </a:extLst>
          </p:cNvPr>
          <p:cNvSpPr txBox="1"/>
          <p:nvPr/>
        </p:nvSpPr>
        <p:spPr>
          <a:xfrm>
            <a:off x="339096" y="3658922"/>
            <a:ext cx="40748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endParaRPr lang="en-US" sz="3200" b="1" noProof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vẻ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niềm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nở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2F8AB-9E9A-48B4-84B6-80192DAC0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00" l="6647" r="97583">
                        <a14:foregroundMark x1="35045" y1="91250" x2="35045" y2="91250"/>
                        <a14:foregroundMark x1="51964" y1="94500" x2="51964" y2="94500"/>
                        <a14:foregroundMark x1="68882" y1="94000" x2="68882" y2="94000"/>
                        <a14:foregroundMark x1="51360" y1="98000" x2="51360" y2="98000"/>
                        <a14:foregroundMark x1="9063" y1="68500" x2="9063" y2="68500"/>
                        <a14:foregroundMark x1="7855" y1="53750" x2="7855" y2="53750"/>
                        <a14:foregroundMark x1="91541" y1="40500" x2="91541" y2="40500"/>
                        <a14:foregroundMark x1="91843" y1="51000" x2="91843" y2="51000"/>
                        <a14:foregroundMark x1="96979" y1="67750" x2="96979" y2="67750"/>
                        <a14:foregroundMark x1="97885" y1="54500" x2="97885" y2="54500"/>
                        <a14:foregroundMark x1="6647" y1="67250" x2="6647" y2="6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" t="20731"/>
          <a:stretch/>
        </p:blipFill>
        <p:spPr>
          <a:xfrm>
            <a:off x="209058" y="3043675"/>
            <a:ext cx="4334933" cy="363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844" y="127645"/>
            <a:ext cx="1160497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pháp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:</a:t>
            </a:r>
            <a:r>
              <a:rPr lang="en-US" sz="32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6" t="30603" r="12921" b="14286"/>
          <a:stretch/>
        </p:blipFill>
        <p:spPr>
          <a:xfrm>
            <a:off x="5023556" y="1646242"/>
            <a:ext cx="7044266" cy="5102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19497" y="4859251"/>
            <a:ext cx="13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67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3273" r="1081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641300" y="0"/>
            <a:ext cx="6360932" cy="146755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809"/>
          <a:stretch/>
        </p:blipFill>
        <p:spPr>
          <a:xfrm>
            <a:off x="1" y="1802674"/>
            <a:ext cx="12191998" cy="50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6" y="-541029"/>
            <a:ext cx="12284765" cy="7329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743" y="484292"/>
            <a:ext cx="4822354" cy="4358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12190" r="8010" b="32952"/>
          <a:stretch/>
        </p:blipFill>
        <p:spPr>
          <a:xfrm>
            <a:off x="4729588" y="-1"/>
            <a:ext cx="7462411" cy="610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97812" y="855279"/>
            <a:ext cx="22468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3" y="4842933"/>
            <a:ext cx="2115256" cy="8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29"/>
            <a:ext cx="12193057" cy="6858594"/>
          </a:xfrm>
          <a:prstGeom prst="rect">
            <a:avLst/>
          </a:prstGeom>
        </p:spPr>
      </p:pic>
      <p:pic>
        <p:nvPicPr>
          <p:cNvPr id="6" name="Picture 5" descr="D:\game\IMG20211025082657 (2)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08" b="8382"/>
          <a:stretch/>
        </p:blipFill>
        <p:spPr bwMode="auto">
          <a:xfrm>
            <a:off x="79023" y="2031027"/>
            <a:ext cx="5926066" cy="482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loud 1"/>
          <p:cNvSpPr/>
          <p:nvPr/>
        </p:nvSpPr>
        <p:spPr>
          <a:xfrm>
            <a:off x="3042056" y="90311"/>
            <a:ext cx="6898511" cy="166156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trẻ đưa ra lựa chọn vào góc chơi trẻ thích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623"/>
          <a:stretch/>
        </p:blipFill>
        <p:spPr>
          <a:xfrm>
            <a:off x="6425542" y="2133600"/>
            <a:ext cx="5277394" cy="42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6144" b="11218"/>
          <a:stretch/>
        </p:blipFill>
        <p:spPr>
          <a:xfrm>
            <a:off x="4452499" y="146757"/>
            <a:ext cx="3596479" cy="6711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5" y="146756"/>
            <a:ext cx="4223679" cy="661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93522" y="1146076"/>
            <a:ext cx="1704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978" y="51608"/>
            <a:ext cx="4048095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ertical Scroll 7"/>
          <p:cNvSpPr/>
          <p:nvPr/>
        </p:nvSpPr>
        <p:spPr>
          <a:xfrm>
            <a:off x="5032643" y="544917"/>
            <a:ext cx="2988861" cy="5814816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pt-BR" sz="5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88" y="304800"/>
            <a:ext cx="3735978" cy="645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04800"/>
            <a:ext cx="4931043" cy="645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0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6290" r="3930" b="5739"/>
          <a:stretch/>
        </p:blipFill>
        <p:spPr>
          <a:xfrm>
            <a:off x="45156" y="0"/>
            <a:ext cx="12033955" cy="6694311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099733" y="158044"/>
            <a:ext cx="8387644" cy="1958961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2336800" y="491193"/>
            <a:ext cx="8150577" cy="129266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9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sz="39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:\game\IMG_20211024_19221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7" y="2117004"/>
            <a:ext cx="6355644" cy="457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/>
          <p:cNvSpPr/>
          <p:nvPr/>
        </p:nvSpPr>
        <p:spPr>
          <a:xfrm rot="16200000">
            <a:off x="1322598" y="1838627"/>
            <a:ext cx="2400939" cy="339795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845643">
            <a:off x="708658" y="2891235"/>
            <a:ext cx="427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57" r="775" b="9422"/>
          <a:stretch/>
        </p:blipFill>
        <p:spPr>
          <a:xfrm rot="243470">
            <a:off x="10115607" y="2758621"/>
            <a:ext cx="1952497" cy="3570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71" y="225952"/>
            <a:ext cx="6632576" cy="667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Vertical Scroll 13"/>
          <p:cNvSpPr/>
          <p:nvPr/>
        </p:nvSpPr>
        <p:spPr>
          <a:xfrm>
            <a:off x="7477456" y="1929256"/>
            <a:ext cx="2314223" cy="4479505"/>
          </a:xfrm>
          <a:prstGeom prst="verticalScroll">
            <a:avLst/>
          </a:prstGeom>
          <a:solidFill>
            <a:srgbClr val="FFCCCC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47874" y="2257447"/>
            <a:ext cx="1744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3 Cách Học Giỏi Tất Cả Mọi Môn Thật Đơn Giản - FuSuSu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9757">
            <a:off x="10420296" y="727071"/>
            <a:ext cx="1343117" cy="15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3 Cách Học Giỏi Tất Cả Mọi Môn Thật Đơn Giản - FuSuSu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4701">
            <a:off x="7521393" y="314797"/>
            <a:ext cx="1178741" cy="12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56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E3372C19-4A3D-416B-8852-9A79A59E8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" y="12665"/>
            <a:ext cx="12155536" cy="683267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44" y="257886"/>
            <a:ext cx="7122321" cy="63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4" y="221406"/>
            <a:ext cx="3970421" cy="6623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98" y="1998133"/>
            <a:ext cx="2709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fb…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5657" y="118648"/>
            <a:ext cx="101423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252"/>
            <a:ext cx="12192000" cy="5439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250" y="3924494"/>
            <a:ext cx="3760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0682" y="4016827"/>
            <a:ext cx="3452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7511" y="4016827"/>
            <a:ext cx="3433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HUYNH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9" name="Picture 2" descr="Hình nền powerpoint chủ đề mầm non cực đẹp | Pelajaran seni, Lukisan bunga  matahari, Power poi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15800" cy="6858000"/>
          </a:xfrm>
          <a:noFill/>
        </p:spPr>
      </p:pic>
      <p:sp>
        <p:nvSpPr>
          <p:cNvPr id="5" name="Wave 4"/>
          <p:cNvSpPr/>
          <p:nvPr/>
        </p:nvSpPr>
        <p:spPr>
          <a:xfrm>
            <a:off x="3886200" y="317546"/>
            <a:ext cx="6096000" cy="1874837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Wave 6"/>
          <p:cNvSpPr/>
          <p:nvPr/>
        </p:nvSpPr>
        <p:spPr>
          <a:xfrm>
            <a:off x="3886200" y="2209800"/>
            <a:ext cx="6096000" cy="1981200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Wave 8"/>
          <p:cNvSpPr/>
          <p:nvPr/>
        </p:nvSpPr>
        <p:spPr>
          <a:xfrm>
            <a:off x="3886200" y="4191000"/>
            <a:ext cx="6096000" cy="1981200"/>
          </a:xfrm>
          <a:prstGeom prst="wave">
            <a:avLst>
              <a:gd name="adj1" fmla="val 12500"/>
              <a:gd name="adj2" fmla="val -61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 rot="16954220">
            <a:off x="398175" y="806557"/>
            <a:ext cx="2739648" cy="3499887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738" y="1990736"/>
            <a:ext cx="287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GỒM 3 PHẦN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6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5779"/>
            <a:ext cx="12191999" cy="7083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8960" y="1447872"/>
            <a:ext cx="2785403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5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XIN TRÂN TRỌNG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4387" y="2294257"/>
            <a:ext cx="2785403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500" b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5500" b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500" b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395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op 123+] Hình nền Powerpoint “ĐẸP NHỨC NÁCH”">
            <a:extLst>
              <a:ext uri="{FF2B5EF4-FFF2-40B4-BE49-F238E27FC236}">
                <a16:creationId xmlns:a16="http://schemas.microsoft.com/office/drawing/2014/main" id="{B7D2E242-0F01-4AF0-B6E8-A8DEF60EE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6776" r="7128" b="8253"/>
          <a:stretch/>
        </p:blipFill>
        <p:spPr bwMode="auto">
          <a:xfrm>
            <a:off x="0" y="-45328"/>
            <a:ext cx="12192000" cy="69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70" y="292387"/>
            <a:ext cx="1130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7759" y="65915"/>
            <a:ext cx="447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3996"/>
            <a:ext cx="5039758" cy="4867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686" y="2905818"/>
            <a:ext cx="3463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BIỆN PHÁP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1508" y="1340066"/>
            <a:ext cx="6761980" cy="21840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pt-BR" sz="2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trong độ tuổi MN được đến </a:t>
            </a: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sớm sẽ giúp trẻ thích nghi với môi trường sống sớm, trẻ tự lập sớm </a:t>
            </a:r>
            <a:r>
              <a:rPr lang="pt-BR" sz="2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hơn. 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09036" y="4065073"/>
            <a:ext cx="6726924" cy="22652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 đến trường được cô chăm sóc giáo dục theo chương trình giáo dục mầm non giúp trẻ phát triển toàn diện mọi mặt theo các lĩnh vực.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2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" y="0"/>
            <a:ext cx="12192000" cy="68580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93259" y="252572"/>
            <a:ext cx="6400800" cy="1490133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</a:t>
            </a:r>
          </a:p>
        </p:txBody>
      </p:sp>
      <p:sp>
        <p:nvSpPr>
          <p:cNvPr id="5" name="Down Arrow 4"/>
          <p:cNvSpPr/>
          <p:nvPr/>
        </p:nvSpPr>
        <p:spPr>
          <a:xfrm>
            <a:off x="5872203" y="1565246"/>
            <a:ext cx="484632" cy="40096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6883" y="3211457"/>
            <a:ext cx="3508488" cy="167358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1479" y="3144095"/>
            <a:ext cx="206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5492" y="3628591"/>
            <a:ext cx="2477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4336633">
            <a:off x="5664216" y="2489668"/>
            <a:ext cx="272400" cy="103196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16989947">
            <a:off x="6659984" y="2401044"/>
            <a:ext cx="272400" cy="110825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92731" y="3242979"/>
            <a:ext cx="3303437" cy="166391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04813" y="3255376"/>
            <a:ext cx="206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CHẾ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5494" y="3732324"/>
            <a:ext cx="2477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5987" y="1956161"/>
            <a:ext cx="4219222" cy="8918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4309" y="1995181"/>
            <a:ext cx="2562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4098453624"/>
              </p:ext>
            </p:extLst>
          </p:nvPr>
        </p:nvGraphicFramePr>
        <p:xfrm>
          <a:off x="3789880" y="299133"/>
          <a:ext cx="7645960" cy="65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-33288" y="1150796"/>
            <a:ext cx="3591275" cy="4965822"/>
            <a:chOff x="-606515" y="1763375"/>
            <a:chExt cx="3591275" cy="396885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515" y="1763375"/>
              <a:ext cx="3591275" cy="396885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37078" y="2172679"/>
              <a:ext cx="166750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III.CÁC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 PHÁP THỰC HIỆN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14905" y="723820"/>
            <a:ext cx="1444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3666" y="2085197"/>
            <a:ext cx="1487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3511" y="3798103"/>
            <a:ext cx="1386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390" y="5162511"/>
            <a:ext cx="1558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-46384" y="-18574"/>
            <a:ext cx="12284765" cy="6876574"/>
          </a:xfrm>
          <a:prstGeom prst="rect">
            <a:avLst/>
          </a:prstGeom>
        </p:spPr>
      </p:pic>
      <p:pic>
        <p:nvPicPr>
          <p:cNvPr id="5" name="Picture 4" descr="D:\game\IMG_20211025_121412.jpg">
            <a:extLst>
              <a:ext uri="{FF2B5EF4-FFF2-40B4-BE49-F238E27FC236}">
                <a16:creationId xmlns:a16="http://schemas.microsoft.com/office/drawing/2014/main" id="{731A49FC-A2B0-40B4-9653-A2716219FE5C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1" y="1860326"/>
            <a:ext cx="5527040" cy="437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:\game\IMG20211027081016.jpg">
            <a:extLst>
              <a:ext uri="{FF2B5EF4-FFF2-40B4-BE49-F238E27FC236}">
                <a16:creationId xmlns:a16="http://schemas.microsoft.com/office/drawing/2014/main" id="{F9C142E4-DCCD-4FD9-98D0-D43B58B82CE1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90" y="1901769"/>
            <a:ext cx="5814610" cy="431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Horizontal Scroll 6"/>
          <p:cNvSpPr/>
          <p:nvPr/>
        </p:nvSpPr>
        <p:spPr>
          <a:xfrm>
            <a:off x="1134531" y="-18574"/>
            <a:ext cx="9922933" cy="160900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04079" y="233904"/>
            <a:ext cx="958383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i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vi-VN" altLang="en-US" sz="2800" dirty="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2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BC4F54EE-03C7-4ABC-8DF0-DF7AB2786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" y="25330"/>
            <a:ext cx="12155536" cy="6832670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5" name="Picture 4" descr="D:\game\IMG2021102509494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8" y="138897"/>
            <a:ext cx="4798050" cy="655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Vertical Scroll 2"/>
          <p:cNvSpPr/>
          <p:nvPr/>
        </p:nvSpPr>
        <p:spPr>
          <a:xfrm>
            <a:off x="5264303" y="494523"/>
            <a:ext cx="2236091" cy="540329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54759" y="3080119"/>
            <a:ext cx="1655180" cy="7230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 những hình ảnh, đồ dùng đồ chơi ngộ nghĩnh, gần gũi để trẻ cảm thấy môi trường ở lớp cũng như ở nhà.</a:t>
            </a:r>
            <a:endParaRPr lang="pt-B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143" t="21877" b="5236"/>
          <a:stretch/>
        </p:blipFill>
        <p:spPr>
          <a:xfrm>
            <a:off x="7603029" y="138897"/>
            <a:ext cx="4433461" cy="65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143" y="239634"/>
            <a:ext cx="3974979" cy="6379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t="7581" r="5518" b="10085"/>
          <a:stretch/>
        </p:blipFill>
        <p:spPr>
          <a:xfrm>
            <a:off x="4076578" y="0"/>
            <a:ext cx="7968872" cy="6858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346" y="3527918"/>
            <a:ext cx="3228910" cy="255454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89" y="-96338"/>
            <a:ext cx="1227037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8" y="0"/>
            <a:ext cx="4426378" cy="4312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722" y="1125327"/>
            <a:ext cx="2978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3648"/>
          <a:stretch/>
        </p:blipFill>
        <p:spPr>
          <a:xfrm>
            <a:off x="4884463" y="1275644"/>
            <a:ext cx="6078023" cy="5396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63" y="4000500"/>
            <a:ext cx="3048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12" y="2909887"/>
            <a:ext cx="94297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08" y="-192676"/>
            <a:ext cx="942975" cy="1038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11" y="-96337"/>
            <a:ext cx="1311635" cy="11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0&quot;/&gt;&lt;/object&gt;&lt;object type=&quot;3&quot; unique_id=&quot;10004&quot;&gt;&lt;property id=&quot;20148&quot; value=&quot;5&quot;/&gt;&lt;property id=&quot;20300&quot; value=&quot;Slide 2&quot;/&gt;&lt;property id=&quot;20307&quot; value=&quot;341&quot;/&gt;&lt;/object&gt;&lt;object type=&quot;3&quot; unique_id=&quot;10005&quot;&gt;&lt;property id=&quot;20148&quot; value=&quot;5&quot;/&gt;&lt;property id=&quot;20300&quot; value=&quot;Slide 3&quot;/&gt;&lt;property id=&quot;20307&quot; value=&quot;342&quot;/&gt;&lt;/object&gt;&lt;object type=&quot;3&quot; unique_id=&quot;10006&quot;&gt;&lt;property id=&quot;20148&quot; value=&quot;5&quot;/&gt;&lt;property id=&quot;20300&quot; value=&quot;Slide 5&quot;/&gt;&lt;property id=&quot;20307&quot; value=&quot;343&quot;/&gt;&lt;/object&gt;&lt;object type=&quot;3&quot; unique_id=&quot;10007&quot;&gt;&lt;property id=&quot;20148&quot; value=&quot;5&quot;/&gt;&lt;property id=&quot;20300&quot; value=&quot;Slide 6&quot;/&gt;&lt;property id=&quot;20307&quot; value=&quot;332&quot;/&gt;&lt;/object&gt;&lt;object type=&quot;3&quot; unique_id=&quot;10008&quot;&gt;&lt;property id=&quot;20148&quot; value=&quot;5&quot;/&gt;&lt;property id=&quot;20300&quot; value=&quot;Slide 11&quot;/&gt;&lt;property id=&quot;20307&quot; value=&quot;344&quot;/&gt;&lt;/object&gt;&lt;object type=&quot;3&quot; unique_id=&quot;10009&quot;&gt;&lt;property id=&quot;20148&quot; value=&quot;5&quot;/&gt;&lt;property id=&quot;20300&quot; value=&quot;Slide 12&quot;/&gt;&lt;property id=&quot;20307&quot; value=&quot;345&quot;/&gt;&lt;/object&gt;&lt;object type=&quot;3&quot; unique_id=&quot;10010&quot;&gt;&lt;property id=&quot;20148&quot; value=&quot;5&quot;/&gt;&lt;property id=&quot;20300&quot; value=&quot;Slide 13&quot;/&gt;&lt;property id=&quot;20307&quot; value=&quot;346&quot;/&gt;&lt;/object&gt;&lt;object type=&quot;3&quot; unique_id=&quot;10011&quot;&gt;&lt;property id=&quot;20148&quot; value=&quot;5&quot;/&gt;&lt;property id=&quot;20300&quot; value=&quot;Slide 14&quot;/&gt;&lt;property id=&quot;20307&quot; value=&quot;347&quot;/&gt;&lt;/object&gt;&lt;object type=&quot;3&quot; unique_id=&quot;10012&quot;&gt;&lt;property id=&quot;20148&quot; value=&quot;5&quot;/&gt;&lt;property id=&quot;20300&quot; value=&quot;Slide 15&quot;/&gt;&lt;property id=&quot;20307&quot; value=&quot;348&quot;/&gt;&lt;/object&gt;&lt;object type=&quot;3&quot; unique_id=&quot;10016&quot;&gt;&lt;property id=&quot;20148&quot; value=&quot;5&quot;/&gt;&lt;property id=&quot;20300&quot; value=&quot;Slide 19&quot;/&gt;&lt;property id=&quot;20307&quot; value=&quot;349&quot;/&gt;&lt;/object&gt;&lt;object type=&quot;3&quot; unique_id=&quot;10017&quot;&gt;&lt;property id=&quot;20148&quot; value=&quot;5&quot;/&gt;&lt;property id=&quot;20300&quot; value=&quot;Slide 20&quot;/&gt;&lt;property id=&quot;20307&quot; value=&quot;350&quot;/&gt;&lt;/object&gt;&lt;object type=&quot;3&quot; unique_id=&quot;10018&quot;&gt;&lt;property id=&quot;20148&quot; value=&quot;5&quot;/&gt;&lt;property id=&quot;20300&quot; value=&quot;Slide 21&quot;/&gt;&lt;property id=&quot;20307&quot; value=&quot;351&quot;/&gt;&lt;/object&gt;&lt;object type=&quot;3&quot; unique_id=&quot;10023&quot;&gt;&lt;property id=&quot;20148&quot; value=&quot;5&quot;/&gt;&lt;property id=&quot;20300&quot; value=&quot;Slide 22&quot;/&gt;&lt;property id=&quot;20307&quot; value=&quot;324&quot;/&gt;&lt;/object&gt;&lt;object type=&quot;3&quot; unique_id=&quot;10024&quot;&gt;&lt;property id=&quot;20148&quot; value=&quot;5&quot;/&gt;&lt;property id=&quot;20300&quot; value=&quot;Slide 26&quot;/&gt;&lt;property id=&quot;20307&quot; value=&quot;354&quot;/&gt;&lt;/object&gt;&lt;object type=&quot;3&quot; unique_id=&quot;10049&quot;&gt;&lt;property id=&quot;20148&quot; value=&quot;5&quot;/&gt;&lt;property id=&quot;20300&quot; value=&quot;Slide 4&quot;/&gt;&lt;property id=&quot;20307&quot; value=&quot;371&quot;/&gt;&lt;/object&gt;&lt;object type=&quot;3&quot; unique_id=&quot;10050&quot;&gt;&lt;property id=&quot;20148&quot; value=&quot;5&quot;/&gt;&lt;property id=&quot;20300&quot; value=&quot;Slide 7&quot;/&gt;&lt;property id=&quot;20307&quot; value=&quot;380&quot;/&gt;&lt;/object&gt;&lt;object type=&quot;3&quot; unique_id=&quot;10051&quot;&gt;&lt;property id=&quot;20148&quot; value=&quot;5&quot;/&gt;&lt;property id=&quot;20300&quot; value=&quot;Slide 8&quot;/&gt;&lt;property id=&quot;20307&quot; value=&quot;381&quot;/&gt;&lt;/object&gt;&lt;object type=&quot;3&quot; unique_id=&quot;10052&quot;&gt;&lt;property id=&quot;20148&quot; value=&quot;5&quot;/&gt;&lt;property id=&quot;20300&quot; value=&quot;Slide 9&quot;/&gt;&lt;property id=&quot;20307&quot; value=&quot;382&quot;/&gt;&lt;/object&gt;&lt;object type=&quot;3&quot; unique_id=&quot;10053&quot;&gt;&lt;property id=&quot;20148&quot; value=&quot;5&quot;/&gt;&lt;property id=&quot;20300&quot; value=&quot;Slide 10&quot;/&gt;&lt;property id=&quot;20307&quot; value=&quot;383&quot;/&gt;&lt;/object&gt;&lt;object type=&quot;3&quot; unique_id=&quot;10054&quot;&gt;&lt;property id=&quot;20148&quot; value=&quot;5&quot;/&gt;&lt;property id=&quot;20300&quot; value=&quot;Slide 16&quot;/&gt;&lt;property id=&quot;20307&quot; value=&quot;364&quot;/&gt;&lt;/object&gt;&lt;object type=&quot;3&quot; unique_id=&quot;10055&quot;&gt;&lt;property id=&quot;20148&quot; value=&quot;5&quot;/&gt;&lt;property id=&quot;20300&quot; value=&quot;Slide 17&quot;/&gt;&lt;property id=&quot;20307&quot; value=&quot;365&quot;/&gt;&lt;/object&gt;&lt;object type=&quot;3&quot; unique_id=&quot;10056&quot;&gt;&lt;property id=&quot;20148&quot; value=&quot;5&quot;/&gt;&lt;property id=&quot;20300&quot; value=&quot;Slide 18&quot;/&gt;&lt;property id=&quot;20307&quot; value=&quot;369&quot;/&gt;&lt;/object&gt;&lt;object type=&quot;3&quot; unique_id=&quot;10057&quot;&gt;&lt;property id=&quot;20148&quot; value=&quot;5&quot;/&gt;&lt;property id=&quot;20300&quot; value=&quot;Slide 23&quot;/&gt;&lt;property id=&quot;20307&quot; value=&quot;372&quot;/&gt;&lt;/object&gt;&lt;object type=&quot;3&quot; unique_id=&quot;10058&quot;&gt;&lt;property id=&quot;20148&quot; value=&quot;5&quot;/&gt;&lt;property id=&quot;20300&quot; value=&quot;Slide 24&quot;/&gt;&lt;property id=&quot;20307&quot; value=&quot;370&quot;/&gt;&lt;/object&gt;&lt;object type=&quot;3&quot; unique_id=&quot;10059&quot;&gt;&lt;property id=&quot;20148&quot; value=&quot;5&quot;/&gt;&lt;property id=&quot;20300&quot; value=&quot;Slide 25&quot;/&gt;&lt;property id=&quot;20307&quot; value=&quot;373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3899</TotalTime>
  <Words>625</Words>
  <Application>Microsoft Office PowerPoint</Application>
  <PresentationFormat>Widescreen</PresentationFormat>
  <Paragraphs>73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Admin</cp:lastModifiedBy>
  <cp:revision>513</cp:revision>
  <dcterms:created xsi:type="dcterms:W3CDTF">2021-10-12T05:24:19Z</dcterms:created>
  <dcterms:modified xsi:type="dcterms:W3CDTF">2022-11-30T09:23:44Z</dcterms:modified>
</cp:coreProperties>
</file>