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8903-53E7-4526-AC57-735C09A7A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DEF4CE-4642-4E0A-BB8D-5766582E6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C27BD-1F9D-465F-9DDC-A2212AC3D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C46B-410A-408F-AAC5-4FB0738FFCB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C5A7C-77D4-440F-8A30-42686008E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0B8C6-A658-4EBC-99B7-F6F3FFA1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55A77-215C-4D63-80EE-E18A7F08E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9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8D5DB-96CA-4C4E-9FC6-76C88011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53FA6-CD1D-4196-A03E-7B3D512D7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E952B-7B1F-4D32-9C4A-3009A323C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C46B-410A-408F-AAC5-4FB0738FFCB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214A8-F55B-4104-9A9D-674F2A94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13EFA-833E-4ECB-B226-29B074CA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55A77-215C-4D63-80EE-E18A7F08E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D5A8BA-BD9B-4C7D-A777-975256228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AE543-50B4-4618-981F-13AC2E2B1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F90C7-E76D-4015-B29E-D1CD7E24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C46B-410A-408F-AAC5-4FB0738FFCB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8FC4F-E2D8-4BE3-82DF-EC8A92C8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0E0B9-4BD1-4B2F-872C-74E9A0E17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55A77-215C-4D63-80EE-E18A7F08E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2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704A-3119-4715-8C8E-CB520B86B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745F-597B-4FC5-8AFE-CAC880D05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43605-B13F-4B02-B8D3-ACC92172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C46B-410A-408F-AAC5-4FB0738FFCB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799D3-5702-4CE7-8A49-7F0520E0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9CE03-5E03-4036-A51F-8F196CE8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55A77-215C-4D63-80EE-E18A7F08E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3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AF43-DE1B-4340-A18E-0480E0A24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AE0FE-AB71-4696-81DD-8F2F3814F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FAB1-737E-4A53-A208-D1825BB8F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C46B-410A-408F-AAC5-4FB0738FFCB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7BC64-106D-4C5D-9A2C-8E3ED432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6E4F8-139D-498E-9AFF-8D40C007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55A77-215C-4D63-80EE-E18A7F08E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2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6039C-B6CA-4839-85B1-D7D04C38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1A379-48B6-4C4D-84C2-438E2FD8C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E909A-59C8-46C9-9DE9-6E24FFB0D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81135-55E6-404A-BF10-42144EFD4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C46B-410A-408F-AAC5-4FB0738FFCB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031E2-1E40-46C8-88E5-DC6369471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765A9-5A68-4516-BB56-D5BF7742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55A77-215C-4D63-80EE-E18A7F08E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0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3A620-AE2B-4FD4-8530-68A127C47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59827-8288-4E54-8B36-7CD8EEDD0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4D3DF-1D7E-40D1-A5F5-83DE14B80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66A87F-4548-4B86-8EEB-75DEA9E96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CE2503-5682-4F93-9D83-D07BDCBD7B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444DDC-6540-4A3A-A747-9C45F581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C46B-410A-408F-AAC5-4FB0738FFCB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E53B37-6091-46D9-BF67-63325F7E7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B962E5-6111-4FAC-88A0-24ADA124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55A77-215C-4D63-80EE-E18A7F08E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5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0277-FE94-4AA4-8EEC-F496E8111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CF1FF9-88E0-43BD-B3D4-A366BE09C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C46B-410A-408F-AAC5-4FB0738FFCB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F90D04-3366-4BF1-94A5-1004A922A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93D31-5292-4C2E-B455-324807FC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55A77-215C-4D63-80EE-E18A7F08E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2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CA0130-1790-4538-98A5-88B7A632D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C46B-410A-408F-AAC5-4FB0738FFCB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069CED-D001-410A-A4B7-607F127DD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3F5F8-4265-482A-A84F-EC92D2B7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55A77-215C-4D63-80EE-E18A7F08E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2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84C22-F388-47FA-8A27-06E7A4436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97457-2067-4475-A4A7-BA88F885C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87AE5B-D675-448D-A78A-E9F28119F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2EAF2-2AC3-43DC-A4C9-36F68D124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C46B-410A-408F-AAC5-4FB0738FFCB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8A0EC-CA6D-40FB-ABED-6F17D1B0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68AB53-5031-4E34-A58A-97EBCCE2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55A77-215C-4D63-80EE-E18A7F08E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7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EAA4E-D5BF-476F-ABE1-8A660CF1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62F97-FEE3-4C15-B379-55CDC12E9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CD62D-2DAA-4B36-9C59-B96568037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CEACB-C216-4C83-BD88-B5EA8B824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C46B-410A-408F-AAC5-4FB0738FFCB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D1AA0-DCDB-4BE5-B793-A77E7E9E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15126-EE80-483C-9595-F5774673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55A77-215C-4D63-80EE-E18A7F08E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CF60B5-324B-4BFF-8A5E-07D1CD7B0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1D4BC-D005-47B0-8767-6A7C2D0C0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79659-B153-4DC8-9C47-6E0F631B2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AC46B-410A-408F-AAC5-4FB0738FFCB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C4107-F0C1-4A9B-88D1-037C45EDE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F2FF1-CC6B-4A35-9E60-8B326CA48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55A77-215C-4D63-80EE-E18A7F08E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3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6161A-736B-41C9-97AF-5524399178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E8092-C1BE-480A-9B28-6B9A69E724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 2">
            <a:hlinkClick r:id="" action="ppaction://media"/>
            <a:extLst>
              <a:ext uri="{FF2B5EF4-FFF2-40B4-BE49-F238E27FC236}">
                <a16:creationId xmlns:a16="http://schemas.microsoft.com/office/drawing/2014/main" id="{D7E0D47D-930D-47D7-8E0A-468A937F0B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5E458-77CF-42A5-B923-73D5FAA28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3">
            <a:hlinkClick r:id="" action="ppaction://media"/>
            <a:extLst>
              <a:ext uri="{FF2B5EF4-FFF2-40B4-BE49-F238E27FC236}">
                <a16:creationId xmlns:a16="http://schemas.microsoft.com/office/drawing/2014/main" id="{59578B2C-46EF-4763-824D-F038A15ADD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068" y="0"/>
            <a:ext cx="12221068" cy="6858000"/>
          </a:xfrm>
        </p:spPr>
      </p:pic>
    </p:spTree>
    <p:extLst>
      <p:ext uri="{BB962C8B-B14F-4D97-AF65-F5344CB8AC3E}">
        <p14:creationId xmlns:p14="http://schemas.microsoft.com/office/powerpoint/2010/main" val="138276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28CE2-F61E-4C4A-B43A-A3FC19580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n4">
            <a:hlinkClick r:id="" action="ppaction://media"/>
            <a:extLst>
              <a:ext uri="{FF2B5EF4-FFF2-40B4-BE49-F238E27FC236}">
                <a16:creationId xmlns:a16="http://schemas.microsoft.com/office/drawing/2014/main" id="{5D08B246-3075-4773-B7F9-EB801DC44BA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5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91560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612D-3285-45D4-9829-5F82AAEA3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 5">
            <a:hlinkClick r:id="" action="ppaction://media"/>
            <a:extLst>
              <a:ext uri="{FF2B5EF4-FFF2-40B4-BE49-F238E27FC236}">
                <a16:creationId xmlns:a16="http://schemas.microsoft.com/office/drawing/2014/main" id="{E73F7FEC-345A-4869-A0B5-2C92C9CC9F7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2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2139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Widescreen</PresentationFormat>
  <Paragraphs>0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Thu Hương</dc:creator>
  <cp:lastModifiedBy>Phạm Thị Thu Hương</cp:lastModifiedBy>
  <cp:revision>2</cp:revision>
  <dcterms:created xsi:type="dcterms:W3CDTF">2021-08-10T12:36:17Z</dcterms:created>
  <dcterms:modified xsi:type="dcterms:W3CDTF">2021-08-10T13:05:11Z</dcterms:modified>
</cp:coreProperties>
</file>