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4" r:id="rId4"/>
    <p:sldId id="265" r:id="rId5"/>
    <p:sldId id="261" r:id="rId6"/>
    <p:sldId id="262" r:id="rId7"/>
    <p:sldId id="256" r:id="rId8"/>
    <p:sldId id="259"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49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2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42861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288340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155794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6724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7DA34E-23BD-4191-AB07-3B3E7DBDC0D7}"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81347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DA34E-23BD-4191-AB07-3B3E7DBDC0D7}"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245722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DA34E-23BD-4191-AB07-3B3E7DBDC0D7}" type="datetimeFigureOut">
              <a:rPr lang="en-US" smtClean="0"/>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66912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DA34E-23BD-4191-AB07-3B3E7DBDC0D7}"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8054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DA34E-23BD-4191-AB07-3B3E7DBDC0D7}" type="datetimeFigureOut">
              <a:rPr lang="en-US" smtClean="0"/>
              <a:t>6/8/2024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94342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7DA34E-23BD-4191-AB07-3B3E7DBDC0D7}"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115128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7DA34E-23BD-4191-AB07-3B3E7DBDC0D7}"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178917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DA34E-23BD-4191-AB07-3B3E7DBDC0D7}" type="datetimeFigureOut">
              <a:rPr lang="en-US" smtClean="0"/>
              <a:t>6/8/2024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3F5A-923D-4690-8583-CD5C5F64554D}" type="slidenum">
              <a:rPr lang="en-US" smtClean="0"/>
              <a:t>‹#›</a:t>
            </a:fld>
            <a:endParaRPr lang="en-US"/>
          </a:p>
        </p:txBody>
      </p:sp>
    </p:spTree>
    <p:extLst>
      <p:ext uri="{BB962C8B-B14F-4D97-AF65-F5344CB8AC3E}">
        <p14:creationId xmlns:p14="http://schemas.microsoft.com/office/powerpoint/2010/main" val="410189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3" name="Picture 4" descr="Hình nền Nền Phong Cảnh Hoạt Hình đường Quê đẹp đẽ Nền, Cánh đồng Xanh Và  Bầu Trời Xanh, Phong Cảnh Phim Hoạt Hình Cánh đồng Xanh, Phong Cảnh  Background Vector đ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 y="-26580"/>
            <a:ext cx="12225020" cy="7002872"/>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20"/>
          <p:cNvSpPr/>
          <p:nvPr/>
        </p:nvSpPr>
        <p:spPr>
          <a:xfrm rot="16918672">
            <a:off x="-2833808" y="-7984655"/>
            <a:ext cx="19403980" cy="19267514"/>
          </a:xfrm>
          <a:custGeom>
            <a:avLst/>
            <a:gdLst>
              <a:gd name="connsiteX0" fmla="*/ 3233742 w 6521852"/>
              <a:gd name="connsiteY0" fmla="*/ 3137419 h 6340578"/>
              <a:gd name="connsiteX1" fmla="*/ 265676 w 6521852"/>
              <a:gd name="connsiteY1" fmla="*/ 4421429 h 6340578"/>
              <a:gd name="connsiteX2" fmla="*/ 0 w 6521852"/>
              <a:gd name="connsiteY2" fmla="*/ 3169141 h 6340578"/>
              <a:gd name="connsiteX3" fmla="*/ 3241011 w 6521852"/>
              <a:gd name="connsiteY3" fmla="*/ 3171677 h 6340578"/>
              <a:gd name="connsiteX4" fmla="*/ 2499953 w 6521852"/>
              <a:gd name="connsiteY4" fmla="*/ 6319522 h 6340578"/>
              <a:gd name="connsiteX5" fmla="*/ 1336572 w 6521852"/>
              <a:gd name="connsiteY5" fmla="*/ 5785335 h 6340578"/>
              <a:gd name="connsiteX6" fmla="*/ 3239093 w 6521852"/>
              <a:gd name="connsiteY6" fmla="*/ 3137367 h 6340578"/>
              <a:gd name="connsiteX7" fmla="*/ 3237705 w 6521852"/>
              <a:gd name="connsiteY7" fmla="*/ 3137381 h 6340578"/>
              <a:gd name="connsiteX8" fmla="*/ 3235576 w 6521852"/>
              <a:gd name="connsiteY8" fmla="*/ 3139865 h 6340578"/>
              <a:gd name="connsiteX9" fmla="*/ 3241080 w 6521852"/>
              <a:gd name="connsiteY9" fmla="*/ 3147207 h 6340578"/>
              <a:gd name="connsiteX10" fmla="*/ 6521852 w 6521852"/>
              <a:gd name="connsiteY10" fmla="*/ 3232867 h 6340578"/>
              <a:gd name="connsiteX11" fmla="*/ 6226966 w 6521852"/>
              <a:gd name="connsiteY11" fmla="*/ 4478601 h 6340578"/>
              <a:gd name="connsiteX12" fmla="*/ 3313817 w 6521852"/>
              <a:gd name="connsiteY12" fmla="*/ 3136634 h 6340578"/>
              <a:gd name="connsiteX13" fmla="*/ 3266716 w 6521852"/>
              <a:gd name="connsiteY13" fmla="*/ 3137096 h 6340578"/>
              <a:gd name="connsiteX14" fmla="*/ 6110092 w 6521852"/>
              <a:gd name="connsiteY14" fmla="*/ 4601907 h 6340578"/>
              <a:gd name="connsiteX15" fmla="*/ 5310172 w 6521852"/>
              <a:gd name="connsiteY15" fmla="*/ 5601376 h 6340578"/>
              <a:gd name="connsiteX16" fmla="*/ 3258110 w 6521852"/>
              <a:gd name="connsiteY16" fmla="*/ 3148210 h 6340578"/>
              <a:gd name="connsiteX17" fmla="*/ 3250088 w 6521852"/>
              <a:gd name="connsiteY17" fmla="*/ 3159220 h 6340578"/>
              <a:gd name="connsiteX18" fmla="*/ 5173736 w 6521852"/>
              <a:gd name="connsiteY18" fmla="*/ 5724795 h 6340578"/>
              <a:gd name="connsiteX19" fmla="*/ 4017769 w 6521852"/>
              <a:gd name="connsiteY19" fmla="*/ 6274838 h 6340578"/>
              <a:gd name="connsiteX20" fmla="*/ 3261675 w 6521852"/>
              <a:gd name="connsiteY20" fmla="*/ 3249199 h 6340578"/>
              <a:gd name="connsiteX21" fmla="*/ 3885896 w 6521852"/>
              <a:gd name="connsiteY21" fmla="*/ 6340578 h 6340578"/>
              <a:gd name="connsiteX22" fmla="*/ 2605736 w 6521852"/>
              <a:gd name="connsiteY22" fmla="*/ 6340578 h 6340578"/>
              <a:gd name="connsiteX23" fmla="*/ 3244132 w 6521852"/>
              <a:gd name="connsiteY23" fmla="*/ 3178997 h 6340578"/>
              <a:gd name="connsiteX24" fmla="*/ 3241973 w 6521852"/>
              <a:gd name="connsiteY24" fmla="*/ 3170358 h 6340578"/>
              <a:gd name="connsiteX25" fmla="*/ 3241011 w 6521852"/>
              <a:gd name="connsiteY25" fmla="*/ 3171677 h 6340578"/>
              <a:gd name="connsiteX26" fmla="*/ 3241637 w 6521852"/>
              <a:gd name="connsiteY26" fmla="*/ 3169015 h 6340578"/>
              <a:gd name="connsiteX27" fmla="*/ 3234629 w 6521852"/>
              <a:gd name="connsiteY27" fmla="*/ 3140970 h 6340578"/>
              <a:gd name="connsiteX28" fmla="*/ 1134166 w 6521852"/>
              <a:gd name="connsiteY28" fmla="*/ 5591939 h 6340578"/>
              <a:gd name="connsiteX29" fmla="*/ 346235 w 6521852"/>
              <a:gd name="connsiteY29" fmla="*/ 4582992 h 6340578"/>
              <a:gd name="connsiteX30" fmla="*/ 3234049 w 6521852"/>
              <a:gd name="connsiteY30" fmla="*/ 3138649 h 6340578"/>
              <a:gd name="connsiteX31" fmla="*/ 3233742 w 6521852"/>
              <a:gd name="connsiteY31" fmla="*/ 3137419 h 6340578"/>
              <a:gd name="connsiteX32" fmla="*/ 3234496 w 6521852"/>
              <a:gd name="connsiteY32" fmla="*/ 3138425 h 6340578"/>
              <a:gd name="connsiteX33" fmla="*/ 3236562 w 6521852"/>
              <a:gd name="connsiteY33" fmla="*/ 3137392 h 6340578"/>
              <a:gd name="connsiteX34" fmla="*/ 3233742 w 6521852"/>
              <a:gd name="connsiteY34" fmla="*/ 3137419 h 6340578"/>
              <a:gd name="connsiteX35" fmla="*/ 3238674 w 6521852"/>
              <a:gd name="connsiteY35" fmla="*/ 3135286 h 6340578"/>
              <a:gd name="connsiteX36" fmla="*/ 3236348 w 6521852"/>
              <a:gd name="connsiteY36" fmla="*/ 3123768 h 6340578"/>
              <a:gd name="connsiteX37" fmla="*/ 3230280 w 6521852"/>
              <a:gd name="connsiteY37" fmla="*/ 3123566 h 6340578"/>
              <a:gd name="connsiteX38" fmla="*/ 3233742 w 6521852"/>
              <a:gd name="connsiteY38" fmla="*/ 3137419 h 6340578"/>
              <a:gd name="connsiteX39" fmla="*/ 3223179 w 6521852"/>
              <a:gd name="connsiteY39" fmla="*/ 3123331 h 6340578"/>
              <a:gd name="connsiteX40" fmla="*/ 57619 w 6521852"/>
              <a:gd name="connsiteY40" fmla="*/ 3018215 h 6340578"/>
              <a:gd name="connsiteX41" fmla="*/ 352505 w 6521852"/>
              <a:gd name="connsiteY41" fmla="*/ 1772481 h 6340578"/>
              <a:gd name="connsiteX42" fmla="*/ 2860184 w 6521852"/>
              <a:gd name="connsiteY42" fmla="*/ 2927664 h 6340578"/>
              <a:gd name="connsiteX43" fmla="*/ 360421 w 6521852"/>
              <a:gd name="connsiteY43" fmla="*/ 1639871 h 6340578"/>
              <a:gd name="connsiteX44" fmla="*/ 1160340 w 6521852"/>
              <a:gd name="connsiteY44" fmla="*/ 640402 h 6340578"/>
              <a:gd name="connsiteX45" fmla="*/ 3101069 w 6521852"/>
              <a:gd name="connsiteY45" fmla="*/ 2960473 h 6340578"/>
              <a:gd name="connsiteX46" fmla="*/ 1293747 w 6521852"/>
              <a:gd name="connsiteY46" fmla="*/ 550043 h 6340578"/>
              <a:gd name="connsiteX47" fmla="*/ 2449715 w 6521852"/>
              <a:gd name="connsiteY47" fmla="*/ 0 h 6340578"/>
              <a:gd name="connsiteX48" fmla="*/ 3223103 w 6521852"/>
              <a:gd name="connsiteY48" fmla="*/ 3094846 h 6340578"/>
              <a:gd name="connsiteX49" fmla="*/ 3231267 w 6521852"/>
              <a:gd name="connsiteY49" fmla="*/ 3098607 h 6340578"/>
              <a:gd name="connsiteX50" fmla="*/ 2605736 w 6521852"/>
              <a:gd name="connsiteY50" fmla="*/ 739 h 6340578"/>
              <a:gd name="connsiteX51" fmla="*/ 3885896 w 6521852"/>
              <a:gd name="connsiteY51" fmla="*/ 739 h 6340578"/>
              <a:gd name="connsiteX52" fmla="*/ 3273335 w 6521852"/>
              <a:gd name="connsiteY52" fmla="*/ 3034372 h 6340578"/>
              <a:gd name="connsiteX53" fmla="*/ 3982069 w 6521852"/>
              <a:gd name="connsiteY53" fmla="*/ 23833 h 6340578"/>
              <a:gd name="connsiteX54" fmla="*/ 5145449 w 6521852"/>
              <a:gd name="connsiteY54" fmla="*/ 558019 h 6340578"/>
              <a:gd name="connsiteX55" fmla="*/ 3426644 w 6521852"/>
              <a:gd name="connsiteY55" fmla="*/ 2916913 h 6340578"/>
              <a:gd name="connsiteX56" fmla="*/ 5342927 w 6521852"/>
              <a:gd name="connsiteY56" fmla="*/ 680859 h 6340578"/>
              <a:gd name="connsiteX57" fmla="*/ 6130858 w 6521852"/>
              <a:gd name="connsiteY57" fmla="*/ 1689806 h 6340578"/>
              <a:gd name="connsiteX58" fmla="*/ 3282869 w 6521852"/>
              <a:gd name="connsiteY58" fmla="*/ 3114231 h 6340578"/>
              <a:gd name="connsiteX59" fmla="*/ 3280810 w 6521852"/>
              <a:gd name="connsiteY59" fmla="*/ 3117057 h 6340578"/>
              <a:gd name="connsiteX60" fmla="*/ 6201807 w 6521852"/>
              <a:gd name="connsiteY60" fmla="*/ 1853410 h 6340578"/>
              <a:gd name="connsiteX61" fmla="*/ 6467484 w 6521852"/>
              <a:gd name="connsiteY61" fmla="*/ 3105698 h 6340578"/>
              <a:gd name="connsiteX62" fmla="*/ 3553111 w 6521852"/>
              <a:gd name="connsiteY62" fmla="*/ 3134287 h 634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21852" h="6340578">
                <a:moveTo>
                  <a:pt x="3233742" y="3137419"/>
                </a:moveTo>
                <a:lnTo>
                  <a:pt x="265676" y="4421429"/>
                </a:lnTo>
                <a:lnTo>
                  <a:pt x="0" y="3169141"/>
                </a:lnTo>
                <a:close/>
                <a:moveTo>
                  <a:pt x="3241011" y="3171677"/>
                </a:moveTo>
                <a:lnTo>
                  <a:pt x="2499953" y="6319522"/>
                </a:lnTo>
                <a:lnTo>
                  <a:pt x="1336572" y="5785335"/>
                </a:lnTo>
                <a:close/>
                <a:moveTo>
                  <a:pt x="3239093" y="3137367"/>
                </a:moveTo>
                <a:lnTo>
                  <a:pt x="3237705" y="3137381"/>
                </a:lnTo>
                <a:lnTo>
                  <a:pt x="3235576" y="3139865"/>
                </a:lnTo>
                <a:lnTo>
                  <a:pt x="3241080" y="3147207"/>
                </a:lnTo>
                <a:close/>
                <a:moveTo>
                  <a:pt x="6521852" y="3232867"/>
                </a:moveTo>
                <a:lnTo>
                  <a:pt x="6226966" y="4478601"/>
                </a:lnTo>
                <a:lnTo>
                  <a:pt x="3313817" y="3136634"/>
                </a:lnTo>
                <a:lnTo>
                  <a:pt x="3266716" y="3137096"/>
                </a:lnTo>
                <a:lnTo>
                  <a:pt x="6110092" y="4601907"/>
                </a:lnTo>
                <a:lnTo>
                  <a:pt x="5310172" y="5601376"/>
                </a:lnTo>
                <a:lnTo>
                  <a:pt x="3258110" y="3148210"/>
                </a:lnTo>
                <a:lnTo>
                  <a:pt x="3250088" y="3159220"/>
                </a:lnTo>
                <a:lnTo>
                  <a:pt x="5173736" y="5724795"/>
                </a:lnTo>
                <a:lnTo>
                  <a:pt x="4017769" y="6274838"/>
                </a:lnTo>
                <a:lnTo>
                  <a:pt x="3261675" y="3249199"/>
                </a:lnTo>
                <a:lnTo>
                  <a:pt x="3885896" y="6340578"/>
                </a:lnTo>
                <a:lnTo>
                  <a:pt x="2605736" y="6340578"/>
                </a:lnTo>
                <a:lnTo>
                  <a:pt x="3244132" y="3178997"/>
                </a:lnTo>
                <a:lnTo>
                  <a:pt x="3241973" y="3170358"/>
                </a:lnTo>
                <a:lnTo>
                  <a:pt x="3241011" y="3171677"/>
                </a:lnTo>
                <a:lnTo>
                  <a:pt x="3241637" y="3169015"/>
                </a:lnTo>
                <a:lnTo>
                  <a:pt x="3234629" y="3140970"/>
                </a:lnTo>
                <a:lnTo>
                  <a:pt x="1134166" y="5591939"/>
                </a:lnTo>
                <a:lnTo>
                  <a:pt x="346235" y="4582992"/>
                </a:lnTo>
                <a:lnTo>
                  <a:pt x="3234049" y="3138649"/>
                </a:lnTo>
                <a:lnTo>
                  <a:pt x="3233742" y="3137419"/>
                </a:lnTo>
                <a:lnTo>
                  <a:pt x="3234496" y="3138425"/>
                </a:lnTo>
                <a:lnTo>
                  <a:pt x="3236562" y="3137392"/>
                </a:lnTo>
                <a:lnTo>
                  <a:pt x="3233742" y="3137419"/>
                </a:lnTo>
                <a:lnTo>
                  <a:pt x="3238674" y="3135286"/>
                </a:lnTo>
                <a:lnTo>
                  <a:pt x="3236348" y="3123768"/>
                </a:lnTo>
                <a:lnTo>
                  <a:pt x="3230280" y="3123566"/>
                </a:lnTo>
                <a:lnTo>
                  <a:pt x="3233742" y="3137419"/>
                </a:lnTo>
                <a:lnTo>
                  <a:pt x="3223179" y="3123331"/>
                </a:lnTo>
                <a:lnTo>
                  <a:pt x="57619" y="3018215"/>
                </a:lnTo>
                <a:lnTo>
                  <a:pt x="352505" y="1772481"/>
                </a:lnTo>
                <a:lnTo>
                  <a:pt x="2860184" y="2927664"/>
                </a:lnTo>
                <a:lnTo>
                  <a:pt x="360421" y="1639871"/>
                </a:lnTo>
                <a:lnTo>
                  <a:pt x="1160340" y="640402"/>
                </a:lnTo>
                <a:lnTo>
                  <a:pt x="3101069" y="2960473"/>
                </a:lnTo>
                <a:lnTo>
                  <a:pt x="1293747" y="550043"/>
                </a:lnTo>
                <a:lnTo>
                  <a:pt x="2449715" y="0"/>
                </a:lnTo>
                <a:lnTo>
                  <a:pt x="3223103" y="3094846"/>
                </a:lnTo>
                <a:lnTo>
                  <a:pt x="3231267" y="3098607"/>
                </a:lnTo>
                <a:lnTo>
                  <a:pt x="2605736" y="739"/>
                </a:lnTo>
                <a:lnTo>
                  <a:pt x="3885896" y="739"/>
                </a:lnTo>
                <a:lnTo>
                  <a:pt x="3273335" y="3034372"/>
                </a:lnTo>
                <a:lnTo>
                  <a:pt x="3982069" y="23833"/>
                </a:lnTo>
                <a:lnTo>
                  <a:pt x="5145449" y="558019"/>
                </a:lnTo>
                <a:lnTo>
                  <a:pt x="3426644" y="2916913"/>
                </a:lnTo>
                <a:lnTo>
                  <a:pt x="5342927" y="680859"/>
                </a:lnTo>
                <a:lnTo>
                  <a:pt x="6130858" y="1689806"/>
                </a:lnTo>
                <a:lnTo>
                  <a:pt x="3282869" y="3114231"/>
                </a:lnTo>
                <a:lnTo>
                  <a:pt x="3280810" y="3117057"/>
                </a:lnTo>
                <a:lnTo>
                  <a:pt x="6201807" y="1853410"/>
                </a:lnTo>
                <a:lnTo>
                  <a:pt x="6467484" y="3105698"/>
                </a:lnTo>
                <a:lnTo>
                  <a:pt x="3553111" y="3134287"/>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5475889" y="714703"/>
            <a:ext cx="2669628" cy="2564525"/>
          </a:xfrm>
          <a:prstGeom prst="ellipse">
            <a:avLst/>
          </a:prstGeom>
          <a:solidFill>
            <a:srgbClr val="FFFF00"/>
          </a:solidFill>
          <a:ln>
            <a:noFill/>
          </a:ln>
          <a:effectLst>
            <a:glow rad="19050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3"/>
          <p:cNvSpPr/>
          <p:nvPr/>
        </p:nvSpPr>
        <p:spPr>
          <a:xfrm rot="9703434">
            <a:off x="-1621863" y="-3156576"/>
            <a:ext cx="15211785" cy="13727812"/>
          </a:xfrm>
          <a:custGeom>
            <a:avLst/>
            <a:gdLst>
              <a:gd name="connsiteX0" fmla="*/ 2785811 w 5654869"/>
              <a:gd name="connsiteY0" fmla="*/ 2833154 h 5692581"/>
              <a:gd name="connsiteX1" fmla="*/ 1524403 w 5654869"/>
              <a:gd name="connsiteY1" fmla="*/ 226358 h 5692581"/>
              <a:gd name="connsiteX2" fmla="*/ 2186000 w 5654869"/>
              <a:gd name="connsiteY2" fmla="*/ 0 h 5692581"/>
              <a:gd name="connsiteX3" fmla="*/ 2808924 w 5654869"/>
              <a:gd name="connsiteY3" fmla="*/ 2868700 h 5692581"/>
              <a:gd name="connsiteX4" fmla="*/ 2459300 w 5654869"/>
              <a:gd name="connsiteY4" fmla="*/ 44818 h 5692581"/>
              <a:gd name="connsiteX5" fmla="*/ 3158548 w 5654869"/>
              <a:gd name="connsiteY5" fmla="*/ 44818 h 5692581"/>
              <a:gd name="connsiteX6" fmla="*/ 2827923 w 5654869"/>
              <a:gd name="connsiteY6" fmla="*/ 2894369 h 5692581"/>
              <a:gd name="connsiteX7" fmla="*/ 2829448 w 5654869"/>
              <a:gd name="connsiteY7" fmla="*/ 2894672 h 5692581"/>
              <a:gd name="connsiteX8" fmla="*/ 2836192 w 5654869"/>
              <a:gd name="connsiteY8" fmla="*/ 2880426 h 5692581"/>
              <a:gd name="connsiteX9" fmla="*/ 2835588 w 5654869"/>
              <a:gd name="connsiteY9" fmla="*/ 2880753 h 5692581"/>
              <a:gd name="connsiteX10" fmla="*/ 2819605 w 5654869"/>
              <a:gd name="connsiteY10" fmla="*/ 2892720 h 5692581"/>
              <a:gd name="connsiteX11" fmla="*/ 2822327 w 5654869"/>
              <a:gd name="connsiteY11" fmla="*/ 2893260 h 5692581"/>
              <a:gd name="connsiteX12" fmla="*/ 2832738 w 5654869"/>
              <a:gd name="connsiteY12" fmla="*/ 2882296 h 5692581"/>
              <a:gd name="connsiteX13" fmla="*/ 2817343 w 5654869"/>
              <a:gd name="connsiteY13" fmla="*/ 2890629 h 5692581"/>
              <a:gd name="connsiteX14" fmla="*/ 2814395 w 5654869"/>
              <a:gd name="connsiteY14" fmla="*/ 2892225 h 5692581"/>
              <a:gd name="connsiteX15" fmla="*/ 2815123 w 5654869"/>
              <a:gd name="connsiteY15" fmla="*/ 2891831 h 5692581"/>
              <a:gd name="connsiteX16" fmla="*/ 2814107 w 5654869"/>
              <a:gd name="connsiteY16" fmla="*/ 2891629 h 5692581"/>
              <a:gd name="connsiteX17" fmla="*/ 2815389 w 5654869"/>
              <a:gd name="connsiteY17" fmla="*/ 2894278 h 5692581"/>
              <a:gd name="connsiteX18" fmla="*/ 2820683 w 5654869"/>
              <a:gd name="connsiteY18" fmla="*/ 2894991 h 5692581"/>
              <a:gd name="connsiteX19" fmla="*/ 2821030 w 5654869"/>
              <a:gd name="connsiteY19" fmla="*/ 2894627 h 5692581"/>
              <a:gd name="connsiteX20" fmla="*/ 2815125 w 5654869"/>
              <a:gd name="connsiteY20" fmla="*/ 2891831 h 5692581"/>
              <a:gd name="connsiteX21" fmla="*/ 2818522 w 5654869"/>
              <a:gd name="connsiteY21" fmla="*/ 2892505 h 5692581"/>
              <a:gd name="connsiteX22" fmla="*/ 2816210 w 5654869"/>
              <a:gd name="connsiteY22" fmla="*/ 2891242 h 5692581"/>
              <a:gd name="connsiteX23" fmla="*/ 2815124 w 5654869"/>
              <a:gd name="connsiteY23" fmla="*/ 2891830 h 5692581"/>
              <a:gd name="connsiteX24" fmla="*/ 2815931 w 5654869"/>
              <a:gd name="connsiteY24" fmla="*/ 2891090 h 5692581"/>
              <a:gd name="connsiteX25" fmla="*/ 2813097 w 5654869"/>
              <a:gd name="connsiteY25" fmla="*/ 2889542 h 5692581"/>
              <a:gd name="connsiteX26" fmla="*/ 2813931 w 5654869"/>
              <a:gd name="connsiteY26" fmla="*/ 2891266 h 5692581"/>
              <a:gd name="connsiteX27" fmla="*/ 2815123 w 5654869"/>
              <a:gd name="connsiteY27" fmla="*/ 2891831 h 5692581"/>
              <a:gd name="connsiteX28" fmla="*/ 2815124 w 5654869"/>
              <a:gd name="connsiteY28" fmla="*/ 2891830 h 5692581"/>
              <a:gd name="connsiteX29" fmla="*/ 2815124 w 5654869"/>
              <a:gd name="connsiteY29" fmla="*/ 2891831 h 5692581"/>
              <a:gd name="connsiteX30" fmla="*/ 2815125 w 5654869"/>
              <a:gd name="connsiteY30" fmla="*/ 2891831 h 5692581"/>
              <a:gd name="connsiteX31" fmla="*/ 2815123 w 5654869"/>
              <a:gd name="connsiteY31" fmla="*/ 2891831 h 5692581"/>
              <a:gd name="connsiteX32" fmla="*/ 2814487 w 5654869"/>
              <a:gd name="connsiteY32" fmla="*/ 2892415 h 5692581"/>
              <a:gd name="connsiteX33" fmla="*/ 2817405 w 5654869"/>
              <a:gd name="connsiteY33" fmla="*/ 2898444 h 5692581"/>
              <a:gd name="connsiteX34" fmla="*/ 2818905 w 5654869"/>
              <a:gd name="connsiteY34" fmla="*/ 2896864 h 5692581"/>
              <a:gd name="connsiteX35" fmla="*/ 2816757 w 5654869"/>
              <a:gd name="connsiteY35" fmla="*/ 2897107 h 5692581"/>
              <a:gd name="connsiteX36" fmla="*/ 2822842 w 5654869"/>
              <a:gd name="connsiteY36" fmla="*/ 2908625 h 5692581"/>
              <a:gd name="connsiteX37" fmla="*/ 2826963 w 5654869"/>
              <a:gd name="connsiteY37" fmla="*/ 2899920 h 5692581"/>
              <a:gd name="connsiteX38" fmla="*/ 2824535 w 5654869"/>
              <a:gd name="connsiteY38" fmla="*/ 2900389 h 5692581"/>
              <a:gd name="connsiteX39" fmla="*/ 2821207 w 5654869"/>
              <a:gd name="connsiteY39" fmla="*/ 2906302 h 5692581"/>
              <a:gd name="connsiteX40" fmla="*/ 2821818 w 5654869"/>
              <a:gd name="connsiteY40" fmla="*/ 2907565 h 5692581"/>
              <a:gd name="connsiteX41" fmla="*/ 2800812 w 5654869"/>
              <a:gd name="connsiteY41" fmla="*/ 2904964 h 5692581"/>
              <a:gd name="connsiteX42" fmla="*/ 2801007 w 5654869"/>
              <a:gd name="connsiteY42" fmla="*/ 2904927 h 5692581"/>
              <a:gd name="connsiteX43" fmla="*/ 2800981 w 5654869"/>
              <a:gd name="connsiteY43" fmla="*/ 2904809 h 5692581"/>
              <a:gd name="connsiteX44" fmla="*/ 2283735 w 5654869"/>
              <a:gd name="connsiteY44" fmla="*/ 5669150 h 5692581"/>
              <a:gd name="connsiteX45" fmla="*/ 1619759 w 5654869"/>
              <a:gd name="connsiteY45" fmla="*/ 5449868 h 5692581"/>
              <a:gd name="connsiteX46" fmla="*/ 2797301 w 5654869"/>
              <a:gd name="connsiteY46" fmla="*/ 2962575 h 5692581"/>
              <a:gd name="connsiteX47" fmla="*/ 2799492 w 5654869"/>
              <a:gd name="connsiteY47" fmla="*/ 2944879 h 5692581"/>
              <a:gd name="connsiteX48" fmla="*/ 1444434 w 5654869"/>
              <a:gd name="connsiteY48" fmla="*/ 5352234 h 5692581"/>
              <a:gd name="connsiteX49" fmla="*/ 881942 w 5654869"/>
              <a:gd name="connsiteY49" fmla="*/ 4936842 h 5692581"/>
              <a:gd name="connsiteX50" fmla="*/ 2802874 w 5654869"/>
              <a:gd name="connsiteY50" fmla="*/ 2913748 h 5692581"/>
              <a:gd name="connsiteX51" fmla="*/ 2801901 w 5654869"/>
              <a:gd name="connsiteY51" fmla="*/ 2909153 h 5692581"/>
              <a:gd name="connsiteX52" fmla="*/ 2790387 w 5654869"/>
              <a:gd name="connsiteY52" fmla="*/ 2914531 h 5692581"/>
              <a:gd name="connsiteX53" fmla="*/ 718652 w 5654869"/>
              <a:gd name="connsiteY53" fmla="*/ 4815719 h 5692581"/>
              <a:gd name="connsiteX54" fmla="*/ 312755 w 5654869"/>
              <a:gd name="connsiteY54" fmla="*/ 4246338 h 5692581"/>
              <a:gd name="connsiteX55" fmla="*/ 2665079 w 5654869"/>
              <a:gd name="connsiteY55" fmla="*/ 2973048 h 5692581"/>
              <a:gd name="connsiteX56" fmla="*/ 239775 w 5654869"/>
              <a:gd name="connsiteY56" fmla="*/ 4105631 h 5692581"/>
              <a:gd name="connsiteX57" fmla="*/ 23996 w 5654869"/>
              <a:gd name="connsiteY57" fmla="*/ 3440509 h 5692581"/>
              <a:gd name="connsiteX58" fmla="*/ 2785350 w 5654869"/>
              <a:gd name="connsiteY58" fmla="*/ 2907946 h 5692581"/>
              <a:gd name="connsiteX59" fmla="*/ 2799970 w 5654869"/>
              <a:gd name="connsiteY59" fmla="*/ 2900033 h 5692581"/>
              <a:gd name="connsiteX60" fmla="*/ 2799758 w 5654869"/>
              <a:gd name="connsiteY60" fmla="*/ 2899028 h 5692581"/>
              <a:gd name="connsiteX61" fmla="*/ 0 w 5654869"/>
              <a:gd name="connsiteY61" fmla="*/ 3215525 h 5692581"/>
              <a:gd name="connsiteX62" fmla="*/ 7423 w 5654869"/>
              <a:gd name="connsiteY62" fmla="*/ 2516316 h 5692581"/>
              <a:gd name="connsiteX63" fmla="*/ 2798264 w 5654869"/>
              <a:gd name="connsiteY63" fmla="*/ 2891973 h 5692581"/>
              <a:gd name="connsiteX64" fmla="*/ 2797494 w 5654869"/>
              <a:gd name="connsiteY64" fmla="*/ 2888334 h 5692581"/>
              <a:gd name="connsiteX65" fmla="*/ 24049 w 5654869"/>
              <a:gd name="connsiteY65" fmla="*/ 2338260 h 5692581"/>
              <a:gd name="connsiteX66" fmla="*/ 243331 w 5654869"/>
              <a:gd name="connsiteY66" fmla="*/ 1674285 h 5692581"/>
              <a:gd name="connsiteX67" fmla="*/ 2796353 w 5654869"/>
              <a:gd name="connsiteY67" fmla="*/ 2882944 h 5692581"/>
              <a:gd name="connsiteX68" fmla="*/ 2795879 w 5654869"/>
              <a:gd name="connsiteY68" fmla="*/ 2880706 h 5692581"/>
              <a:gd name="connsiteX69" fmla="*/ 2794721 w 5654869"/>
              <a:gd name="connsiteY69" fmla="*/ 2879507 h 5692581"/>
              <a:gd name="connsiteX70" fmla="*/ 323284 w 5654869"/>
              <a:gd name="connsiteY70" fmla="*/ 1529833 h 5692581"/>
              <a:gd name="connsiteX71" fmla="*/ 731297 w 5654869"/>
              <a:gd name="connsiteY71" fmla="*/ 961966 h 5692581"/>
              <a:gd name="connsiteX72" fmla="*/ 2706414 w 5654869"/>
              <a:gd name="connsiteY72" fmla="*/ 2788069 h 5692581"/>
              <a:gd name="connsiteX73" fmla="*/ 825962 w 5654869"/>
              <a:gd name="connsiteY73" fmla="*/ 840941 h 5692581"/>
              <a:gd name="connsiteX74" fmla="*/ 1384816 w 5654869"/>
              <a:gd name="connsiteY74" fmla="*/ 420668 h 5692581"/>
              <a:gd name="connsiteX75" fmla="*/ 2789558 w 5654869"/>
              <a:gd name="connsiteY75" fmla="*/ 2864940 h 5692581"/>
              <a:gd name="connsiteX76" fmla="*/ 2793267 w 5654869"/>
              <a:gd name="connsiteY76" fmla="*/ 2868369 h 5692581"/>
              <a:gd name="connsiteX77" fmla="*/ 2785811 w 5654869"/>
              <a:gd name="connsiteY77" fmla="*/ 2833154 h 5692581"/>
              <a:gd name="connsiteX78" fmla="*/ 2807719 w 5654869"/>
              <a:gd name="connsiteY78" fmla="*/ 2878429 h 5692581"/>
              <a:gd name="connsiteX79" fmla="*/ 2808924 w 5654869"/>
              <a:gd name="connsiteY79" fmla="*/ 2868700 h 5692581"/>
              <a:gd name="connsiteX80" fmla="*/ 2810902 w 5654869"/>
              <a:gd name="connsiteY80" fmla="*/ 2884673 h 5692581"/>
              <a:gd name="connsiteX81" fmla="*/ 2816890 w 5654869"/>
              <a:gd name="connsiteY81" fmla="*/ 2890210 h 5692581"/>
              <a:gd name="connsiteX82" fmla="*/ 2838906 w 5654869"/>
              <a:gd name="connsiteY82" fmla="*/ 2870006 h 5692581"/>
              <a:gd name="connsiteX83" fmla="*/ 3390877 w 5654869"/>
              <a:gd name="connsiteY83" fmla="*/ 86998 h 5692581"/>
              <a:gd name="connsiteX84" fmla="*/ 4054853 w 5654869"/>
              <a:gd name="connsiteY84" fmla="*/ 306280 h 5692581"/>
              <a:gd name="connsiteX85" fmla="*/ 2842831 w 5654869"/>
              <a:gd name="connsiteY85" fmla="*/ 2866404 h 5692581"/>
              <a:gd name="connsiteX86" fmla="*/ 2844555 w 5654869"/>
              <a:gd name="connsiteY86" fmla="*/ 2864822 h 5692581"/>
              <a:gd name="connsiteX87" fmla="*/ 4230775 w 5654869"/>
              <a:gd name="connsiteY87" fmla="*/ 402106 h 5692581"/>
              <a:gd name="connsiteX88" fmla="*/ 4793267 w 5654869"/>
              <a:gd name="connsiteY88" fmla="*/ 817498 h 5692581"/>
              <a:gd name="connsiteX89" fmla="*/ 2881660 w 5654869"/>
              <a:gd name="connsiteY89" fmla="*/ 2830771 h 5692581"/>
              <a:gd name="connsiteX90" fmla="*/ 4911596 w 5654869"/>
              <a:gd name="connsiteY90" fmla="*/ 967940 h 5692581"/>
              <a:gd name="connsiteX91" fmla="*/ 5317494 w 5654869"/>
              <a:gd name="connsiteY91" fmla="*/ 1537321 h 5692581"/>
              <a:gd name="connsiteX92" fmla="*/ 2836917 w 5654869"/>
              <a:gd name="connsiteY92" fmla="*/ 2880034 h 5692581"/>
              <a:gd name="connsiteX93" fmla="*/ 2834126 w 5654869"/>
              <a:gd name="connsiteY93" fmla="*/ 2894105 h 5692581"/>
              <a:gd name="connsiteX94" fmla="*/ 5396129 w 5654869"/>
              <a:gd name="connsiteY94" fmla="*/ 1697686 h 5692581"/>
              <a:gd name="connsiteX95" fmla="*/ 5611907 w 5654869"/>
              <a:gd name="connsiteY95" fmla="*/ 2362808 h 5692581"/>
              <a:gd name="connsiteX96" fmla="*/ 2876670 w 5654869"/>
              <a:gd name="connsiteY96" fmla="*/ 2890334 h 5692581"/>
              <a:gd name="connsiteX97" fmla="*/ 5654869 w 5654869"/>
              <a:gd name="connsiteY97" fmla="*/ 2576275 h 5692581"/>
              <a:gd name="connsiteX98" fmla="*/ 5647446 w 5654869"/>
              <a:gd name="connsiteY98" fmla="*/ 3275484 h 5692581"/>
              <a:gd name="connsiteX99" fmla="*/ 2852963 w 5654869"/>
              <a:gd name="connsiteY99" fmla="*/ 2899336 h 5692581"/>
              <a:gd name="connsiteX100" fmla="*/ 5606201 w 5654869"/>
              <a:gd name="connsiteY100" fmla="*/ 3445403 h 5692581"/>
              <a:gd name="connsiteX101" fmla="*/ 5386919 w 5654869"/>
              <a:gd name="connsiteY101" fmla="*/ 4109378 h 5692581"/>
              <a:gd name="connsiteX102" fmla="*/ 2832908 w 5654869"/>
              <a:gd name="connsiteY102" fmla="*/ 2900250 h 5692581"/>
              <a:gd name="connsiteX103" fmla="*/ 2832888 w 5654869"/>
              <a:gd name="connsiteY103" fmla="*/ 2900350 h 5692581"/>
              <a:gd name="connsiteX104" fmla="*/ 5317914 w 5654869"/>
              <a:gd name="connsiteY104" fmla="*/ 4257445 h 5692581"/>
              <a:gd name="connsiteX105" fmla="*/ 4909902 w 5654869"/>
              <a:gd name="connsiteY105" fmla="*/ 4825313 h 5692581"/>
              <a:gd name="connsiteX106" fmla="*/ 2832108 w 5654869"/>
              <a:gd name="connsiteY106" fmla="*/ 2904280 h 5692581"/>
              <a:gd name="connsiteX107" fmla="*/ 2829814 w 5654869"/>
              <a:gd name="connsiteY107" fmla="*/ 2915845 h 5692581"/>
              <a:gd name="connsiteX108" fmla="*/ 4779328 w 5654869"/>
              <a:gd name="connsiteY108" fmla="*/ 4934483 h 5692581"/>
              <a:gd name="connsiteX109" fmla="*/ 4220474 w 5654869"/>
              <a:gd name="connsiteY109" fmla="*/ 5354756 h 5692581"/>
              <a:gd name="connsiteX110" fmla="*/ 2863182 w 5654869"/>
              <a:gd name="connsiteY110" fmla="*/ 2993048 h 5692581"/>
              <a:gd name="connsiteX111" fmla="*/ 4047219 w 5654869"/>
              <a:gd name="connsiteY111" fmla="*/ 5439949 h 5692581"/>
              <a:gd name="connsiteX112" fmla="*/ 3385623 w 5654869"/>
              <a:gd name="connsiteY112" fmla="*/ 5666307 h 5692581"/>
              <a:gd name="connsiteX113" fmla="*/ 2830879 w 5654869"/>
              <a:gd name="connsiteY113" fmla="*/ 3046028 h 5692581"/>
              <a:gd name="connsiteX114" fmla="*/ 3158548 w 5654869"/>
              <a:gd name="connsiteY114" fmla="*/ 5692581 h 5692581"/>
              <a:gd name="connsiteX115" fmla="*/ 2459300 w 5654869"/>
              <a:gd name="connsiteY115" fmla="*/ 5692581 h 5692581"/>
              <a:gd name="connsiteX116" fmla="*/ 2758685 w 5654869"/>
              <a:gd name="connsiteY116" fmla="*/ 3274477 h 569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654869" h="5692581">
                <a:moveTo>
                  <a:pt x="2785811" y="2833154"/>
                </a:moveTo>
                <a:lnTo>
                  <a:pt x="1524403" y="226358"/>
                </a:lnTo>
                <a:lnTo>
                  <a:pt x="2186000" y="0"/>
                </a:lnTo>
                <a:close/>
                <a:moveTo>
                  <a:pt x="2808924" y="2868700"/>
                </a:moveTo>
                <a:lnTo>
                  <a:pt x="2459300" y="44818"/>
                </a:lnTo>
                <a:lnTo>
                  <a:pt x="3158548" y="44818"/>
                </a:lnTo>
                <a:close/>
                <a:moveTo>
                  <a:pt x="2827923" y="2894369"/>
                </a:moveTo>
                <a:lnTo>
                  <a:pt x="2829448" y="2894672"/>
                </a:lnTo>
                <a:lnTo>
                  <a:pt x="2836192" y="2880426"/>
                </a:lnTo>
                <a:lnTo>
                  <a:pt x="2835588" y="2880753"/>
                </a:lnTo>
                <a:close/>
                <a:moveTo>
                  <a:pt x="2819605" y="2892720"/>
                </a:moveTo>
                <a:lnTo>
                  <a:pt x="2822327" y="2893260"/>
                </a:lnTo>
                <a:lnTo>
                  <a:pt x="2832738" y="2882296"/>
                </a:lnTo>
                <a:lnTo>
                  <a:pt x="2817343" y="2890629"/>
                </a:lnTo>
                <a:close/>
                <a:moveTo>
                  <a:pt x="2814395" y="2892225"/>
                </a:moveTo>
                <a:lnTo>
                  <a:pt x="2815123" y="2891831"/>
                </a:lnTo>
                <a:lnTo>
                  <a:pt x="2814107" y="2891629"/>
                </a:lnTo>
                <a:close/>
                <a:moveTo>
                  <a:pt x="2815389" y="2894278"/>
                </a:moveTo>
                <a:lnTo>
                  <a:pt x="2820683" y="2894991"/>
                </a:lnTo>
                <a:lnTo>
                  <a:pt x="2821030" y="2894627"/>
                </a:lnTo>
                <a:lnTo>
                  <a:pt x="2815125" y="2891831"/>
                </a:lnTo>
                <a:lnTo>
                  <a:pt x="2818522" y="2892505"/>
                </a:lnTo>
                <a:lnTo>
                  <a:pt x="2816210" y="2891242"/>
                </a:lnTo>
                <a:lnTo>
                  <a:pt x="2815124" y="2891830"/>
                </a:lnTo>
                <a:lnTo>
                  <a:pt x="2815931" y="2891090"/>
                </a:lnTo>
                <a:lnTo>
                  <a:pt x="2813097" y="2889542"/>
                </a:lnTo>
                <a:lnTo>
                  <a:pt x="2813931" y="2891266"/>
                </a:lnTo>
                <a:lnTo>
                  <a:pt x="2815123" y="2891831"/>
                </a:lnTo>
                <a:lnTo>
                  <a:pt x="2815124" y="2891830"/>
                </a:lnTo>
                <a:lnTo>
                  <a:pt x="2815124" y="2891831"/>
                </a:lnTo>
                <a:lnTo>
                  <a:pt x="2815125" y="2891831"/>
                </a:lnTo>
                <a:lnTo>
                  <a:pt x="2815123" y="2891831"/>
                </a:lnTo>
                <a:lnTo>
                  <a:pt x="2814487" y="2892415"/>
                </a:lnTo>
                <a:close/>
                <a:moveTo>
                  <a:pt x="2817405" y="2898444"/>
                </a:moveTo>
                <a:lnTo>
                  <a:pt x="2818905" y="2896864"/>
                </a:lnTo>
                <a:lnTo>
                  <a:pt x="2816757" y="2897107"/>
                </a:lnTo>
                <a:close/>
                <a:moveTo>
                  <a:pt x="2822842" y="2908625"/>
                </a:moveTo>
                <a:lnTo>
                  <a:pt x="2826963" y="2899920"/>
                </a:lnTo>
                <a:lnTo>
                  <a:pt x="2824535" y="2900389"/>
                </a:lnTo>
                <a:lnTo>
                  <a:pt x="2821207" y="2906302"/>
                </a:lnTo>
                <a:lnTo>
                  <a:pt x="2821818" y="2907565"/>
                </a:lnTo>
                <a:close/>
                <a:moveTo>
                  <a:pt x="2800812" y="2904964"/>
                </a:moveTo>
                <a:lnTo>
                  <a:pt x="2801007" y="2904927"/>
                </a:lnTo>
                <a:lnTo>
                  <a:pt x="2800981" y="2904809"/>
                </a:lnTo>
                <a:close/>
                <a:moveTo>
                  <a:pt x="2283735" y="5669150"/>
                </a:moveTo>
                <a:lnTo>
                  <a:pt x="1619759" y="5449868"/>
                </a:lnTo>
                <a:lnTo>
                  <a:pt x="2797301" y="2962575"/>
                </a:lnTo>
                <a:lnTo>
                  <a:pt x="2799492" y="2944879"/>
                </a:lnTo>
                <a:lnTo>
                  <a:pt x="1444434" y="5352234"/>
                </a:lnTo>
                <a:lnTo>
                  <a:pt x="881942" y="4936842"/>
                </a:lnTo>
                <a:lnTo>
                  <a:pt x="2802874" y="2913748"/>
                </a:lnTo>
                <a:lnTo>
                  <a:pt x="2801901" y="2909153"/>
                </a:lnTo>
                <a:lnTo>
                  <a:pt x="2790387" y="2914531"/>
                </a:lnTo>
                <a:lnTo>
                  <a:pt x="718652" y="4815719"/>
                </a:lnTo>
                <a:lnTo>
                  <a:pt x="312755" y="4246338"/>
                </a:lnTo>
                <a:lnTo>
                  <a:pt x="2665079" y="2973048"/>
                </a:lnTo>
                <a:lnTo>
                  <a:pt x="239775" y="4105631"/>
                </a:lnTo>
                <a:lnTo>
                  <a:pt x="23996" y="3440509"/>
                </a:lnTo>
                <a:lnTo>
                  <a:pt x="2785350" y="2907946"/>
                </a:lnTo>
                <a:lnTo>
                  <a:pt x="2799970" y="2900033"/>
                </a:lnTo>
                <a:lnTo>
                  <a:pt x="2799758" y="2899028"/>
                </a:lnTo>
                <a:lnTo>
                  <a:pt x="0" y="3215525"/>
                </a:lnTo>
                <a:lnTo>
                  <a:pt x="7423" y="2516316"/>
                </a:lnTo>
                <a:lnTo>
                  <a:pt x="2798264" y="2891973"/>
                </a:lnTo>
                <a:lnTo>
                  <a:pt x="2797494" y="2888334"/>
                </a:lnTo>
                <a:lnTo>
                  <a:pt x="24049" y="2338260"/>
                </a:lnTo>
                <a:lnTo>
                  <a:pt x="243331" y="1674285"/>
                </a:lnTo>
                <a:lnTo>
                  <a:pt x="2796353" y="2882944"/>
                </a:lnTo>
                <a:lnTo>
                  <a:pt x="2795879" y="2880706"/>
                </a:lnTo>
                <a:lnTo>
                  <a:pt x="2794721" y="2879507"/>
                </a:lnTo>
                <a:lnTo>
                  <a:pt x="323284" y="1529833"/>
                </a:lnTo>
                <a:lnTo>
                  <a:pt x="731297" y="961966"/>
                </a:lnTo>
                <a:lnTo>
                  <a:pt x="2706414" y="2788069"/>
                </a:lnTo>
                <a:lnTo>
                  <a:pt x="825962" y="840941"/>
                </a:lnTo>
                <a:lnTo>
                  <a:pt x="1384816" y="420668"/>
                </a:lnTo>
                <a:lnTo>
                  <a:pt x="2789558" y="2864940"/>
                </a:lnTo>
                <a:lnTo>
                  <a:pt x="2793267" y="2868369"/>
                </a:lnTo>
                <a:lnTo>
                  <a:pt x="2785811" y="2833154"/>
                </a:lnTo>
                <a:lnTo>
                  <a:pt x="2807719" y="2878429"/>
                </a:lnTo>
                <a:lnTo>
                  <a:pt x="2808924" y="2868700"/>
                </a:lnTo>
                <a:lnTo>
                  <a:pt x="2810902" y="2884673"/>
                </a:lnTo>
                <a:lnTo>
                  <a:pt x="2816890" y="2890210"/>
                </a:lnTo>
                <a:lnTo>
                  <a:pt x="2838906" y="2870006"/>
                </a:lnTo>
                <a:lnTo>
                  <a:pt x="3390877" y="86998"/>
                </a:lnTo>
                <a:lnTo>
                  <a:pt x="4054853" y="306280"/>
                </a:lnTo>
                <a:lnTo>
                  <a:pt x="2842831" y="2866404"/>
                </a:lnTo>
                <a:lnTo>
                  <a:pt x="2844555" y="2864822"/>
                </a:lnTo>
                <a:lnTo>
                  <a:pt x="4230775" y="402106"/>
                </a:lnTo>
                <a:lnTo>
                  <a:pt x="4793267" y="817498"/>
                </a:lnTo>
                <a:lnTo>
                  <a:pt x="2881660" y="2830771"/>
                </a:lnTo>
                <a:lnTo>
                  <a:pt x="4911596" y="967940"/>
                </a:lnTo>
                <a:lnTo>
                  <a:pt x="5317494" y="1537321"/>
                </a:lnTo>
                <a:lnTo>
                  <a:pt x="2836917" y="2880034"/>
                </a:lnTo>
                <a:lnTo>
                  <a:pt x="2834126" y="2894105"/>
                </a:lnTo>
                <a:lnTo>
                  <a:pt x="5396129" y="1697686"/>
                </a:lnTo>
                <a:lnTo>
                  <a:pt x="5611907" y="2362808"/>
                </a:lnTo>
                <a:lnTo>
                  <a:pt x="2876670" y="2890334"/>
                </a:lnTo>
                <a:lnTo>
                  <a:pt x="5654869" y="2576275"/>
                </a:lnTo>
                <a:lnTo>
                  <a:pt x="5647446" y="3275484"/>
                </a:lnTo>
                <a:lnTo>
                  <a:pt x="2852963" y="2899336"/>
                </a:lnTo>
                <a:lnTo>
                  <a:pt x="5606201" y="3445403"/>
                </a:lnTo>
                <a:lnTo>
                  <a:pt x="5386919" y="4109378"/>
                </a:lnTo>
                <a:lnTo>
                  <a:pt x="2832908" y="2900250"/>
                </a:lnTo>
                <a:lnTo>
                  <a:pt x="2832888" y="2900350"/>
                </a:lnTo>
                <a:lnTo>
                  <a:pt x="5317914" y="4257445"/>
                </a:lnTo>
                <a:lnTo>
                  <a:pt x="4909902" y="4825313"/>
                </a:lnTo>
                <a:lnTo>
                  <a:pt x="2832108" y="2904280"/>
                </a:lnTo>
                <a:lnTo>
                  <a:pt x="2829814" y="2915845"/>
                </a:lnTo>
                <a:lnTo>
                  <a:pt x="4779328" y="4934483"/>
                </a:lnTo>
                <a:lnTo>
                  <a:pt x="4220474" y="5354756"/>
                </a:lnTo>
                <a:lnTo>
                  <a:pt x="2863182" y="2993048"/>
                </a:lnTo>
                <a:lnTo>
                  <a:pt x="4047219" y="5439949"/>
                </a:lnTo>
                <a:lnTo>
                  <a:pt x="3385623" y="5666307"/>
                </a:lnTo>
                <a:lnTo>
                  <a:pt x="2830879" y="3046028"/>
                </a:lnTo>
                <a:lnTo>
                  <a:pt x="3158548" y="5692581"/>
                </a:lnTo>
                <a:lnTo>
                  <a:pt x="2459300" y="5692581"/>
                </a:lnTo>
                <a:lnTo>
                  <a:pt x="2758685" y="3274477"/>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4486386" y="2232302"/>
            <a:ext cx="3200400" cy="32004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790700">
              <a:srgbClr val="FFFF00">
                <a:alpha val="18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742926" rtl="0" eaLnBrk="1" latinLnBrk="0" hangingPunct="1">
              <a:defRPr sz="5400" kern="1200">
                <a:solidFill>
                  <a:schemeClr val="lt1"/>
                </a:solidFill>
                <a:latin typeface="+mn-lt"/>
                <a:ea typeface="+mn-ea"/>
                <a:cs typeface="+mn-cs"/>
              </a:defRPr>
            </a:lvl1pPr>
            <a:lvl2pPr marL="1371463" algn="l" defTabSz="2742926" rtl="0" eaLnBrk="1" latinLnBrk="0" hangingPunct="1">
              <a:defRPr sz="5400" kern="1200">
                <a:solidFill>
                  <a:schemeClr val="lt1"/>
                </a:solidFill>
                <a:latin typeface="+mn-lt"/>
                <a:ea typeface="+mn-ea"/>
                <a:cs typeface="+mn-cs"/>
              </a:defRPr>
            </a:lvl2pPr>
            <a:lvl3pPr marL="2742926" algn="l" defTabSz="2742926" rtl="0" eaLnBrk="1" latinLnBrk="0" hangingPunct="1">
              <a:defRPr sz="5400" kern="1200">
                <a:solidFill>
                  <a:schemeClr val="lt1"/>
                </a:solidFill>
                <a:latin typeface="+mn-lt"/>
                <a:ea typeface="+mn-ea"/>
                <a:cs typeface="+mn-cs"/>
              </a:defRPr>
            </a:lvl3pPr>
            <a:lvl4pPr marL="4114389" algn="l" defTabSz="2742926" rtl="0" eaLnBrk="1" latinLnBrk="0" hangingPunct="1">
              <a:defRPr sz="5400" kern="1200">
                <a:solidFill>
                  <a:schemeClr val="lt1"/>
                </a:solidFill>
                <a:latin typeface="+mn-lt"/>
                <a:ea typeface="+mn-ea"/>
                <a:cs typeface="+mn-cs"/>
              </a:defRPr>
            </a:lvl4pPr>
            <a:lvl5pPr marL="5485851" algn="l" defTabSz="2742926" rtl="0" eaLnBrk="1" latinLnBrk="0" hangingPunct="1">
              <a:defRPr sz="5400" kern="1200">
                <a:solidFill>
                  <a:schemeClr val="lt1"/>
                </a:solidFill>
                <a:latin typeface="+mn-lt"/>
                <a:ea typeface="+mn-ea"/>
                <a:cs typeface="+mn-cs"/>
              </a:defRPr>
            </a:lvl5pPr>
            <a:lvl6pPr marL="6857314" algn="l" defTabSz="2742926" rtl="0" eaLnBrk="1" latinLnBrk="0" hangingPunct="1">
              <a:defRPr sz="5400" kern="1200">
                <a:solidFill>
                  <a:schemeClr val="lt1"/>
                </a:solidFill>
                <a:latin typeface="+mn-lt"/>
                <a:ea typeface="+mn-ea"/>
                <a:cs typeface="+mn-cs"/>
              </a:defRPr>
            </a:lvl6pPr>
            <a:lvl7pPr marL="8228777" algn="l" defTabSz="2742926" rtl="0" eaLnBrk="1" latinLnBrk="0" hangingPunct="1">
              <a:defRPr sz="5400" kern="1200">
                <a:solidFill>
                  <a:schemeClr val="lt1"/>
                </a:solidFill>
                <a:latin typeface="+mn-lt"/>
                <a:ea typeface="+mn-ea"/>
                <a:cs typeface="+mn-cs"/>
              </a:defRPr>
            </a:lvl7pPr>
            <a:lvl8pPr marL="9600240" algn="l" defTabSz="2742926" rtl="0" eaLnBrk="1" latinLnBrk="0" hangingPunct="1">
              <a:defRPr sz="5400" kern="1200">
                <a:solidFill>
                  <a:schemeClr val="lt1"/>
                </a:solidFill>
                <a:latin typeface="+mn-lt"/>
                <a:ea typeface="+mn-ea"/>
                <a:cs typeface="+mn-cs"/>
              </a:defRPr>
            </a:lvl8pPr>
            <a:lvl9pPr marL="10971703" algn="l" defTabSz="2742926" rtl="0" eaLnBrk="1" latinLnBrk="0" hangingPunct="1">
              <a:defRPr sz="5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8411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63" name="Picture 62"/>
          <p:cNvPicPr>
            <a:picLocks noChangeAspect="1"/>
          </p:cNvPicPr>
          <p:nvPr/>
        </p:nvPicPr>
        <p:blipFill>
          <a:blip r:embed="rId2"/>
          <a:stretch>
            <a:fillRect/>
          </a:stretch>
        </p:blipFill>
        <p:spPr>
          <a:xfrm>
            <a:off x="-4695836" y="-5036741"/>
            <a:ext cx="21441102" cy="18067283"/>
          </a:xfrm>
          <a:prstGeom prst="rect">
            <a:avLst/>
          </a:prstGeom>
        </p:spPr>
      </p:pic>
      <p:sp>
        <p:nvSpPr>
          <p:cNvPr id="64" name="Oval 63"/>
          <p:cNvSpPr/>
          <p:nvPr/>
        </p:nvSpPr>
        <p:spPr>
          <a:xfrm>
            <a:off x="3505428" y="1429405"/>
            <a:ext cx="4734682" cy="45720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790700">
              <a:srgbClr val="FFFF00">
                <a:alpha val="18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742926" rtl="0" eaLnBrk="1" latinLnBrk="0" hangingPunct="1">
              <a:defRPr sz="5400" kern="1200">
                <a:solidFill>
                  <a:schemeClr val="lt1"/>
                </a:solidFill>
                <a:latin typeface="+mn-lt"/>
                <a:ea typeface="+mn-ea"/>
                <a:cs typeface="+mn-cs"/>
              </a:defRPr>
            </a:lvl1pPr>
            <a:lvl2pPr marL="1371463" algn="l" defTabSz="2742926" rtl="0" eaLnBrk="1" latinLnBrk="0" hangingPunct="1">
              <a:defRPr sz="5400" kern="1200">
                <a:solidFill>
                  <a:schemeClr val="lt1"/>
                </a:solidFill>
                <a:latin typeface="+mn-lt"/>
                <a:ea typeface="+mn-ea"/>
                <a:cs typeface="+mn-cs"/>
              </a:defRPr>
            </a:lvl2pPr>
            <a:lvl3pPr marL="2742926" algn="l" defTabSz="2742926" rtl="0" eaLnBrk="1" latinLnBrk="0" hangingPunct="1">
              <a:defRPr sz="5400" kern="1200">
                <a:solidFill>
                  <a:schemeClr val="lt1"/>
                </a:solidFill>
                <a:latin typeface="+mn-lt"/>
                <a:ea typeface="+mn-ea"/>
                <a:cs typeface="+mn-cs"/>
              </a:defRPr>
            </a:lvl3pPr>
            <a:lvl4pPr marL="4114389" algn="l" defTabSz="2742926" rtl="0" eaLnBrk="1" latinLnBrk="0" hangingPunct="1">
              <a:defRPr sz="5400" kern="1200">
                <a:solidFill>
                  <a:schemeClr val="lt1"/>
                </a:solidFill>
                <a:latin typeface="+mn-lt"/>
                <a:ea typeface="+mn-ea"/>
                <a:cs typeface="+mn-cs"/>
              </a:defRPr>
            </a:lvl4pPr>
            <a:lvl5pPr marL="5485851" algn="l" defTabSz="2742926" rtl="0" eaLnBrk="1" latinLnBrk="0" hangingPunct="1">
              <a:defRPr sz="5400" kern="1200">
                <a:solidFill>
                  <a:schemeClr val="lt1"/>
                </a:solidFill>
                <a:latin typeface="+mn-lt"/>
                <a:ea typeface="+mn-ea"/>
                <a:cs typeface="+mn-cs"/>
              </a:defRPr>
            </a:lvl5pPr>
            <a:lvl6pPr marL="6857314" algn="l" defTabSz="2742926" rtl="0" eaLnBrk="1" latinLnBrk="0" hangingPunct="1">
              <a:defRPr sz="5400" kern="1200">
                <a:solidFill>
                  <a:schemeClr val="lt1"/>
                </a:solidFill>
                <a:latin typeface="+mn-lt"/>
                <a:ea typeface="+mn-ea"/>
                <a:cs typeface="+mn-cs"/>
              </a:defRPr>
            </a:lvl6pPr>
            <a:lvl7pPr marL="8228777" algn="l" defTabSz="2742926" rtl="0" eaLnBrk="1" latinLnBrk="0" hangingPunct="1">
              <a:defRPr sz="5400" kern="1200">
                <a:solidFill>
                  <a:schemeClr val="lt1"/>
                </a:solidFill>
                <a:latin typeface="+mn-lt"/>
                <a:ea typeface="+mn-ea"/>
                <a:cs typeface="+mn-cs"/>
              </a:defRPr>
            </a:lvl7pPr>
            <a:lvl8pPr marL="9600240" algn="l" defTabSz="2742926" rtl="0" eaLnBrk="1" latinLnBrk="0" hangingPunct="1">
              <a:defRPr sz="5400" kern="1200">
                <a:solidFill>
                  <a:schemeClr val="lt1"/>
                </a:solidFill>
                <a:latin typeface="+mn-lt"/>
                <a:ea typeface="+mn-ea"/>
                <a:cs typeface="+mn-cs"/>
              </a:defRPr>
            </a:lvl8pPr>
            <a:lvl9pPr marL="10971703" algn="l" defTabSz="2742926" rtl="0" eaLnBrk="1" latinLnBrk="0" hangingPunct="1">
              <a:defRPr sz="5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558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7" name="Picture 86"/>
          <p:cNvPicPr>
            <a:picLocks noChangeAspect="1"/>
          </p:cNvPicPr>
          <p:nvPr/>
        </p:nvPicPr>
        <p:blipFill rotWithShape="1">
          <a:blip r:embed="rId2"/>
          <a:srcRect l="17836" r="17369" b="21251"/>
          <a:stretch/>
        </p:blipFill>
        <p:spPr>
          <a:xfrm>
            <a:off x="-1776248" y="-4529959"/>
            <a:ext cx="16154400" cy="15513269"/>
          </a:xfrm>
          <a:prstGeom prst="rect">
            <a:avLst/>
          </a:prstGeom>
        </p:spPr>
      </p:pic>
      <p:sp>
        <p:nvSpPr>
          <p:cNvPr id="88" name="Oval 87"/>
          <p:cNvSpPr/>
          <p:nvPr/>
        </p:nvSpPr>
        <p:spPr>
          <a:xfrm>
            <a:off x="3505428" y="2286000"/>
            <a:ext cx="4734682" cy="45720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790700">
              <a:srgbClr val="FFFF00">
                <a:alpha val="18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742926" rtl="0" eaLnBrk="1" latinLnBrk="0" hangingPunct="1">
              <a:defRPr sz="5400" kern="1200">
                <a:solidFill>
                  <a:schemeClr val="lt1"/>
                </a:solidFill>
                <a:latin typeface="+mn-lt"/>
                <a:ea typeface="+mn-ea"/>
                <a:cs typeface="+mn-cs"/>
              </a:defRPr>
            </a:lvl1pPr>
            <a:lvl2pPr marL="1371463" algn="l" defTabSz="2742926" rtl="0" eaLnBrk="1" latinLnBrk="0" hangingPunct="1">
              <a:defRPr sz="5400" kern="1200">
                <a:solidFill>
                  <a:schemeClr val="lt1"/>
                </a:solidFill>
                <a:latin typeface="+mn-lt"/>
                <a:ea typeface="+mn-ea"/>
                <a:cs typeface="+mn-cs"/>
              </a:defRPr>
            </a:lvl2pPr>
            <a:lvl3pPr marL="2742926" algn="l" defTabSz="2742926" rtl="0" eaLnBrk="1" latinLnBrk="0" hangingPunct="1">
              <a:defRPr sz="5400" kern="1200">
                <a:solidFill>
                  <a:schemeClr val="lt1"/>
                </a:solidFill>
                <a:latin typeface="+mn-lt"/>
                <a:ea typeface="+mn-ea"/>
                <a:cs typeface="+mn-cs"/>
              </a:defRPr>
            </a:lvl3pPr>
            <a:lvl4pPr marL="4114389" algn="l" defTabSz="2742926" rtl="0" eaLnBrk="1" latinLnBrk="0" hangingPunct="1">
              <a:defRPr sz="5400" kern="1200">
                <a:solidFill>
                  <a:schemeClr val="lt1"/>
                </a:solidFill>
                <a:latin typeface="+mn-lt"/>
                <a:ea typeface="+mn-ea"/>
                <a:cs typeface="+mn-cs"/>
              </a:defRPr>
            </a:lvl4pPr>
            <a:lvl5pPr marL="5485851" algn="l" defTabSz="2742926" rtl="0" eaLnBrk="1" latinLnBrk="0" hangingPunct="1">
              <a:defRPr sz="5400" kern="1200">
                <a:solidFill>
                  <a:schemeClr val="lt1"/>
                </a:solidFill>
                <a:latin typeface="+mn-lt"/>
                <a:ea typeface="+mn-ea"/>
                <a:cs typeface="+mn-cs"/>
              </a:defRPr>
            </a:lvl5pPr>
            <a:lvl6pPr marL="6857314" algn="l" defTabSz="2742926" rtl="0" eaLnBrk="1" latinLnBrk="0" hangingPunct="1">
              <a:defRPr sz="5400" kern="1200">
                <a:solidFill>
                  <a:schemeClr val="lt1"/>
                </a:solidFill>
                <a:latin typeface="+mn-lt"/>
                <a:ea typeface="+mn-ea"/>
                <a:cs typeface="+mn-cs"/>
              </a:defRPr>
            </a:lvl6pPr>
            <a:lvl7pPr marL="8228777" algn="l" defTabSz="2742926" rtl="0" eaLnBrk="1" latinLnBrk="0" hangingPunct="1">
              <a:defRPr sz="5400" kern="1200">
                <a:solidFill>
                  <a:schemeClr val="lt1"/>
                </a:solidFill>
                <a:latin typeface="+mn-lt"/>
                <a:ea typeface="+mn-ea"/>
                <a:cs typeface="+mn-cs"/>
              </a:defRPr>
            </a:lvl7pPr>
            <a:lvl8pPr marL="9600240" algn="l" defTabSz="2742926" rtl="0" eaLnBrk="1" latinLnBrk="0" hangingPunct="1">
              <a:defRPr sz="5400" kern="1200">
                <a:solidFill>
                  <a:schemeClr val="lt1"/>
                </a:solidFill>
                <a:latin typeface="+mn-lt"/>
                <a:ea typeface="+mn-ea"/>
                <a:cs typeface="+mn-cs"/>
              </a:defRPr>
            </a:lvl8pPr>
            <a:lvl9pPr marL="10971703" algn="l" defTabSz="2742926" rtl="0" eaLnBrk="1" latinLnBrk="0" hangingPunct="1">
              <a:defRPr sz="5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210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2000" fill="hold"/>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532"/>
          <a:stretch/>
        </p:blipFill>
        <p:spPr>
          <a:xfrm>
            <a:off x="-241739" y="-76200"/>
            <a:ext cx="12707007" cy="6934200"/>
          </a:xfrm>
          <a:prstGeom prst="rect">
            <a:avLst/>
          </a:prstGeom>
        </p:spPr>
      </p:pic>
      <p:sp>
        <p:nvSpPr>
          <p:cNvPr id="313" name="Rectangle 312"/>
          <p:cNvSpPr/>
          <p:nvPr/>
        </p:nvSpPr>
        <p:spPr>
          <a:xfrm>
            <a:off x="777766" y="525517"/>
            <a:ext cx="10699531" cy="3858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EF1BFC1F-5A9E-41BD-992C-A83E21A48851}"/>
              </a:ext>
            </a:extLst>
          </p:cNvPr>
          <p:cNvSpPr txBox="1"/>
          <p:nvPr/>
        </p:nvSpPr>
        <p:spPr>
          <a:xfrm>
            <a:off x="2841655" y="460251"/>
            <a:ext cx="6990120" cy="848544"/>
          </a:xfrm>
          <a:prstGeom prst="rect">
            <a:avLst/>
          </a:prstGeom>
          <a:noFill/>
        </p:spPr>
        <p:txBody>
          <a:bodyPr wrap="square" lIns="108817" tIns="54409" rIns="108817" bIns="54409" rtlCol="0">
            <a:spAutoFit/>
          </a:bodyPr>
          <a:lstStyle/>
          <a:p>
            <a:pPr algn="ctr"/>
            <a:r>
              <a:rPr lang="en-US" sz="2400" dirty="0" smtClean="0">
                <a:solidFill>
                  <a:schemeClr val="tx2">
                    <a:lumMod val="50000"/>
                  </a:schemeClr>
                </a:solidFill>
                <a:latin typeface="Times New Roman" panose="02020603050405020304" pitchFamily="18" charset="0"/>
                <a:cs typeface="Times New Roman" panose="02020603050405020304" pitchFamily="18" charset="0"/>
              </a:rPr>
              <a:t>ỦY BAN NHÂN DÂN HUYỆN…</a:t>
            </a:r>
            <a:endParaRPr lang="en-US" sz="2400" dirty="0">
              <a:solidFill>
                <a:schemeClr val="tx2">
                  <a:lumMod val="50000"/>
                </a:schemeClr>
              </a:solidFill>
              <a:latin typeface="Times New Roman" panose="02020603050405020304" pitchFamily="18" charset="0"/>
              <a:cs typeface="Times New Roman" panose="02020603050405020304" pitchFamily="18" charset="0"/>
            </a:endParaRPr>
          </a:p>
          <a:p>
            <a:pPr algn="ctr"/>
            <a:r>
              <a:rPr lang="en-US" sz="2400" dirty="0">
                <a:solidFill>
                  <a:schemeClr val="tx2">
                    <a:lumMod val="50000"/>
                  </a:schemeClr>
                </a:solidFill>
                <a:latin typeface="Times New Roman" panose="02020603050405020304" pitchFamily="18" charset="0"/>
                <a:cs typeface="Times New Roman" panose="02020603050405020304" pitchFamily="18" charset="0"/>
              </a:rPr>
              <a:t>TRƯỜNG MẦM </a:t>
            </a:r>
            <a:r>
              <a:rPr lang="en-US" sz="2400" dirty="0" smtClean="0">
                <a:solidFill>
                  <a:schemeClr val="tx2">
                    <a:lumMod val="50000"/>
                  </a:schemeClr>
                </a:solidFill>
                <a:latin typeface="Times New Roman" panose="02020603050405020304" pitchFamily="18" charset="0"/>
                <a:cs typeface="Times New Roman" panose="02020603050405020304" pitchFamily="18" charset="0"/>
              </a:rPr>
              <a:t>NON …</a:t>
            </a:r>
            <a:endParaRPr lang="en-US" sz="7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10" name="TextBox 309">
            <a:extLst>
              <a:ext uri="{FF2B5EF4-FFF2-40B4-BE49-F238E27FC236}">
                <a16:creationId xmlns:a16="http://schemas.microsoft.com/office/drawing/2014/main" id="{EF1BFC1F-5A9E-41BD-992C-A83E21A48851}"/>
              </a:ext>
            </a:extLst>
          </p:cNvPr>
          <p:cNvSpPr txBox="1"/>
          <p:nvPr/>
        </p:nvSpPr>
        <p:spPr>
          <a:xfrm>
            <a:off x="896006" y="1251245"/>
            <a:ext cx="10287000" cy="710887"/>
          </a:xfrm>
          <a:prstGeom prst="rect">
            <a:avLst/>
          </a:prstGeom>
          <a:noFill/>
        </p:spPr>
        <p:txBody>
          <a:bodyPr wrap="square" lIns="108817" tIns="54409" rIns="108817" bIns="54409" rtlCol="0">
            <a:prstTxWarp prst="textTriangle">
              <a:avLst/>
            </a:prstTxWarp>
            <a:spAutoFit/>
          </a:bodyPr>
          <a:lstStyle/>
          <a:p>
            <a:pPr algn="ctr"/>
            <a:r>
              <a:rPr lang="en-US" sz="6000" b="1" dirty="0" smtClean="0">
                <a:solidFill>
                  <a:srgbClr val="FF0000"/>
                </a:solidFill>
                <a:latin typeface="Times New Roman" pitchFamily="18" charset="0"/>
                <a:cs typeface="Times New Roman" pitchFamily="18" charset="0"/>
              </a:rPr>
              <a:t>BÁO CÁO SÁNG KIẾN</a:t>
            </a:r>
            <a:endParaRPr lang="en-US" sz="23900" b="1" dirty="0">
              <a:solidFill>
                <a:srgbClr val="FF0000"/>
              </a:solidFill>
              <a:latin typeface="Times New Roman" pitchFamily="18" charset="0"/>
              <a:cs typeface="Times New Roman" pitchFamily="18" charset="0"/>
            </a:endParaRPr>
          </a:p>
        </p:txBody>
      </p:sp>
      <p:sp>
        <p:nvSpPr>
          <p:cNvPr id="311" name="Rectangle 310">
            <a:extLst>
              <a:ext uri="{FF2B5EF4-FFF2-40B4-BE49-F238E27FC236}">
                <a16:creationId xmlns:a16="http://schemas.microsoft.com/office/drawing/2014/main" id="{C6651DCA-05E1-4BF7-A395-288F0777E8B0}"/>
              </a:ext>
            </a:extLst>
          </p:cNvPr>
          <p:cNvSpPr/>
          <p:nvPr/>
        </p:nvSpPr>
        <p:spPr>
          <a:xfrm>
            <a:off x="2943829" y="3478543"/>
            <a:ext cx="6545159" cy="472617"/>
          </a:xfrm>
          <a:prstGeom prst="rect">
            <a:avLst/>
          </a:prstGeom>
        </p:spPr>
        <p:txBody>
          <a:bodyPr wrap="square" lIns="35991" tIns="17996" rIns="35991" bIns="17996">
            <a:spAutoFit/>
          </a:bodyPr>
          <a:lstStyle/>
          <a:p>
            <a:pPr algn="ctr"/>
            <a:r>
              <a:rPr lang="en-US" sz="2835" b="1" dirty="0" err="1">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Giáo</a:t>
            </a:r>
            <a:r>
              <a:rPr lang="en-US" sz="2835" b="1" dirty="0">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 </a:t>
            </a:r>
            <a:r>
              <a:rPr lang="en-US" sz="2835" b="1" dirty="0" err="1">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viên</a:t>
            </a:r>
            <a:r>
              <a:rPr lang="en-US" sz="2835" b="1" dirty="0" smtClean="0">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 Loan </a:t>
            </a:r>
            <a:r>
              <a:rPr lang="en-US" sz="2835" b="1" dirty="0" err="1" smtClean="0">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Nguyễn</a:t>
            </a:r>
            <a:endParaRPr lang="nl-NL" sz="2835" b="1" dirty="0">
              <a:solidFill>
                <a:srgbClr val="00B050"/>
              </a:solidFill>
              <a:latin typeface="Times New Roman" panose="02020603050405020304" pitchFamily="18" charset="0"/>
              <a:ea typeface="Gungsuh" panose="02030600000101010101" pitchFamily="18" charset="-127"/>
              <a:cs typeface="Times New Roman" panose="02020603050405020304" pitchFamily="18" charset="0"/>
            </a:endParaRPr>
          </a:p>
        </p:txBody>
      </p:sp>
      <p:sp>
        <p:nvSpPr>
          <p:cNvPr id="312" name="Rectangle 311">
            <a:extLst>
              <a:ext uri="{FF2B5EF4-FFF2-40B4-BE49-F238E27FC236}">
                <a16:creationId xmlns:a16="http://schemas.microsoft.com/office/drawing/2014/main" id="{6F67A715-5904-4140-A4AC-880215C9F1C0}"/>
              </a:ext>
            </a:extLst>
          </p:cNvPr>
          <p:cNvSpPr/>
          <p:nvPr/>
        </p:nvSpPr>
        <p:spPr>
          <a:xfrm>
            <a:off x="2548457" y="3911090"/>
            <a:ext cx="6545159" cy="472617"/>
          </a:xfrm>
          <a:prstGeom prst="rect">
            <a:avLst/>
          </a:prstGeom>
        </p:spPr>
        <p:txBody>
          <a:bodyPr wrap="square" lIns="35991" tIns="17996" rIns="35991" bIns="17996">
            <a:spAutoFit/>
          </a:bodyPr>
          <a:lstStyle/>
          <a:p>
            <a:pPr algn="ctr"/>
            <a:r>
              <a:rPr lang="nl-NL" sz="2835" b="1" dirty="0">
                <a:solidFill>
                  <a:srgbClr val="00B050"/>
                </a:solidFill>
                <a:latin typeface="Times New Roman" panose="02020603050405020304" pitchFamily="18" charset="0"/>
                <a:cs typeface="Times New Roman" panose="02020603050405020304" pitchFamily="18" charset="0"/>
              </a:rPr>
              <a:t> </a:t>
            </a:r>
            <a:r>
              <a:rPr lang="en-US" sz="2835" b="1" dirty="0" err="1" smtClean="0">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Zalo</a:t>
            </a:r>
            <a:r>
              <a:rPr lang="en-US" sz="2835" b="1" dirty="0" smtClean="0">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 </a:t>
            </a:r>
            <a:r>
              <a:rPr lang="en-US" sz="2835" b="1" dirty="0">
                <a:solidFill>
                  <a:srgbClr val="00B050"/>
                </a:solidFill>
                <a:latin typeface="Times New Roman" panose="02020603050405020304" pitchFamily="18" charset="0"/>
                <a:ea typeface="Gungsuh" panose="02030600000101010101" pitchFamily="18" charset="-127"/>
                <a:cs typeface="Times New Roman" panose="02020603050405020304" pitchFamily="18" charset="0"/>
              </a:rPr>
              <a:t>0818500552</a:t>
            </a:r>
          </a:p>
        </p:txBody>
      </p:sp>
      <p:sp>
        <p:nvSpPr>
          <p:cNvPr id="3" name="Rectangle 2"/>
          <p:cNvSpPr/>
          <p:nvPr/>
        </p:nvSpPr>
        <p:spPr>
          <a:xfrm>
            <a:off x="777766" y="2034523"/>
            <a:ext cx="10583917" cy="1384995"/>
          </a:xfrm>
          <a:prstGeom prst="rect">
            <a:avLst/>
          </a:prstGeom>
        </p:spPr>
        <p:txBody>
          <a:bodyPr wrap="square">
            <a:spAutoFit/>
          </a:bodyPr>
          <a:lstStyle/>
          <a:p>
            <a:pPr algn="ctr"/>
            <a:r>
              <a:rPr lang="vi-VN" sz="2800" b="1" dirty="0">
                <a:solidFill>
                  <a:srgbClr val="0070C0"/>
                </a:solidFill>
                <a:latin typeface="Times New Roman" panose="02020603050405020304" pitchFamily="18" charset="0"/>
                <a:cs typeface="Times New Roman" panose="02020603050405020304" pitchFamily="18" charset="0"/>
              </a:rPr>
              <a:t>Một số biện pháp lồng ghép ứng dụng </a:t>
            </a:r>
            <a:r>
              <a:rPr lang="en-US" sz="2800" b="1" dirty="0" smtClean="0">
                <a:solidFill>
                  <a:srgbClr val="0070C0"/>
                </a:solidFill>
                <a:latin typeface="Times New Roman" panose="02020603050405020304" pitchFamily="18" charset="0"/>
                <a:cs typeface="Times New Roman" panose="02020603050405020304" pitchFamily="18" charset="0"/>
              </a:rPr>
              <a:t>STEAM</a:t>
            </a:r>
            <a:r>
              <a:rPr lang="vi-VN" sz="2800" b="1" dirty="0" smtClean="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vào việc tổ chức cho trẻ 5-6 tuổi làm đồ dùng đồ chơi từ nguyên vật liệu thiên nhiên, phế thải </a:t>
            </a:r>
            <a:r>
              <a:rPr lang="vi-VN" sz="2800" b="1" dirty="0" smtClean="0">
                <a:solidFill>
                  <a:srgbClr val="0070C0"/>
                </a:solidFill>
                <a:latin typeface="Times New Roman" panose="02020603050405020304" pitchFamily="18" charset="0"/>
                <a:cs typeface="Times New Roman" panose="02020603050405020304" pitchFamily="18" charset="0"/>
              </a:rPr>
              <a:t>nh</a:t>
            </a:r>
            <a:r>
              <a:rPr lang="en-US" sz="2800" b="1" dirty="0" err="1" smtClean="0">
                <a:solidFill>
                  <a:srgbClr val="0070C0"/>
                </a:solidFill>
                <a:latin typeface="Times New Roman" panose="02020603050405020304" pitchFamily="18" charset="0"/>
                <a:cs typeface="Times New Roman" panose="02020603050405020304" pitchFamily="18" charset="0"/>
              </a:rPr>
              <a:t>ằm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giúp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trẻ</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chế</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tiếp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xúc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với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thiết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bị</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điện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tử</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3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barn(inVertical)">
                                      <p:cBhvr>
                                        <p:cTn id="7" dur="500"/>
                                        <p:tgtEl>
                                          <p:spTgt spid="30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0"/>
                                        </p:tgtEl>
                                        <p:attrNameLst>
                                          <p:attrName>style.visibility</p:attrName>
                                        </p:attrNameLst>
                                      </p:cBhvr>
                                      <p:to>
                                        <p:strVal val="visible"/>
                                      </p:to>
                                    </p:set>
                                    <p:animEffect transition="in" filter="barn(inVertical)">
                                      <p:cBhvr>
                                        <p:cTn id="10" dur="500"/>
                                        <p:tgtEl>
                                          <p:spTgt spid="3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1"/>
                                        </p:tgtEl>
                                        <p:attrNameLst>
                                          <p:attrName>style.visibility</p:attrName>
                                        </p:attrNameLst>
                                      </p:cBhvr>
                                      <p:to>
                                        <p:strVal val="visible"/>
                                      </p:to>
                                    </p:set>
                                    <p:animEffect transition="in" filter="barn(inVertical)">
                                      <p:cBhvr>
                                        <p:cTn id="13" dur="500"/>
                                        <p:tgtEl>
                                          <p:spTgt spid="3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2"/>
                                        </p:tgtEl>
                                        <p:attrNameLst>
                                          <p:attrName>style.visibility</p:attrName>
                                        </p:attrNameLst>
                                      </p:cBhvr>
                                      <p:to>
                                        <p:strVal val="visible"/>
                                      </p:to>
                                    </p:set>
                                    <p:animEffect transition="in" filter="barn(inVertical)">
                                      <p:cBhvr>
                                        <p:cTn id="16"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P spid="311" grpId="0"/>
      <p:bldP spid="3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4" descr="Hình nền Nền Phong Cảnh Hoạt Hình đường Quê đẹp đẽ Nền, Cánh đồng Xanh Và  Bầu Trời Xanh, Phong Cảnh Phim Hoạt Hình Cánh đồng Xanh, Phong Cảnh  Background Vector đ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 y="-26580"/>
            <a:ext cx="12225020" cy="70028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28237" y="58682"/>
            <a:ext cx="387043" cy="1706880"/>
            <a:chOff x="4845356" y="2092960"/>
            <a:chExt cx="387043" cy="1706880"/>
          </a:xfrm>
        </p:grpSpPr>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 name="Group 6"/>
          <p:cNvGrpSpPr/>
          <p:nvPr/>
        </p:nvGrpSpPr>
        <p:grpSpPr>
          <a:xfrm>
            <a:off x="259277" y="-64639"/>
            <a:ext cx="387043" cy="1706880"/>
            <a:chOff x="4845356" y="2092960"/>
            <a:chExt cx="387043" cy="1706880"/>
          </a:xfrm>
        </p:grpSpPr>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 name="Group 9"/>
          <p:cNvGrpSpPr/>
          <p:nvPr/>
        </p:nvGrpSpPr>
        <p:grpSpPr>
          <a:xfrm>
            <a:off x="156714" y="1119001"/>
            <a:ext cx="387043" cy="1706880"/>
            <a:chOff x="4845356" y="2092960"/>
            <a:chExt cx="387043" cy="1706880"/>
          </a:xfrm>
        </p:grpSpPr>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 name="Group 12"/>
          <p:cNvGrpSpPr/>
          <p:nvPr/>
        </p:nvGrpSpPr>
        <p:grpSpPr>
          <a:xfrm>
            <a:off x="54151" y="2302641"/>
            <a:ext cx="387043" cy="1706880"/>
            <a:chOff x="4845356" y="2092960"/>
            <a:chExt cx="387043" cy="1706880"/>
          </a:xfrm>
        </p:grpSpPr>
        <p:pic>
          <p:nvPicPr>
            <p:cNvPr id="14" name="Picture 1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 name="Group 15"/>
          <p:cNvGrpSpPr/>
          <p:nvPr/>
        </p:nvGrpSpPr>
        <p:grpSpPr>
          <a:xfrm>
            <a:off x="42546" y="3538482"/>
            <a:ext cx="387043" cy="1706880"/>
            <a:chOff x="4845356" y="2092960"/>
            <a:chExt cx="387043" cy="1706880"/>
          </a:xfrm>
        </p:grpSpPr>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 name="Group 18"/>
          <p:cNvGrpSpPr/>
          <p:nvPr/>
        </p:nvGrpSpPr>
        <p:grpSpPr>
          <a:xfrm>
            <a:off x="160546" y="4862961"/>
            <a:ext cx="387043" cy="1706880"/>
            <a:chOff x="4845356" y="2092960"/>
            <a:chExt cx="387043" cy="1706880"/>
          </a:xfrm>
        </p:grpSpPr>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 name="Picture 2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 name="Group 21"/>
          <p:cNvGrpSpPr/>
          <p:nvPr/>
        </p:nvGrpSpPr>
        <p:grpSpPr>
          <a:xfrm>
            <a:off x="844155" y="1327281"/>
            <a:ext cx="387043" cy="1706880"/>
            <a:chOff x="4845356" y="2092960"/>
            <a:chExt cx="387043" cy="1706880"/>
          </a:xfrm>
        </p:grpSpPr>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 name="Picture 2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 name="Group 24"/>
          <p:cNvGrpSpPr/>
          <p:nvPr/>
        </p:nvGrpSpPr>
        <p:grpSpPr>
          <a:xfrm>
            <a:off x="206551" y="2455041"/>
            <a:ext cx="387043" cy="1706880"/>
            <a:chOff x="4845356" y="2092960"/>
            <a:chExt cx="387043" cy="1706880"/>
          </a:xfrm>
        </p:grpSpPr>
        <p:pic>
          <p:nvPicPr>
            <p:cNvPr id="26" name="Picture 2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 name="Group 27"/>
          <p:cNvGrpSpPr/>
          <p:nvPr/>
        </p:nvGrpSpPr>
        <p:grpSpPr>
          <a:xfrm>
            <a:off x="844155" y="2617601"/>
            <a:ext cx="387043" cy="1706880"/>
            <a:chOff x="4845356" y="2092960"/>
            <a:chExt cx="387043" cy="1706880"/>
          </a:xfrm>
        </p:grpSpPr>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0" name="Picture 2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1" name="Group 30"/>
          <p:cNvGrpSpPr/>
          <p:nvPr/>
        </p:nvGrpSpPr>
        <p:grpSpPr>
          <a:xfrm>
            <a:off x="792873" y="3886200"/>
            <a:ext cx="387043" cy="1706880"/>
            <a:chOff x="4845356" y="2092960"/>
            <a:chExt cx="387043" cy="1706880"/>
          </a:xfrm>
        </p:grpSpPr>
        <p:pic>
          <p:nvPicPr>
            <p:cNvPr id="32" name="Picture 3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3" name="Picture 3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4" name="Group 33"/>
          <p:cNvGrpSpPr/>
          <p:nvPr/>
        </p:nvGrpSpPr>
        <p:grpSpPr>
          <a:xfrm>
            <a:off x="844154" y="5071241"/>
            <a:ext cx="387043" cy="1706880"/>
            <a:chOff x="4845356" y="2092960"/>
            <a:chExt cx="387043" cy="1706880"/>
          </a:xfrm>
        </p:grpSpPr>
        <p:pic>
          <p:nvPicPr>
            <p:cNvPr id="35" name="Picture 3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7" name="Group 36"/>
          <p:cNvGrpSpPr/>
          <p:nvPr/>
        </p:nvGrpSpPr>
        <p:grpSpPr>
          <a:xfrm>
            <a:off x="2262172" y="105803"/>
            <a:ext cx="387043" cy="1706880"/>
            <a:chOff x="4845356" y="2092960"/>
            <a:chExt cx="387043" cy="1706880"/>
          </a:xfrm>
        </p:grpSpPr>
        <p:pic>
          <p:nvPicPr>
            <p:cNvPr id="38" name="Picture 3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9" name="Picture 3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0" name="Group 39"/>
          <p:cNvGrpSpPr/>
          <p:nvPr/>
        </p:nvGrpSpPr>
        <p:grpSpPr>
          <a:xfrm>
            <a:off x="1590649" y="1166122"/>
            <a:ext cx="387043" cy="1706880"/>
            <a:chOff x="4845356" y="2092960"/>
            <a:chExt cx="387043" cy="1706880"/>
          </a:xfrm>
        </p:grpSpPr>
        <p:pic>
          <p:nvPicPr>
            <p:cNvPr id="41" name="Picture 4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42" name="Picture 4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3" name="Group 42"/>
          <p:cNvGrpSpPr/>
          <p:nvPr/>
        </p:nvGrpSpPr>
        <p:grpSpPr>
          <a:xfrm>
            <a:off x="1488086" y="2349762"/>
            <a:ext cx="387043" cy="1706880"/>
            <a:chOff x="4845356" y="2092960"/>
            <a:chExt cx="387043" cy="1706880"/>
          </a:xfrm>
        </p:grpSpPr>
        <p:pic>
          <p:nvPicPr>
            <p:cNvPr id="44" name="Picture 4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45" name="Picture 4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6" name="Group 45"/>
          <p:cNvGrpSpPr/>
          <p:nvPr/>
        </p:nvGrpSpPr>
        <p:grpSpPr>
          <a:xfrm>
            <a:off x="1476481" y="3585603"/>
            <a:ext cx="387043" cy="1706880"/>
            <a:chOff x="4845356" y="2092960"/>
            <a:chExt cx="387043" cy="1706880"/>
          </a:xfrm>
        </p:grpSpPr>
        <p:pic>
          <p:nvPicPr>
            <p:cNvPr id="47" name="Picture 4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48" name="Picture 4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9" name="Group 48"/>
          <p:cNvGrpSpPr/>
          <p:nvPr/>
        </p:nvGrpSpPr>
        <p:grpSpPr>
          <a:xfrm>
            <a:off x="1594481" y="4910082"/>
            <a:ext cx="387043" cy="1706880"/>
            <a:chOff x="4845356" y="2092960"/>
            <a:chExt cx="387043" cy="1706880"/>
          </a:xfrm>
        </p:grpSpPr>
        <p:pic>
          <p:nvPicPr>
            <p:cNvPr id="50" name="Picture 4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51" name="Picture 5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52" name="Group 51"/>
          <p:cNvGrpSpPr/>
          <p:nvPr/>
        </p:nvGrpSpPr>
        <p:grpSpPr>
          <a:xfrm>
            <a:off x="2278090" y="1374402"/>
            <a:ext cx="387043" cy="1706880"/>
            <a:chOff x="4845356" y="2092960"/>
            <a:chExt cx="387043" cy="1706880"/>
          </a:xfrm>
        </p:grpSpPr>
        <p:pic>
          <p:nvPicPr>
            <p:cNvPr id="53" name="Picture 5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54" name="Picture 5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55" name="Group 54"/>
          <p:cNvGrpSpPr/>
          <p:nvPr/>
        </p:nvGrpSpPr>
        <p:grpSpPr>
          <a:xfrm>
            <a:off x="1640486" y="2502162"/>
            <a:ext cx="387043" cy="1706880"/>
            <a:chOff x="4845356" y="2092960"/>
            <a:chExt cx="387043" cy="1706880"/>
          </a:xfrm>
        </p:grpSpPr>
        <p:pic>
          <p:nvPicPr>
            <p:cNvPr id="56" name="Picture 5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57" name="Picture 5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58" name="Group 57"/>
          <p:cNvGrpSpPr/>
          <p:nvPr/>
        </p:nvGrpSpPr>
        <p:grpSpPr>
          <a:xfrm>
            <a:off x="2278090" y="2664722"/>
            <a:ext cx="387043" cy="1706880"/>
            <a:chOff x="4845356" y="2092960"/>
            <a:chExt cx="387043" cy="1706880"/>
          </a:xfrm>
        </p:grpSpPr>
        <p:pic>
          <p:nvPicPr>
            <p:cNvPr id="59" name="Picture 5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0" name="Picture 5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61" name="Group 60"/>
          <p:cNvGrpSpPr/>
          <p:nvPr/>
        </p:nvGrpSpPr>
        <p:grpSpPr>
          <a:xfrm>
            <a:off x="2226808" y="3933321"/>
            <a:ext cx="387043" cy="1706880"/>
            <a:chOff x="4845356" y="2092960"/>
            <a:chExt cx="387043" cy="1706880"/>
          </a:xfrm>
        </p:grpSpPr>
        <p:pic>
          <p:nvPicPr>
            <p:cNvPr id="62" name="Picture 6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3" name="Picture 6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64" name="Group 63"/>
          <p:cNvGrpSpPr/>
          <p:nvPr/>
        </p:nvGrpSpPr>
        <p:grpSpPr>
          <a:xfrm>
            <a:off x="2278089" y="5118362"/>
            <a:ext cx="387043" cy="1706880"/>
            <a:chOff x="4845356" y="2092960"/>
            <a:chExt cx="387043" cy="1706880"/>
          </a:xfrm>
        </p:grpSpPr>
        <p:pic>
          <p:nvPicPr>
            <p:cNvPr id="65" name="Picture 6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6" name="Picture 6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67" name="Group 66"/>
          <p:cNvGrpSpPr/>
          <p:nvPr/>
        </p:nvGrpSpPr>
        <p:grpSpPr>
          <a:xfrm>
            <a:off x="3616823" y="89686"/>
            <a:ext cx="387043" cy="1706880"/>
            <a:chOff x="4845356" y="2092960"/>
            <a:chExt cx="387043" cy="1706880"/>
          </a:xfrm>
        </p:grpSpPr>
        <p:pic>
          <p:nvPicPr>
            <p:cNvPr id="68" name="Picture 6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9" name="Picture 6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0" name="Group 69"/>
          <p:cNvGrpSpPr/>
          <p:nvPr/>
        </p:nvGrpSpPr>
        <p:grpSpPr>
          <a:xfrm>
            <a:off x="2945300" y="1150005"/>
            <a:ext cx="387043" cy="1706880"/>
            <a:chOff x="4845356" y="2092960"/>
            <a:chExt cx="387043" cy="1706880"/>
          </a:xfrm>
        </p:grpSpPr>
        <p:pic>
          <p:nvPicPr>
            <p:cNvPr id="71" name="Picture 7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72" name="Picture 7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3" name="Group 72"/>
          <p:cNvGrpSpPr/>
          <p:nvPr/>
        </p:nvGrpSpPr>
        <p:grpSpPr>
          <a:xfrm>
            <a:off x="2842737" y="2333645"/>
            <a:ext cx="387043" cy="1706880"/>
            <a:chOff x="4845356" y="2092960"/>
            <a:chExt cx="387043" cy="1706880"/>
          </a:xfrm>
        </p:grpSpPr>
        <p:pic>
          <p:nvPicPr>
            <p:cNvPr id="74" name="Picture 7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75" name="Picture 7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6" name="Group 75"/>
          <p:cNvGrpSpPr/>
          <p:nvPr/>
        </p:nvGrpSpPr>
        <p:grpSpPr>
          <a:xfrm>
            <a:off x="2831132" y="3569486"/>
            <a:ext cx="387043" cy="1706880"/>
            <a:chOff x="4845356" y="2092960"/>
            <a:chExt cx="387043" cy="1706880"/>
          </a:xfrm>
        </p:grpSpPr>
        <p:pic>
          <p:nvPicPr>
            <p:cNvPr id="77" name="Picture 7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78" name="Picture 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9" name="Group 78"/>
          <p:cNvGrpSpPr/>
          <p:nvPr/>
        </p:nvGrpSpPr>
        <p:grpSpPr>
          <a:xfrm>
            <a:off x="2949132" y="4893965"/>
            <a:ext cx="387043" cy="1706880"/>
            <a:chOff x="4845356" y="2092960"/>
            <a:chExt cx="387043" cy="1706880"/>
          </a:xfrm>
        </p:grpSpPr>
        <p:pic>
          <p:nvPicPr>
            <p:cNvPr id="80" name="Picture 7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81" name="Picture 8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82" name="Group 81"/>
          <p:cNvGrpSpPr/>
          <p:nvPr/>
        </p:nvGrpSpPr>
        <p:grpSpPr>
          <a:xfrm>
            <a:off x="3632741" y="1358285"/>
            <a:ext cx="387043" cy="1706880"/>
            <a:chOff x="4845356" y="2092960"/>
            <a:chExt cx="387043" cy="1706880"/>
          </a:xfrm>
        </p:grpSpPr>
        <p:pic>
          <p:nvPicPr>
            <p:cNvPr id="83" name="Picture 8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84" name="Picture 8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85" name="Group 84"/>
          <p:cNvGrpSpPr/>
          <p:nvPr/>
        </p:nvGrpSpPr>
        <p:grpSpPr>
          <a:xfrm>
            <a:off x="3239244" y="2462923"/>
            <a:ext cx="387043" cy="1706880"/>
            <a:chOff x="4845356" y="2092960"/>
            <a:chExt cx="387043" cy="1706880"/>
          </a:xfrm>
        </p:grpSpPr>
        <p:pic>
          <p:nvPicPr>
            <p:cNvPr id="86" name="Picture 8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87" name="Picture 8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88" name="Group 87"/>
          <p:cNvGrpSpPr/>
          <p:nvPr/>
        </p:nvGrpSpPr>
        <p:grpSpPr>
          <a:xfrm>
            <a:off x="3632741" y="2648605"/>
            <a:ext cx="387043" cy="1706880"/>
            <a:chOff x="4845356" y="2092960"/>
            <a:chExt cx="387043" cy="1706880"/>
          </a:xfrm>
        </p:grpSpPr>
        <p:pic>
          <p:nvPicPr>
            <p:cNvPr id="89" name="Picture 8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0" name="Picture 8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91" name="Group 90"/>
          <p:cNvGrpSpPr/>
          <p:nvPr/>
        </p:nvGrpSpPr>
        <p:grpSpPr>
          <a:xfrm>
            <a:off x="3581459" y="3917204"/>
            <a:ext cx="387043" cy="1706880"/>
            <a:chOff x="4845356" y="2092960"/>
            <a:chExt cx="387043" cy="1706880"/>
          </a:xfrm>
        </p:grpSpPr>
        <p:pic>
          <p:nvPicPr>
            <p:cNvPr id="92" name="Picture 9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3" name="Picture 9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94" name="Group 93"/>
          <p:cNvGrpSpPr/>
          <p:nvPr/>
        </p:nvGrpSpPr>
        <p:grpSpPr>
          <a:xfrm>
            <a:off x="3632740" y="5102245"/>
            <a:ext cx="387043" cy="1706880"/>
            <a:chOff x="4845356" y="2092960"/>
            <a:chExt cx="387043" cy="1706880"/>
          </a:xfrm>
        </p:grpSpPr>
        <p:pic>
          <p:nvPicPr>
            <p:cNvPr id="95" name="Picture 9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6" name="Picture 9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97" name="Group 96"/>
          <p:cNvGrpSpPr/>
          <p:nvPr/>
        </p:nvGrpSpPr>
        <p:grpSpPr>
          <a:xfrm>
            <a:off x="4971474" y="73569"/>
            <a:ext cx="387043" cy="1706880"/>
            <a:chOff x="4845356" y="2092960"/>
            <a:chExt cx="387043" cy="1706880"/>
          </a:xfrm>
        </p:grpSpPr>
        <p:pic>
          <p:nvPicPr>
            <p:cNvPr id="98" name="Picture 9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9" name="Picture 9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0" name="Group 99"/>
          <p:cNvGrpSpPr/>
          <p:nvPr/>
        </p:nvGrpSpPr>
        <p:grpSpPr>
          <a:xfrm>
            <a:off x="4299951" y="1133888"/>
            <a:ext cx="387043" cy="1706880"/>
            <a:chOff x="4845356" y="2092960"/>
            <a:chExt cx="387043" cy="1706880"/>
          </a:xfrm>
        </p:grpSpPr>
        <p:pic>
          <p:nvPicPr>
            <p:cNvPr id="101" name="Picture 10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02" name="Picture 10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3" name="Group 102"/>
          <p:cNvGrpSpPr/>
          <p:nvPr/>
        </p:nvGrpSpPr>
        <p:grpSpPr>
          <a:xfrm>
            <a:off x="4197388" y="2317528"/>
            <a:ext cx="387043" cy="1706880"/>
            <a:chOff x="4845356" y="2092960"/>
            <a:chExt cx="387043" cy="1706880"/>
          </a:xfrm>
        </p:grpSpPr>
        <p:pic>
          <p:nvPicPr>
            <p:cNvPr id="104" name="Picture 10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05" name="Picture 10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6" name="Group 105"/>
          <p:cNvGrpSpPr/>
          <p:nvPr/>
        </p:nvGrpSpPr>
        <p:grpSpPr>
          <a:xfrm>
            <a:off x="4185783" y="3553369"/>
            <a:ext cx="387043" cy="1706880"/>
            <a:chOff x="4845356" y="2092960"/>
            <a:chExt cx="387043" cy="1706880"/>
          </a:xfrm>
        </p:grpSpPr>
        <p:pic>
          <p:nvPicPr>
            <p:cNvPr id="107" name="Picture 10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08" name="Picture 10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9" name="Group 108"/>
          <p:cNvGrpSpPr/>
          <p:nvPr/>
        </p:nvGrpSpPr>
        <p:grpSpPr>
          <a:xfrm>
            <a:off x="4303783" y="4877848"/>
            <a:ext cx="387043" cy="1706880"/>
            <a:chOff x="4845356" y="2092960"/>
            <a:chExt cx="387043" cy="1706880"/>
          </a:xfrm>
        </p:grpSpPr>
        <p:pic>
          <p:nvPicPr>
            <p:cNvPr id="110" name="Picture 10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11" name="Picture 11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12" name="Group 111"/>
          <p:cNvGrpSpPr/>
          <p:nvPr/>
        </p:nvGrpSpPr>
        <p:grpSpPr>
          <a:xfrm>
            <a:off x="4987392" y="1342168"/>
            <a:ext cx="387043" cy="1706880"/>
            <a:chOff x="4845356" y="2092960"/>
            <a:chExt cx="387043" cy="1706880"/>
          </a:xfrm>
        </p:grpSpPr>
        <p:pic>
          <p:nvPicPr>
            <p:cNvPr id="113" name="Picture 11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14" name="Picture 11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15" name="Group 114"/>
          <p:cNvGrpSpPr/>
          <p:nvPr/>
        </p:nvGrpSpPr>
        <p:grpSpPr>
          <a:xfrm>
            <a:off x="4604662" y="2085602"/>
            <a:ext cx="387043" cy="1706880"/>
            <a:chOff x="4845356" y="2092960"/>
            <a:chExt cx="387043" cy="1706880"/>
          </a:xfrm>
        </p:grpSpPr>
        <p:pic>
          <p:nvPicPr>
            <p:cNvPr id="116" name="Picture 11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17" name="Picture 11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18" name="Group 117"/>
          <p:cNvGrpSpPr/>
          <p:nvPr/>
        </p:nvGrpSpPr>
        <p:grpSpPr>
          <a:xfrm>
            <a:off x="4987392" y="2632488"/>
            <a:ext cx="387043" cy="1706880"/>
            <a:chOff x="4845356" y="2092960"/>
            <a:chExt cx="387043" cy="1706880"/>
          </a:xfrm>
        </p:grpSpPr>
        <p:pic>
          <p:nvPicPr>
            <p:cNvPr id="119" name="Picture 1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0" name="Picture 11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21" name="Group 120"/>
          <p:cNvGrpSpPr/>
          <p:nvPr/>
        </p:nvGrpSpPr>
        <p:grpSpPr>
          <a:xfrm>
            <a:off x="4936110" y="3901087"/>
            <a:ext cx="387043" cy="1706880"/>
            <a:chOff x="4845356" y="2092960"/>
            <a:chExt cx="387043" cy="1706880"/>
          </a:xfrm>
        </p:grpSpPr>
        <p:pic>
          <p:nvPicPr>
            <p:cNvPr id="122" name="Picture 12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3" name="Picture 1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24" name="Group 123"/>
          <p:cNvGrpSpPr/>
          <p:nvPr/>
        </p:nvGrpSpPr>
        <p:grpSpPr>
          <a:xfrm>
            <a:off x="4987391" y="5086128"/>
            <a:ext cx="387043" cy="1706880"/>
            <a:chOff x="4845356" y="2092960"/>
            <a:chExt cx="387043" cy="1706880"/>
          </a:xfrm>
        </p:grpSpPr>
        <p:pic>
          <p:nvPicPr>
            <p:cNvPr id="125" name="Picture 12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6" name="Picture 12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27" name="Group 126"/>
          <p:cNvGrpSpPr/>
          <p:nvPr/>
        </p:nvGrpSpPr>
        <p:grpSpPr>
          <a:xfrm>
            <a:off x="6326125" y="57452"/>
            <a:ext cx="387043" cy="1706880"/>
            <a:chOff x="4845356" y="2092960"/>
            <a:chExt cx="387043" cy="1706880"/>
          </a:xfrm>
        </p:grpSpPr>
        <p:pic>
          <p:nvPicPr>
            <p:cNvPr id="128" name="Picture 12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9" name="Picture 12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0" name="Group 129"/>
          <p:cNvGrpSpPr/>
          <p:nvPr/>
        </p:nvGrpSpPr>
        <p:grpSpPr>
          <a:xfrm>
            <a:off x="5654602" y="1117771"/>
            <a:ext cx="387043" cy="1706880"/>
            <a:chOff x="4845356" y="2092960"/>
            <a:chExt cx="387043" cy="1706880"/>
          </a:xfrm>
        </p:grpSpPr>
        <p:pic>
          <p:nvPicPr>
            <p:cNvPr id="131" name="Picture 13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32" name="Picture 13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3" name="Group 132"/>
          <p:cNvGrpSpPr/>
          <p:nvPr/>
        </p:nvGrpSpPr>
        <p:grpSpPr>
          <a:xfrm>
            <a:off x="5552039" y="2301411"/>
            <a:ext cx="387043" cy="1706880"/>
            <a:chOff x="4845356" y="2092960"/>
            <a:chExt cx="387043" cy="1706880"/>
          </a:xfrm>
        </p:grpSpPr>
        <p:pic>
          <p:nvPicPr>
            <p:cNvPr id="134" name="Picture 13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35" name="Picture 13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6" name="Group 135"/>
          <p:cNvGrpSpPr/>
          <p:nvPr/>
        </p:nvGrpSpPr>
        <p:grpSpPr>
          <a:xfrm>
            <a:off x="5540434" y="3537252"/>
            <a:ext cx="387043" cy="1706880"/>
            <a:chOff x="4845356" y="2092960"/>
            <a:chExt cx="387043" cy="1706880"/>
          </a:xfrm>
        </p:grpSpPr>
        <p:pic>
          <p:nvPicPr>
            <p:cNvPr id="137" name="Picture 13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38" name="Picture 13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9" name="Group 138"/>
          <p:cNvGrpSpPr/>
          <p:nvPr/>
        </p:nvGrpSpPr>
        <p:grpSpPr>
          <a:xfrm>
            <a:off x="5658434" y="4861731"/>
            <a:ext cx="387043" cy="1706880"/>
            <a:chOff x="4845356" y="2092960"/>
            <a:chExt cx="387043" cy="1706880"/>
          </a:xfrm>
        </p:grpSpPr>
        <p:pic>
          <p:nvPicPr>
            <p:cNvPr id="140" name="Picture 13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41" name="Picture 14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42" name="Group 141"/>
          <p:cNvGrpSpPr/>
          <p:nvPr/>
        </p:nvGrpSpPr>
        <p:grpSpPr>
          <a:xfrm>
            <a:off x="6342043" y="1326051"/>
            <a:ext cx="387043" cy="1706880"/>
            <a:chOff x="4845356" y="2092960"/>
            <a:chExt cx="387043" cy="1706880"/>
          </a:xfrm>
        </p:grpSpPr>
        <p:pic>
          <p:nvPicPr>
            <p:cNvPr id="143" name="Picture 14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44" name="Picture 14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45" name="Group 144"/>
          <p:cNvGrpSpPr/>
          <p:nvPr/>
        </p:nvGrpSpPr>
        <p:grpSpPr>
          <a:xfrm>
            <a:off x="5888077" y="2280385"/>
            <a:ext cx="387043" cy="1706880"/>
            <a:chOff x="4845356" y="2092960"/>
            <a:chExt cx="387043" cy="1706880"/>
          </a:xfrm>
        </p:grpSpPr>
        <p:pic>
          <p:nvPicPr>
            <p:cNvPr id="146" name="Picture 1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47" name="Picture 14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48" name="Group 147"/>
          <p:cNvGrpSpPr/>
          <p:nvPr/>
        </p:nvGrpSpPr>
        <p:grpSpPr>
          <a:xfrm>
            <a:off x="6342043" y="2616371"/>
            <a:ext cx="387043" cy="1706880"/>
            <a:chOff x="4845356" y="2092960"/>
            <a:chExt cx="387043" cy="1706880"/>
          </a:xfrm>
        </p:grpSpPr>
        <p:pic>
          <p:nvPicPr>
            <p:cNvPr id="149" name="Picture 14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0" name="Picture 14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51" name="Group 150"/>
          <p:cNvGrpSpPr/>
          <p:nvPr/>
        </p:nvGrpSpPr>
        <p:grpSpPr>
          <a:xfrm>
            <a:off x="6290761" y="3884970"/>
            <a:ext cx="387043" cy="1706880"/>
            <a:chOff x="4845356" y="2092960"/>
            <a:chExt cx="387043" cy="1706880"/>
          </a:xfrm>
        </p:grpSpPr>
        <p:pic>
          <p:nvPicPr>
            <p:cNvPr id="152" name="Picture 15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3" name="Picture 15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54" name="Group 153"/>
          <p:cNvGrpSpPr/>
          <p:nvPr/>
        </p:nvGrpSpPr>
        <p:grpSpPr>
          <a:xfrm>
            <a:off x="6342042" y="5070011"/>
            <a:ext cx="387043" cy="1706880"/>
            <a:chOff x="4845356" y="2092960"/>
            <a:chExt cx="387043" cy="1706880"/>
          </a:xfrm>
        </p:grpSpPr>
        <p:pic>
          <p:nvPicPr>
            <p:cNvPr id="155" name="Picture 15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6" name="Picture 15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57" name="Group 156"/>
          <p:cNvGrpSpPr/>
          <p:nvPr/>
        </p:nvGrpSpPr>
        <p:grpSpPr>
          <a:xfrm>
            <a:off x="7680776" y="41335"/>
            <a:ext cx="387043" cy="1706880"/>
            <a:chOff x="4845356" y="2092960"/>
            <a:chExt cx="387043" cy="1706880"/>
          </a:xfrm>
        </p:grpSpPr>
        <p:pic>
          <p:nvPicPr>
            <p:cNvPr id="158" name="Picture 15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9" name="Picture 15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0" name="Group 159"/>
          <p:cNvGrpSpPr/>
          <p:nvPr/>
        </p:nvGrpSpPr>
        <p:grpSpPr>
          <a:xfrm>
            <a:off x="7009253" y="1101654"/>
            <a:ext cx="387043" cy="1706880"/>
            <a:chOff x="4845356" y="2092960"/>
            <a:chExt cx="387043" cy="1706880"/>
          </a:xfrm>
        </p:grpSpPr>
        <p:pic>
          <p:nvPicPr>
            <p:cNvPr id="161" name="Picture 16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62" name="Picture 16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3" name="Group 162"/>
          <p:cNvGrpSpPr/>
          <p:nvPr/>
        </p:nvGrpSpPr>
        <p:grpSpPr>
          <a:xfrm>
            <a:off x="6906690" y="2285294"/>
            <a:ext cx="387043" cy="1706880"/>
            <a:chOff x="4845356" y="2092960"/>
            <a:chExt cx="387043" cy="1706880"/>
          </a:xfrm>
        </p:grpSpPr>
        <p:pic>
          <p:nvPicPr>
            <p:cNvPr id="164" name="Picture 16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65" name="Picture 16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6" name="Group 165"/>
          <p:cNvGrpSpPr/>
          <p:nvPr/>
        </p:nvGrpSpPr>
        <p:grpSpPr>
          <a:xfrm>
            <a:off x="6895085" y="3521135"/>
            <a:ext cx="387043" cy="1706880"/>
            <a:chOff x="4845356" y="2092960"/>
            <a:chExt cx="387043" cy="1706880"/>
          </a:xfrm>
        </p:grpSpPr>
        <p:pic>
          <p:nvPicPr>
            <p:cNvPr id="167" name="Picture 16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68" name="Picture 16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9" name="Group 168"/>
          <p:cNvGrpSpPr/>
          <p:nvPr/>
        </p:nvGrpSpPr>
        <p:grpSpPr>
          <a:xfrm>
            <a:off x="7013085" y="4845614"/>
            <a:ext cx="387043" cy="1706880"/>
            <a:chOff x="4845356" y="2092960"/>
            <a:chExt cx="387043" cy="1706880"/>
          </a:xfrm>
        </p:grpSpPr>
        <p:pic>
          <p:nvPicPr>
            <p:cNvPr id="170" name="Picture 16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71" name="Picture 17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72" name="Group 171"/>
          <p:cNvGrpSpPr/>
          <p:nvPr/>
        </p:nvGrpSpPr>
        <p:grpSpPr>
          <a:xfrm>
            <a:off x="7696694" y="1309934"/>
            <a:ext cx="387043" cy="1706880"/>
            <a:chOff x="4845356" y="2092960"/>
            <a:chExt cx="387043" cy="1706880"/>
          </a:xfrm>
        </p:grpSpPr>
        <p:pic>
          <p:nvPicPr>
            <p:cNvPr id="173" name="Picture 17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74" name="Picture 17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75" name="Group 174"/>
          <p:cNvGrpSpPr/>
          <p:nvPr/>
        </p:nvGrpSpPr>
        <p:grpSpPr>
          <a:xfrm>
            <a:off x="7059090" y="2437694"/>
            <a:ext cx="387043" cy="1706880"/>
            <a:chOff x="4845356" y="2092960"/>
            <a:chExt cx="387043" cy="1706880"/>
          </a:xfrm>
        </p:grpSpPr>
        <p:pic>
          <p:nvPicPr>
            <p:cNvPr id="176" name="Picture 17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77" name="Picture 17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78" name="Group 177"/>
          <p:cNvGrpSpPr/>
          <p:nvPr/>
        </p:nvGrpSpPr>
        <p:grpSpPr>
          <a:xfrm>
            <a:off x="7696694" y="2600254"/>
            <a:ext cx="387043" cy="1706880"/>
            <a:chOff x="4845356" y="2092960"/>
            <a:chExt cx="387043" cy="1706880"/>
          </a:xfrm>
        </p:grpSpPr>
        <p:pic>
          <p:nvPicPr>
            <p:cNvPr id="179" name="Picture 17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0" name="Picture 17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81" name="Group 180"/>
          <p:cNvGrpSpPr/>
          <p:nvPr/>
        </p:nvGrpSpPr>
        <p:grpSpPr>
          <a:xfrm>
            <a:off x="7645412" y="3868853"/>
            <a:ext cx="387043" cy="1706880"/>
            <a:chOff x="4845356" y="2092960"/>
            <a:chExt cx="387043" cy="1706880"/>
          </a:xfrm>
        </p:grpSpPr>
        <p:pic>
          <p:nvPicPr>
            <p:cNvPr id="182" name="Picture 18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3" name="Picture 18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84" name="Group 183"/>
          <p:cNvGrpSpPr/>
          <p:nvPr/>
        </p:nvGrpSpPr>
        <p:grpSpPr>
          <a:xfrm>
            <a:off x="7696693" y="5053894"/>
            <a:ext cx="387043" cy="1706880"/>
            <a:chOff x="4845356" y="2092960"/>
            <a:chExt cx="387043" cy="1706880"/>
          </a:xfrm>
        </p:grpSpPr>
        <p:pic>
          <p:nvPicPr>
            <p:cNvPr id="185" name="Picture 18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6" name="Picture 18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87" name="Group 186"/>
          <p:cNvGrpSpPr/>
          <p:nvPr/>
        </p:nvGrpSpPr>
        <p:grpSpPr>
          <a:xfrm>
            <a:off x="9035427" y="25218"/>
            <a:ext cx="387043" cy="1706880"/>
            <a:chOff x="4845356" y="2092960"/>
            <a:chExt cx="387043" cy="1706880"/>
          </a:xfrm>
        </p:grpSpPr>
        <p:pic>
          <p:nvPicPr>
            <p:cNvPr id="188" name="Picture 18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9" name="Picture 18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0" name="Group 189"/>
          <p:cNvGrpSpPr/>
          <p:nvPr/>
        </p:nvGrpSpPr>
        <p:grpSpPr>
          <a:xfrm>
            <a:off x="8363904" y="1085537"/>
            <a:ext cx="387043" cy="1706880"/>
            <a:chOff x="4845356" y="2092960"/>
            <a:chExt cx="387043" cy="1706880"/>
          </a:xfrm>
        </p:grpSpPr>
        <p:pic>
          <p:nvPicPr>
            <p:cNvPr id="191" name="Picture 19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92" name="Picture 19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3" name="Group 192"/>
          <p:cNvGrpSpPr/>
          <p:nvPr/>
        </p:nvGrpSpPr>
        <p:grpSpPr>
          <a:xfrm>
            <a:off x="8261341" y="2269177"/>
            <a:ext cx="387043" cy="1706880"/>
            <a:chOff x="4845356" y="2092960"/>
            <a:chExt cx="387043" cy="1706880"/>
          </a:xfrm>
        </p:grpSpPr>
        <p:pic>
          <p:nvPicPr>
            <p:cNvPr id="194" name="Picture 19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95" name="Picture 19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6" name="Group 195"/>
          <p:cNvGrpSpPr/>
          <p:nvPr/>
        </p:nvGrpSpPr>
        <p:grpSpPr>
          <a:xfrm>
            <a:off x="8249736" y="3505018"/>
            <a:ext cx="387043" cy="1706880"/>
            <a:chOff x="4845356" y="2092960"/>
            <a:chExt cx="387043" cy="1706880"/>
          </a:xfrm>
        </p:grpSpPr>
        <p:pic>
          <p:nvPicPr>
            <p:cNvPr id="197" name="Picture 19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98" name="Picture 19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9" name="Group 198"/>
          <p:cNvGrpSpPr/>
          <p:nvPr/>
        </p:nvGrpSpPr>
        <p:grpSpPr>
          <a:xfrm>
            <a:off x="8367736" y="4829497"/>
            <a:ext cx="387043" cy="1706880"/>
            <a:chOff x="4845356" y="2092960"/>
            <a:chExt cx="387043" cy="1706880"/>
          </a:xfrm>
        </p:grpSpPr>
        <p:pic>
          <p:nvPicPr>
            <p:cNvPr id="200" name="Picture 19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01" name="Picture 20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02" name="Group 201"/>
          <p:cNvGrpSpPr/>
          <p:nvPr/>
        </p:nvGrpSpPr>
        <p:grpSpPr>
          <a:xfrm>
            <a:off x="9051345" y="1293817"/>
            <a:ext cx="387043" cy="1706880"/>
            <a:chOff x="4845356" y="2092960"/>
            <a:chExt cx="387043" cy="1706880"/>
          </a:xfrm>
        </p:grpSpPr>
        <p:pic>
          <p:nvPicPr>
            <p:cNvPr id="203" name="Picture 20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04" name="Picture 20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05" name="Group 204"/>
          <p:cNvGrpSpPr/>
          <p:nvPr/>
        </p:nvGrpSpPr>
        <p:grpSpPr>
          <a:xfrm>
            <a:off x="8413741" y="2421577"/>
            <a:ext cx="387043" cy="1706880"/>
            <a:chOff x="4845356" y="2092960"/>
            <a:chExt cx="387043" cy="1706880"/>
          </a:xfrm>
        </p:grpSpPr>
        <p:pic>
          <p:nvPicPr>
            <p:cNvPr id="206" name="Picture 20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07" name="Picture 20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08" name="Group 207"/>
          <p:cNvGrpSpPr/>
          <p:nvPr/>
        </p:nvGrpSpPr>
        <p:grpSpPr>
          <a:xfrm>
            <a:off x="9051345" y="2584137"/>
            <a:ext cx="387043" cy="1706880"/>
            <a:chOff x="4845356" y="2092960"/>
            <a:chExt cx="387043" cy="1706880"/>
          </a:xfrm>
        </p:grpSpPr>
        <p:pic>
          <p:nvPicPr>
            <p:cNvPr id="209" name="Picture 20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0" name="Picture 20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11" name="Group 210"/>
          <p:cNvGrpSpPr/>
          <p:nvPr/>
        </p:nvGrpSpPr>
        <p:grpSpPr>
          <a:xfrm>
            <a:off x="9000063" y="3852736"/>
            <a:ext cx="387043" cy="1706880"/>
            <a:chOff x="4845356" y="2092960"/>
            <a:chExt cx="387043" cy="1706880"/>
          </a:xfrm>
        </p:grpSpPr>
        <p:pic>
          <p:nvPicPr>
            <p:cNvPr id="212" name="Picture 21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3" name="Picture 21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14" name="Group 213"/>
          <p:cNvGrpSpPr/>
          <p:nvPr/>
        </p:nvGrpSpPr>
        <p:grpSpPr>
          <a:xfrm>
            <a:off x="9051344" y="5037777"/>
            <a:ext cx="387043" cy="1706880"/>
            <a:chOff x="4845356" y="2092960"/>
            <a:chExt cx="387043" cy="1706880"/>
          </a:xfrm>
        </p:grpSpPr>
        <p:pic>
          <p:nvPicPr>
            <p:cNvPr id="215" name="Picture 21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6" name="Picture 21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17" name="Group 216"/>
          <p:cNvGrpSpPr/>
          <p:nvPr/>
        </p:nvGrpSpPr>
        <p:grpSpPr>
          <a:xfrm>
            <a:off x="10390078" y="9101"/>
            <a:ext cx="387043" cy="1706880"/>
            <a:chOff x="4845356" y="2092960"/>
            <a:chExt cx="387043" cy="1706880"/>
          </a:xfrm>
        </p:grpSpPr>
        <p:pic>
          <p:nvPicPr>
            <p:cNvPr id="218" name="Picture 21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9" name="Picture 2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0" name="Group 219"/>
          <p:cNvGrpSpPr/>
          <p:nvPr/>
        </p:nvGrpSpPr>
        <p:grpSpPr>
          <a:xfrm>
            <a:off x="9718555" y="1069420"/>
            <a:ext cx="387043" cy="1706880"/>
            <a:chOff x="4845356" y="2092960"/>
            <a:chExt cx="387043" cy="1706880"/>
          </a:xfrm>
        </p:grpSpPr>
        <p:pic>
          <p:nvPicPr>
            <p:cNvPr id="221" name="Picture 22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22" name="Picture 22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3" name="Group 222"/>
          <p:cNvGrpSpPr/>
          <p:nvPr/>
        </p:nvGrpSpPr>
        <p:grpSpPr>
          <a:xfrm>
            <a:off x="9615992" y="2253060"/>
            <a:ext cx="387043" cy="1706880"/>
            <a:chOff x="4845356" y="2092960"/>
            <a:chExt cx="387043" cy="1706880"/>
          </a:xfrm>
        </p:grpSpPr>
        <p:pic>
          <p:nvPicPr>
            <p:cNvPr id="224" name="Picture 22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25" name="Picture 22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6" name="Group 225"/>
          <p:cNvGrpSpPr/>
          <p:nvPr/>
        </p:nvGrpSpPr>
        <p:grpSpPr>
          <a:xfrm>
            <a:off x="9604387" y="3488901"/>
            <a:ext cx="387043" cy="1706880"/>
            <a:chOff x="4845356" y="2092960"/>
            <a:chExt cx="387043" cy="1706880"/>
          </a:xfrm>
        </p:grpSpPr>
        <p:pic>
          <p:nvPicPr>
            <p:cNvPr id="227" name="Picture 22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28" name="Picture 22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9" name="Group 228"/>
          <p:cNvGrpSpPr/>
          <p:nvPr/>
        </p:nvGrpSpPr>
        <p:grpSpPr>
          <a:xfrm>
            <a:off x="9722387" y="4813380"/>
            <a:ext cx="387043" cy="1706880"/>
            <a:chOff x="4845356" y="2092960"/>
            <a:chExt cx="387043" cy="1706880"/>
          </a:xfrm>
        </p:grpSpPr>
        <p:pic>
          <p:nvPicPr>
            <p:cNvPr id="230" name="Picture 22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31" name="Picture 23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32" name="Group 231"/>
          <p:cNvGrpSpPr/>
          <p:nvPr/>
        </p:nvGrpSpPr>
        <p:grpSpPr>
          <a:xfrm>
            <a:off x="10405996" y="1277700"/>
            <a:ext cx="387043" cy="1706880"/>
            <a:chOff x="4845356" y="2092960"/>
            <a:chExt cx="387043" cy="1706880"/>
          </a:xfrm>
        </p:grpSpPr>
        <p:pic>
          <p:nvPicPr>
            <p:cNvPr id="233" name="Picture 23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34" name="Picture 23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35" name="Group 234"/>
          <p:cNvGrpSpPr/>
          <p:nvPr/>
        </p:nvGrpSpPr>
        <p:grpSpPr>
          <a:xfrm>
            <a:off x="9768392" y="2405460"/>
            <a:ext cx="387043" cy="1706880"/>
            <a:chOff x="4845356" y="2092960"/>
            <a:chExt cx="387043" cy="1706880"/>
          </a:xfrm>
        </p:grpSpPr>
        <p:pic>
          <p:nvPicPr>
            <p:cNvPr id="236" name="Picture 23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37" name="Picture 23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38" name="Group 237"/>
          <p:cNvGrpSpPr/>
          <p:nvPr/>
        </p:nvGrpSpPr>
        <p:grpSpPr>
          <a:xfrm>
            <a:off x="10405996" y="2568020"/>
            <a:ext cx="387043" cy="1706880"/>
            <a:chOff x="4845356" y="2092960"/>
            <a:chExt cx="387043" cy="1706880"/>
          </a:xfrm>
        </p:grpSpPr>
        <p:pic>
          <p:nvPicPr>
            <p:cNvPr id="239" name="Picture 23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0" name="Picture 23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41" name="Group 240"/>
          <p:cNvGrpSpPr/>
          <p:nvPr/>
        </p:nvGrpSpPr>
        <p:grpSpPr>
          <a:xfrm>
            <a:off x="10354714" y="3836619"/>
            <a:ext cx="387043" cy="1706880"/>
            <a:chOff x="4845356" y="2092960"/>
            <a:chExt cx="387043" cy="1706880"/>
          </a:xfrm>
        </p:grpSpPr>
        <p:pic>
          <p:nvPicPr>
            <p:cNvPr id="242" name="Picture 24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3" name="Picture 24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44" name="Group 243"/>
          <p:cNvGrpSpPr/>
          <p:nvPr/>
        </p:nvGrpSpPr>
        <p:grpSpPr>
          <a:xfrm>
            <a:off x="10405995" y="5021660"/>
            <a:ext cx="387043" cy="1706880"/>
            <a:chOff x="4845356" y="2092960"/>
            <a:chExt cx="387043" cy="1706880"/>
          </a:xfrm>
        </p:grpSpPr>
        <p:pic>
          <p:nvPicPr>
            <p:cNvPr id="245" name="Picture 24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6" name="Picture 2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47" name="Group 246"/>
          <p:cNvGrpSpPr/>
          <p:nvPr/>
        </p:nvGrpSpPr>
        <p:grpSpPr>
          <a:xfrm>
            <a:off x="11744729" y="-7016"/>
            <a:ext cx="387043" cy="1706880"/>
            <a:chOff x="4845356" y="2092960"/>
            <a:chExt cx="387043" cy="1706880"/>
          </a:xfrm>
        </p:grpSpPr>
        <p:pic>
          <p:nvPicPr>
            <p:cNvPr id="248" name="Picture 24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9" name="Picture 24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0" name="Group 249"/>
          <p:cNvGrpSpPr/>
          <p:nvPr/>
        </p:nvGrpSpPr>
        <p:grpSpPr>
          <a:xfrm>
            <a:off x="11073206" y="1053303"/>
            <a:ext cx="387043" cy="1706880"/>
            <a:chOff x="4845356" y="2092960"/>
            <a:chExt cx="387043" cy="1706880"/>
          </a:xfrm>
        </p:grpSpPr>
        <p:pic>
          <p:nvPicPr>
            <p:cNvPr id="251" name="Picture 25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52" name="Picture 25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3" name="Group 252"/>
          <p:cNvGrpSpPr/>
          <p:nvPr/>
        </p:nvGrpSpPr>
        <p:grpSpPr>
          <a:xfrm>
            <a:off x="10970643" y="2236943"/>
            <a:ext cx="387043" cy="1706880"/>
            <a:chOff x="4845356" y="2092960"/>
            <a:chExt cx="387043" cy="1706880"/>
          </a:xfrm>
        </p:grpSpPr>
        <p:pic>
          <p:nvPicPr>
            <p:cNvPr id="254" name="Picture 25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55" name="Picture 25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6" name="Group 255"/>
          <p:cNvGrpSpPr/>
          <p:nvPr/>
        </p:nvGrpSpPr>
        <p:grpSpPr>
          <a:xfrm>
            <a:off x="10959038" y="3472784"/>
            <a:ext cx="387043" cy="1706880"/>
            <a:chOff x="4845356" y="2092960"/>
            <a:chExt cx="387043" cy="1706880"/>
          </a:xfrm>
        </p:grpSpPr>
        <p:pic>
          <p:nvPicPr>
            <p:cNvPr id="257" name="Picture 25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58" name="Picture 25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9" name="Group 258"/>
          <p:cNvGrpSpPr/>
          <p:nvPr/>
        </p:nvGrpSpPr>
        <p:grpSpPr>
          <a:xfrm>
            <a:off x="11077038" y="4797263"/>
            <a:ext cx="387043" cy="1706880"/>
            <a:chOff x="4845356" y="2092960"/>
            <a:chExt cx="387043" cy="1706880"/>
          </a:xfrm>
        </p:grpSpPr>
        <p:pic>
          <p:nvPicPr>
            <p:cNvPr id="260" name="Picture 25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61" name="Picture 26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62" name="Group 261"/>
          <p:cNvGrpSpPr/>
          <p:nvPr/>
        </p:nvGrpSpPr>
        <p:grpSpPr>
          <a:xfrm>
            <a:off x="11760647" y="1261583"/>
            <a:ext cx="387043" cy="1706880"/>
            <a:chOff x="4845356" y="2092960"/>
            <a:chExt cx="387043" cy="1706880"/>
          </a:xfrm>
        </p:grpSpPr>
        <p:pic>
          <p:nvPicPr>
            <p:cNvPr id="263" name="Picture 26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64" name="Picture 26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65" name="Group 264"/>
          <p:cNvGrpSpPr/>
          <p:nvPr/>
        </p:nvGrpSpPr>
        <p:grpSpPr>
          <a:xfrm>
            <a:off x="11123043" y="2389343"/>
            <a:ext cx="387043" cy="1706880"/>
            <a:chOff x="4845356" y="2092960"/>
            <a:chExt cx="387043" cy="1706880"/>
          </a:xfrm>
        </p:grpSpPr>
        <p:pic>
          <p:nvPicPr>
            <p:cNvPr id="266" name="Picture 26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67" name="Picture 26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68" name="Group 267"/>
          <p:cNvGrpSpPr/>
          <p:nvPr/>
        </p:nvGrpSpPr>
        <p:grpSpPr>
          <a:xfrm>
            <a:off x="11760647" y="2551903"/>
            <a:ext cx="387043" cy="1706880"/>
            <a:chOff x="4845356" y="2092960"/>
            <a:chExt cx="387043" cy="1706880"/>
          </a:xfrm>
        </p:grpSpPr>
        <p:pic>
          <p:nvPicPr>
            <p:cNvPr id="269" name="Picture 26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0" name="Picture 26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71" name="Group 270"/>
          <p:cNvGrpSpPr/>
          <p:nvPr/>
        </p:nvGrpSpPr>
        <p:grpSpPr>
          <a:xfrm>
            <a:off x="11709365" y="3820502"/>
            <a:ext cx="387043" cy="1706880"/>
            <a:chOff x="4845356" y="2092960"/>
            <a:chExt cx="387043" cy="1706880"/>
          </a:xfrm>
        </p:grpSpPr>
        <p:pic>
          <p:nvPicPr>
            <p:cNvPr id="272" name="Picture 27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3" name="Picture 27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74" name="Group 273"/>
          <p:cNvGrpSpPr/>
          <p:nvPr/>
        </p:nvGrpSpPr>
        <p:grpSpPr>
          <a:xfrm>
            <a:off x="11760646" y="5005543"/>
            <a:ext cx="387043" cy="1706880"/>
            <a:chOff x="4845356" y="2092960"/>
            <a:chExt cx="387043" cy="1706880"/>
          </a:xfrm>
        </p:grpSpPr>
        <p:pic>
          <p:nvPicPr>
            <p:cNvPr id="275" name="Picture 27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6" name="Picture 27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77" name="Group 276"/>
          <p:cNvGrpSpPr/>
          <p:nvPr/>
        </p:nvGrpSpPr>
        <p:grpSpPr>
          <a:xfrm>
            <a:off x="2965531" y="-184292"/>
            <a:ext cx="387043" cy="1706880"/>
            <a:chOff x="4845356" y="2092960"/>
            <a:chExt cx="387043" cy="1706880"/>
          </a:xfrm>
        </p:grpSpPr>
        <p:pic>
          <p:nvPicPr>
            <p:cNvPr id="278" name="Picture 2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9" name="Picture 27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0" name="Group 279"/>
          <p:cNvGrpSpPr/>
          <p:nvPr/>
        </p:nvGrpSpPr>
        <p:grpSpPr>
          <a:xfrm>
            <a:off x="1479529" y="-167378"/>
            <a:ext cx="387043" cy="1706880"/>
            <a:chOff x="4845356" y="2092960"/>
            <a:chExt cx="387043" cy="1706880"/>
          </a:xfrm>
        </p:grpSpPr>
        <p:pic>
          <p:nvPicPr>
            <p:cNvPr id="281" name="Picture 28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82" name="Picture 28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3" name="Group 282"/>
          <p:cNvGrpSpPr/>
          <p:nvPr/>
        </p:nvGrpSpPr>
        <p:grpSpPr>
          <a:xfrm>
            <a:off x="4197388" y="-163004"/>
            <a:ext cx="387043" cy="1706880"/>
            <a:chOff x="4845356" y="2092960"/>
            <a:chExt cx="387043" cy="1706880"/>
          </a:xfrm>
        </p:grpSpPr>
        <p:pic>
          <p:nvPicPr>
            <p:cNvPr id="284" name="Picture 28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85" name="Picture 28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6" name="Group 285"/>
          <p:cNvGrpSpPr/>
          <p:nvPr/>
        </p:nvGrpSpPr>
        <p:grpSpPr>
          <a:xfrm>
            <a:off x="5469040" y="-294469"/>
            <a:ext cx="387043" cy="1706880"/>
            <a:chOff x="4845356" y="2092960"/>
            <a:chExt cx="387043" cy="1706880"/>
          </a:xfrm>
        </p:grpSpPr>
        <p:pic>
          <p:nvPicPr>
            <p:cNvPr id="287" name="Picture 28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88" name="Picture 28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9" name="Group 288"/>
          <p:cNvGrpSpPr/>
          <p:nvPr/>
        </p:nvGrpSpPr>
        <p:grpSpPr>
          <a:xfrm>
            <a:off x="6764449" y="-186923"/>
            <a:ext cx="387043" cy="1706880"/>
            <a:chOff x="4845356" y="2092960"/>
            <a:chExt cx="387043" cy="1706880"/>
          </a:xfrm>
        </p:grpSpPr>
        <p:pic>
          <p:nvPicPr>
            <p:cNvPr id="290" name="Picture 28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91" name="Picture 29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92" name="Group 291"/>
          <p:cNvGrpSpPr/>
          <p:nvPr/>
        </p:nvGrpSpPr>
        <p:grpSpPr>
          <a:xfrm>
            <a:off x="8261341" y="-236846"/>
            <a:ext cx="387043" cy="1706880"/>
            <a:chOff x="4845356" y="2092960"/>
            <a:chExt cx="387043" cy="1706880"/>
          </a:xfrm>
        </p:grpSpPr>
        <p:pic>
          <p:nvPicPr>
            <p:cNvPr id="293" name="Picture 29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94" name="Picture 29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95" name="Group 294"/>
          <p:cNvGrpSpPr/>
          <p:nvPr/>
        </p:nvGrpSpPr>
        <p:grpSpPr>
          <a:xfrm>
            <a:off x="9643514" y="-134711"/>
            <a:ext cx="387043" cy="1706880"/>
            <a:chOff x="4845356" y="2092960"/>
            <a:chExt cx="387043" cy="1706880"/>
          </a:xfrm>
        </p:grpSpPr>
        <p:pic>
          <p:nvPicPr>
            <p:cNvPr id="296" name="Picture 29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97" name="Picture 29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98" name="Group 297"/>
          <p:cNvGrpSpPr/>
          <p:nvPr/>
        </p:nvGrpSpPr>
        <p:grpSpPr>
          <a:xfrm>
            <a:off x="10998165" y="-183153"/>
            <a:ext cx="387043" cy="1706880"/>
            <a:chOff x="4845356" y="2092960"/>
            <a:chExt cx="387043" cy="1706880"/>
          </a:xfrm>
        </p:grpSpPr>
        <p:pic>
          <p:nvPicPr>
            <p:cNvPr id="299" name="Picture 29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00" name="Picture 29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01" name="Group 300"/>
          <p:cNvGrpSpPr/>
          <p:nvPr/>
        </p:nvGrpSpPr>
        <p:grpSpPr>
          <a:xfrm>
            <a:off x="7285589" y="-194099"/>
            <a:ext cx="387043" cy="1706880"/>
            <a:chOff x="4845356" y="2092960"/>
            <a:chExt cx="387043" cy="1706880"/>
          </a:xfrm>
        </p:grpSpPr>
        <p:pic>
          <p:nvPicPr>
            <p:cNvPr id="302" name="Picture 30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03" name="Picture 30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pic>
        <p:nvPicPr>
          <p:cNvPr id="305" name="Tieng-mua-roi-lop-dop-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677960" y="1091323"/>
            <a:ext cx="609600" cy="609600"/>
          </a:xfrm>
          <a:prstGeom prst="rect">
            <a:avLst/>
          </a:prstGeom>
        </p:spPr>
      </p:pic>
    </p:spTree>
    <p:extLst>
      <p:ext uri="{BB962C8B-B14F-4D97-AF65-F5344CB8AC3E}">
        <p14:creationId xmlns:p14="http://schemas.microsoft.com/office/powerpoint/2010/main" val="433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736" fill="hold"/>
                                        <p:tgtEl>
                                          <p:spTgt spid="305"/>
                                        </p:tgtEl>
                                      </p:cBhvr>
                                    </p:cmd>
                                  </p:childTnLst>
                                </p:cTn>
                              </p:par>
                              <p:par>
                                <p:cTn id="7" presetID="47" presetClass="entr" presetSubtype="0" repeatCount="indefinite"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path" presetSubtype="0" repeatCount="indefinite" accel="50000" decel="50000" fill="hold" nodeType="withEffect">
                                  <p:stCondLst>
                                    <p:cond delay="0"/>
                                  </p:stCondLst>
                                  <p:childTnLst>
                                    <p:animMotion origin="layout" path="M -4.16667E-6 -3.7037E-7 L -4.16667E-6 0.25 " pathEditMode="relative" rAng="0" ptsTypes="AA">
                                      <p:cBhvr>
                                        <p:cTn id="13" dur="1000" fill="hold"/>
                                        <p:tgtEl>
                                          <p:spTgt spid="4"/>
                                        </p:tgtEl>
                                        <p:attrNameLst>
                                          <p:attrName>ppt_x</p:attrName>
                                          <p:attrName>ppt_y</p:attrName>
                                        </p:attrNameLst>
                                      </p:cBhvr>
                                      <p:rCtr x="0" y="12500"/>
                                    </p:animMotion>
                                  </p:childTnLst>
                                </p:cTn>
                              </p:par>
                              <p:par>
                                <p:cTn id="14" presetID="42" presetClass="exit" presetSubtype="0" repeatCount="indefinite" fill="hold" nodeType="withEffect">
                                  <p:stCondLst>
                                    <p:cond delay="0"/>
                                  </p:stCondLst>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par>
                                <p:cTn id="19" presetID="47" presetClass="entr" presetSubtype="0" repeatCount="indefinite"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path" presetSubtype="0" repeatCount="indefinite" accel="50000" decel="50000" fill="hold" nodeType="withEffect">
                                  <p:stCondLst>
                                    <p:cond delay="0"/>
                                  </p:stCondLst>
                                  <p:childTnLst>
                                    <p:animMotion origin="layout" path="M 6.25E-7 -4.81481E-6 L 6.25E-7 0.25 " pathEditMode="relative" rAng="0" ptsTypes="AA">
                                      <p:cBhvr>
                                        <p:cTn id="25" dur="1000" fill="hold"/>
                                        <p:tgtEl>
                                          <p:spTgt spid="7"/>
                                        </p:tgtEl>
                                        <p:attrNameLst>
                                          <p:attrName>ppt_x</p:attrName>
                                          <p:attrName>ppt_y</p:attrName>
                                        </p:attrNameLst>
                                      </p:cBhvr>
                                      <p:rCtr x="0" y="12500"/>
                                    </p:animMotion>
                                  </p:childTnLst>
                                </p:cTn>
                              </p:par>
                              <p:par>
                                <p:cTn id="26" presetID="42" presetClass="exit" presetSubtype="0" repeatCount="indefinite" fill="hold" nodeType="with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par>
                                <p:cTn id="31" presetID="47" presetClass="entr" presetSubtype="0" repeatCount="indefinite"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path" presetSubtype="0" repeatCount="indefinite" accel="50000" decel="50000" fill="hold" nodeType="withEffect">
                                  <p:stCondLst>
                                    <p:cond delay="0"/>
                                  </p:stCondLst>
                                  <p:childTnLst>
                                    <p:animMotion origin="layout" path="M 3.95833E-6 0 L 3.95833E-6 0.25 " pathEditMode="relative" rAng="0" ptsTypes="AA">
                                      <p:cBhvr>
                                        <p:cTn id="37" dur="1000" fill="hold"/>
                                        <p:tgtEl>
                                          <p:spTgt spid="10"/>
                                        </p:tgtEl>
                                        <p:attrNameLst>
                                          <p:attrName>ppt_x</p:attrName>
                                          <p:attrName>ppt_y</p:attrName>
                                        </p:attrNameLst>
                                      </p:cBhvr>
                                      <p:rCtr x="0" y="12500"/>
                                    </p:animMotion>
                                  </p:childTnLst>
                                </p:cTn>
                              </p:par>
                              <p:par>
                                <p:cTn id="38" presetID="42" presetClass="exit" presetSubtype="0" repeatCount="indefinite" fill="hold" nodeType="withEffect">
                                  <p:stCondLst>
                                    <p:cond delay="0"/>
                                  </p:stCondLst>
                                  <p:childTnLst>
                                    <p:animEffect transition="out" filter="fade">
                                      <p:cBhvr>
                                        <p:cTn id="39" dur="1000"/>
                                        <p:tgtEl>
                                          <p:spTgt spid="10"/>
                                        </p:tgtEl>
                                      </p:cBhvr>
                                    </p:animEffect>
                                    <p:anim calcmode="lin" valueType="num">
                                      <p:cBhvr>
                                        <p:cTn id="40" dur="1000"/>
                                        <p:tgtEl>
                                          <p:spTgt spid="10"/>
                                        </p:tgtEl>
                                        <p:attrNameLst>
                                          <p:attrName>ppt_x</p:attrName>
                                        </p:attrNameLst>
                                      </p:cBhvr>
                                      <p:tavLst>
                                        <p:tav tm="0">
                                          <p:val>
                                            <p:strVal val="ppt_x"/>
                                          </p:val>
                                        </p:tav>
                                        <p:tav tm="100000">
                                          <p:val>
                                            <p:strVal val="ppt_x"/>
                                          </p:val>
                                        </p:tav>
                                      </p:tavLst>
                                    </p:anim>
                                    <p:anim calcmode="lin" valueType="num">
                                      <p:cBhvr>
                                        <p:cTn id="41" dur="1000"/>
                                        <p:tgtEl>
                                          <p:spTgt spid="10"/>
                                        </p:tgtEl>
                                        <p:attrNameLst>
                                          <p:attrName>ppt_y</p:attrName>
                                        </p:attrNameLst>
                                      </p:cBhvr>
                                      <p:tavLst>
                                        <p:tav tm="0">
                                          <p:val>
                                            <p:strVal val="ppt_y"/>
                                          </p:val>
                                        </p:tav>
                                        <p:tav tm="100000">
                                          <p:val>
                                            <p:strVal val="ppt_y+.1"/>
                                          </p:val>
                                        </p:tav>
                                      </p:tavLst>
                                    </p:anim>
                                    <p:set>
                                      <p:cBhvr>
                                        <p:cTn id="42" dur="1" fill="hold">
                                          <p:stCondLst>
                                            <p:cond delay="999"/>
                                          </p:stCondLst>
                                        </p:cTn>
                                        <p:tgtEl>
                                          <p:spTgt spid="10"/>
                                        </p:tgtEl>
                                        <p:attrNameLst>
                                          <p:attrName>style.visibility</p:attrName>
                                        </p:attrNameLst>
                                      </p:cBhvr>
                                      <p:to>
                                        <p:strVal val="hidden"/>
                                      </p:to>
                                    </p:set>
                                  </p:childTnLst>
                                </p:cTn>
                              </p:par>
                              <p:par>
                                <p:cTn id="43" presetID="47" presetClass="entr" presetSubtype="0" repeatCount="indefinite"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path" presetSubtype="0" repeatCount="indefinite" accel="50000" decel="50000" fill="hold" nodeType="withEffect">
                                  <p:stCondLst>
                                    <p:cond delay="0"/>
                                  </p:stCondLst>
                                  <p:childTnLst>
                                    <p:animMotion origin="layout" path="M 3.95833E-6 0 L 3.95833E-6 0.25 " pathEditMode="relative" rAng="0" ptsTypes="AA">
                                      <p:cBhvr>
                                        <p:cTn id="49" dur="1000" fill="hold"/>
                                        <p:tgtEl>
                                          <p:spTgt spid="13"/>
                                        </p:tgtEl>
                                        <p:attrNameLst>
                                          <p:attrName>ppt_x</p:attrName>
                                          <p:attrName>ppt_y</p:attrName>
                                        </p:attrNameLst>
                                      </p:cBhvr>
                                      <p:rCtr x="0" y="12500"/>
                                    </p:animMotion>
                                  </p:childTnLst>
                                </p:cTn>
                              </p:par>
                              <p:par>
                                <p:cTn id="50" presetID="42" presetClass="exit" presetSubtype="0" repeatCount="indefinite" fill="hold" nodeType="withEffect">
                                  <p:stCondLst>
                                    <p:cond delay="0"/>
                                  </p:stCondLst>
                                  <p:childTnLst>
                                    <p:animEffect transition="out" filter="fade">
                                      <p:cBhvr>
                                        <p:cTn id="51" dur="1000"/>
                                        <p:tgtEl>
                                          <p:spTgt spid="13"/>
                                        </p:tgtEl>
                                      </p:cBhvr>
                                    </p:animEffect>
                                    <p:anim calcmode="lin" valueType="num">
                                      <p:cBhvr>
                                        <p:cTn id="52" dur="1000"/>
                                        <p:tgtEl>
                                          <p:spTgt spid="13"/>
                                        </p:tgtEl>
                                        <p:attrNameLst>
                                          <p:attrName>ppt_x</p:attrName>
                                        </p:attrNameLst>
                                      </p:cBhvr>
                                      <p:tavLst>
                                        <p:tav tm="0">
                                          <p:val>
                                            <p:strVal val="ppt_x"/>
                                          </p:val>
                                        </p:tav>
                                        <p:tav tm="100000">
                                          <p:val>
                                            <p:strVal val="ppt_x"/>
                                          </p:val>
                                        </p:tav>
                                      </p:tavLst>
                                    </p:anim>
                                    <p:anim calcmode="lin" valueType="num">
                                      <p:cBhvr>
                                        <p:cTn id="53" dur="1000"/>
                                        <p:tgtEl>
                                          <p:spTgt spid="13"/>
                                        </p:tgtEl>
                                        <p:attrNameLst>
                                          <p:attrName>ppt_y</p:attrName>
                                        </p:attrNameLst>
                                      </p:cBhvr>
                                      <p:tavLst>
                                        <p:tav tm="0">
                                          <p:val>
                                            <p:strVal val="ppt_y"/>
                                          </p:val>
                                        </p:tav>
                                        <p:tav tm="100000">
                                          <p:val>
                                            <p:strVal val="ppt_y+.1"/>
                                          </p:val>
                                        </p:tav>
                                      </p:tavLst>
                                    </p:anim>
                                    <p:set>
                                      <p:cBhvr>
                                        <p:cTn id="54" dur="1" fill="hold">
                                          <p:stCondLst>
                                            <p:cond delay="999"/>
                                          </p:stCondLst>
                                        </p:cTn>
                                        <p:tgtEl>
                                          <p:spTgt spid="13"/>
                                        </p:tgtEl>
                                        <p:attrNameLst>
                                          <p:attrName>style.visibility</p:attrName>
                                        </p:attrNameLst>
                                      </p:cBhvr>
                                      <p:to>
                                        <p:strVal val="hidden"/>
                                      </p:to>
                                    </p:set>
                                  </p:childTnLst>
                                </p:cTn>
                              </p:par>
                              <p:par>
                                <p:cTn id="55" presetID="47" presetClass="entr" presetSubtype="0" repeatCount="indefinite"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path" presetSubtype="0" repeatCount="indefinite" accel="50000" decel="50000" fill="hold" nodeType="withEffect">
                                  <p:stCondLst>
                                    <p:cond delay="0"/>
                                  </p:stCondLst>
                                  <p:childTnLst>
                                    <p:animMotion origin="layout" path="M -1.04167E-6 2.22222E-6 L -1.04167E-6 0.25 " pathEditMode="relative" rAng="0" ptsTypes="AA">
                                      <p:cBhvr>
                                        <p:cTn id="61" dur="1000" fill="hold"/>
                                        <p:tgtEl>
                                          <p:spTgt spid="16"/>
                                        </p:tgtEl>
                                        <p:attrNameLst>
                                          <p:attrName>ppt_x</p:attrName>
                                          <p:attrName>ppt_y</p:attrName>
                                        </p:attrNameLst>
                                      </p:cBhvr>
                                      <p:rCtr x="0" y="12500"/>
                                    </p:animMotion>
                                  </p:childTnLst>
                                </p:cTn>
                              </p:par>
                              <p:par>
                                <p:cTn id="62" presetID="42" presetClass="exit" presetSubtype="0" repeatCount="indefinite" fill="hold" nodeType="withEffect">
                                  <p:stCondLst>
                                    <p:cond delay="0"/>
                                  </p:stCondLst>
                                  <p:childTnLst>
                                    <p:animEffect transition="out" filter="fade">
                                      <p:cBhvr>
                                        <p:cTn id="63" dur="1000"/>
                                        <p:tgtEl>
                                          <p:spTgt spid="16"/>
                                        </p:tgtEl>
                                      </p:cBhvr>
                                    </p:animEffect>
                                    <p:anim calcmode="lin" valueType="num">
                                      <p:cBhvr>
                                        <p:cTn id="64" dur="1000"/>
                                        <p:tgtEl>
                                          <p:spTgt spid="16"/>
                                        </p:tgtEl>
                                        <p:attrNameLst>
                                          <p:attrName>ppt_x</p:attrName>
                                        </p:attrNameLst>
                                      </p:cBhvr>
                                      <p:tavLst>
                                        <p:tav tm="0">
                                          <p:val>
                                            <p:strVal val="ppt_x"/>
                                          </p:val>
                                        </p:tav>
                                        <p:tav tm="100000">
                                          <p:val>
                                            <p:strVal val="ppt_x"/>
                                          </p:val>
                                        </p:tav>
                                      </p:tavLst>
                                    </p:anim>
                                    <p:anim calcmode="lin" valueType="num">
                                      <p:cBhvr>
                                        <p:cTn id="65" dur="1000"/>
                                        <p:tgtEl>
                                          <p:spTgt spid="16"/>
                                        </p:tgtEl>
                                        <p:attrNameLst>
                                          <p:attrName>ppt_y</p:attrName>
                                        </p:attrNameLst>
                                      </p:cBhvr>
                                      <p:tavLst>
                                        <p:tav tm="0">
                                          <p:val>
                                            <p:strVal val="ppt_y"/>
                                          </p:val>
                                        </p:tav>
                                        <p:tav tm="100000">
                                          <p:val>
                                            <p:strVal val="ppt_y+.1"/>
                                          </p:val>
                                        </p:tav>
                                      </p:tavLst>
                                    </p:anim>
                                    <p:set>
                                      <p:cBhvr>
                                        <p:cTn id="66" dur="1" fill="hold">
                                          <p:stCondLst>
                                            <p:cond delay="999"/>
                                          </p:stCondLst>
                                        </p:cTn>
                                        <p:tgtEl>
                                          <p:spTgt spid="16"/>
                                        </p:tgtEl>
                                        <p:attrNameLst>
                                          <p:attrName>style.visibility</p:attrName>
                                        </p:attrNameLst>
                                      </p:cBhvr>
                                      <p:to>
                                        <p:strVal val="hidden"/>
                                      </p:to>
                                    </p:set>
                                  </p:childTnLst>
                                </p:cTn>
                              </p:par>
                              <p:par>
                                <p:cTn id="67" presetID="47" presetClass="entr" presetSubtype="0" repeatCount="indefinite"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path" presetSubtype="0" repeatCount="indefinite" accel="50000" decel="50000" fill="hold" nodeType="withEffect">
                                  <p:stCondLst>
                                    <p:cond delay="0"/>
                                  </p:stCondLst>
                                  <p:childTnLst>
                                    <p:animMotion origin="layout" path="M 3.54167E-6 -3.33333E-6 L 3.54167E-6 0.25 " pathEditMode="relative" rAng="0" ptsTypes="AA">
                                      <p:cBhvr>
                                        <p:cTn id="73" dur="1000" fill="hold"/>
                                        <p:tgtEl>
                                          <p:spTgt spid="19"/>
                                        </p:tgtEl>
                                        <p:attrNameLst>
                                          <p:attrName>ppt_x</p:attrName>
                                          <p:attrName>ppt_y</p:attrName>
                                        </p:attrNameLst>
                                      </p:cBhvr>
                                      <p:rCtr x="0" y="12500"/>
                                    </p:animMotion>
                                  </p:childTnLst>
                                </p:cTn>
                              </p:par>
                              <p:par>
                                <p:cTn id="74" presetID="42" presetClass="exit" presetSubtype="0" repeatCount="indefinite" fill="hold" nodeType="withEffect">
                                  <p:stCondLst>
                                    <p:cond delay="0"/>
                                  </p:stCondLst>
                                  <p:childTnLst>
                                    <p:animEffect transition="out" filter="fade">
                                      <p:cBhvr>
                                        <p:cTn id="75" dur="1000"/>
                                        <p:tgtEl>
                                          <p:spTgt spid="19"/>
                                        </p:tgtEl>
                                      </p:cBhvr>
                                    </p:animEffect>
                                    <p:anim calcmode="lin" valueType="num">
                                      <p:cBhvr>
                                        <p:cTn id="76" dur="1000"/>
                                        <p:tgtEl>
                                          <p:spTgt spid="19"/>
                                        </p:tgtEl>
                                        <p:attrNameLst>
                                          <p:attrName>ppt_x</p:attrName>
                                        </p:attrNameLst>
                                      </p:cBhvr>
                                      <p:tavLst>
                                        <p:tav tm="0">
                                          <p:val>
                                            <p:strVal val="ppt_x"/>
                                          </p:val>
                                        </p:tav>
                                        <p:tav tm="100000">
                                          <p:val>
                                            <p:strVal val="ppt_x"/>
                                          </p:val>
                                        </p:tav>
                                      </p:tavLst>
                                    </p:anim>
                                    <p:anim calcmode="lin" valueType="num">
                                      <p:cBhvr>
                                        <p:cTn id="77" dur="1000"/>
                                        <p:tgtEl>
                                          <p:spTgt spid="19"/>
                                        </p:tgtEl>
                                        <p:attrNameLst>
                                          <p:attrName>ppt_y</p:attrName>
                                        </p:attrNameLst>
                                      </p:cBhvr>
                                      <p:tavLst>
                                        <p:tav tm="0">
                                          <p:val>
                                            <p:strVal val="ppt_y"/>
                                          </p:val>
                                        </p:tav>
                                        <p:tav tm="100000">
                                          <p:val>
                                            <p:strVal val="ppt_y+.1"/>
                                          </p:val>
                                        </p:tav>
                                      </p:tavLst>
                                    </p:anim>
                                    <p:set>
                                      <p:cBhvr>
                                        <p:cTn id="78" dur="1" fill="hold">
                                          <p:stCondLst>
                                            <p:cond delay="999"/>
                                          </p:stCondLst>
                                        </p:cTn>
                                        <p:tgtEl>
                                          <p:spTgt spid="19"/>
                                        </p:tgtEl>
                                        <p:attrNameLst>
                                          <p:attrName>style.visibility</p:attrName>
                                        </p:attrNameLst>
                                      </p:cBhvr>
                                      <p:to>
                                        <p:strVal val="hidden"/>
                                      </p:to>
                                    </p:set>
                                  </p:childTnLst>
                                </p:cTn>
                              </p:par>
                              <p:par>
                                <p:cTn id="79" presetID="47" presetClass="entr" presetSubtype="0" repeatCount="indefinite"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2" presetClass="path" presetSubtype="0" repeatCount="indefinite" accel="50000" decel="50000" fill="hold" nodeType="withEffect">
                                  <p:stCondLst>
                                    <p:cond delay="0"/>
                                  </p:stCondLst>
                                  <p:childTnLst>
                                    <p:animMotion origin="layout" path="M 3.75E-6 -4.07407E-6 L 3.75E-6 0.25 " pathEditMode="relative" rAng="0" ptsTypes="AA">
                                      <p:cBhvr>
                                        <p:cTn id="85" dur="1000" fill="hold"/>
                                        <p:tgtEl>
                                          <p:spTgt spid="22"/>
                                        </p:tgtEl>
                                        <p:attrNameLst>
                                          <p:attrName>ppt_x</p:attrName>
                                          <p:attrName>ppt_y</p:attrName>
                                        </p:attrNameLst>
                                      </p:cBhvr>
                                      <p:rCtr x="0" y="12500"/>
                                    </p:animMotion>
                                  </p:childTnLst>
                                </p:cTn>
                              </p:par>
                              <p:par>
                                <p:cTn id="86" presetID="42" presetClass="exit" presetSubtype="0" repeatCount="indefinite" fill="hold" nodeType="withEffect">
                                  <p:stCondLst>
                                    <p:cond delay="0"/>
                                  </p:stCondLst>
                                  <p:childTnLst>
                                    <p:animEffect transition="out" filter="fade">
                                      <p:cBhvr>
                                        <p:cTn id="87" dur="1000"/>
                                        <p:tgtEl>
                                          <p:spTgt spid="22"/>
                                        </p:tgtEl>
                                      </p:cBhvr>
                                    </p:animEffect>
                                    <p:anim calcmode="lin" valueType="num">
                                      <p:cBhvr>
                                        <p:cTn id="88" dur="1000"/>
                                        <p:tgtEl>
                                          <p:spTgt spid="22"/>
                                        </p:tgtEl>
                                        <p:attrNameLst>
                                          <p:attrName>ppt_x</p:attrName>
                                        </p:attrNameLst>
                                      </p:cBhvr>
                                      <p:tavLst>
                                        <p:tav tm="0">
                                          <p:val>
                                            <p:strVal val="ppt_x"/>
                                          </p:val>
                                        </p:tav>
                                        <p:tav tm="100000">
                                          <p:val>
                                            <p:strVal val="ppt_x"/>
                                          </p:val>
                                        </p:tav>
                                      </p:tavLst>
                                    </p:anim>
                                    <p:anim calcmode="lin" valueType="num">
                                      <p:cBhvr>
                                        <p:cTn id="89" dur="1000"/>
                                        <p:tgtEl>
                                          <p:spTgt spid="22"/>
                                        </p:tgtEl>
                                        <p:attrNameLst>
                                          <p:attrName>ppt_y</p:attrName>
                                        </p:attrNameLst>
                                      </p:cBhvr>
                                      <p:tavLst>
                                        <p:tav tm="0">
                                          <p:val>
                                            <p:strVal val="ppt_y"/>
                                          </p:val>
                                        </p:tav>
                                        <p:tav tm="100000">
                                          <p:val>
                                            <p:strVal val="ppt_y+.1"/>
                                          </p:val>
                                        </p:tav>
                                      </p:tavLst>
                                    </p:anim>
                                    <p:set>
                                      <p:cBhvr>
                                        <p:cTn id="90" dur="1" fill="hold">
                                          <p:stCondLst>
                                            <p:cond delay="999"/>
                                          </p:stCondLst>
                                        </p:cTn>
                                        <p:tgtEl>
                                          <p:spTgt spid="22"/>
                                        </p:tgtEl>
                                        <p:attrNameLst>
                                          <p:attrName>style.visibility</p:attrName>
                                        </p:attrNameLst>
                                      </p:cBhvr>
                                      <p:to>
                                        <p:strVal val="hidden"/>
                                      </p:to>
                                    </p:set>
                                  </p:childTnLst>
                                </p:cTn>
                              </p:par>
                              <p:par>
                                <p:cTn id="91" presetID="47" presetClass="entr" presetSubtype="0" repeatCount="indefinite"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path" presetSubtype="0" repeatCount="indefinite" accel="50000" decel="50000" fill="hold" nodeType="withEffect">
                                  <p:stCondLst>
                                    <p:cond delay="0"/>
                                  </p:stCondLst>
                                  <p:childTnLst>
                                    <p:animMotion origin="layout" path="M 3.95833E-6 0 L 3.95833E-6 0.25 " pathEditMode="relative" rAng="0" ptsTypes="AA">
                                      <p:cBhvr>
                                        <p:cTn id="97" dur="1000" fill="hold"/>
                                        <p:tgtEl>
                                          <p:spTgt spid="25"/>
                                        </p:tgtEl>
                                        <p:attrNameLst>
                                          <p:attrName>ppt_x</p:attrName>
                                          <p:attrName>ppt_y</p:attrName>
                                        </p:attrNameLst>
                                      </p:cBhvr>
                                      <p:rCtr x="0" y="12500"/>
                                    </p:animMotion>
                                  </p:childTnLst>
                                </p:cTn>
                              </p:par>
                              <p:par>
                                <p:cTn id="98" presetID="42" presetClass="exit" presetSubtype="0" repeatCount="indefinite" fill="hold" nodeType="withEffect">
                                  <p:stCondLst>
                                    <p:cond delay="0"/>
                                  </p:stCondLst>
                                  <p:childTnLst>
                                    <p:animEffect transition="out" filter="fade">
                                      <p:cBhvr>
                                        <p:cTn id="99" dur="1000"/>
                                        <p:tgtEl>
                                          <p:spTgt spid="25"/>
                                        </p:tgtEl>
                                      </p:cBhvr>
                                    </p:animEffect>
                                    <p:anim calcmode="lin" valueType="num">
                                      <p:cBhvr>
                                        <p:cTn id="100" dur="1000"/>
                                        <p:tgtEl>
                                          <p:spTgt spid="25"/>
                                        </p:tgtEl>
                                        <p:attrNameLst>
                                          <p:attrName>ppt_x</p:attrName>
                                        </p:attrNameLst>
                                      </p:cBhvr>
                                      <p:tavLst>
                                        <p:tav tm="0">
                                          <p:val>
                                            <p:strVal val="ppt_x"/>
                                          </p:val>
                                        </p:tav>
                                        <p:tav tm="100000">
                                          <p:val>
                                            <p:strVal val="ppt_x"/>
                                          </p:val>
                                        </p:tav>
                                      </p:tavLst>
                                    </p:anim>
                                    <p:anim calcmode="lin" valueType="num">
                                      <p:cBhvr>
                                        <p:cTn id="101" dur="1000"/>
                                        <p:tgtEl>
                                          <p:spTgt spid="25"/>
                                        </p:tgtEl>
                                        <p:attrNameLst>
                                          <p:attrName>ppt_y</p:attrName>
                                        </p:attrNameLst>
                                      </p:cBhvr>
                                      <p:tavLst>
                                        <p:tav tm="0">
                                          <p:val>
                                            <p:strVal val="ppt_y"/>
                                          </p:val>
                                        </p:tav>
                                        <p:tav tm="100000">
                                          <p:val>
                                            <p:strVal val="ppt_y+.1"/>
                                          </p:val>
                                        </p:tav>
                                      </p:tavLst>
                                    </p:anim>
                                    <p:set>
                                      <p:cBhvr>
                                        <p:cTn id="102" dur="1" fill="hold">
                                          <p:stCondLst>
                                            <p:cond delay="999"/>
                                          </p:stCondLst>
                                        </p:cTn>
                                        <p:tgtEl>
                                          <p:spTgt spid="25"/>
                                        </p:tgtEl>
                                        <p:attrNameLst>
                                          <p:attrName>style.visibility</p:attrName>
                                        </p:attrNameLst>
                                      </p:cBhvr>
                                      <p:to>
                                        <p:strVal val="hidden"/>
                                      </p:to>
                                    </p:set>
                                  </p:childTnLst>
                                </p:cTn>
                              </p:par>
                              <p:par>
                                <p:cTn id="103" presetID="47" presetClass="entr" presetSubtype="0" repeatCount="indefinite"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par>
                                <p:cTn id="108" presetID="42" presetClass="path" presetSubtype="0" repeatCount="indefinite" accel="50000" decel="50000" fill="hold" nodeType="withEffect">
                                  <p:stCondLst>
                                    <p:cond delay="0"/>
                                  </p:stCondLst>
                                  <p:childTnLst>
                                    <p:animMotion origin="layout" path="M 3.75E-6 1.48148E-6 L 3.75E-6 0.25 " pathEditMode="relative" rAng="0" ptsTypes="AA">
                                      <p:cBhvr>
                                        <p:cTn id="109" dur="1000" fill="hold"/>
                                        <p:tgtEl>
                                          <p:spTgt spid="28"/>
                                        </p:tgtEl>
                                        <p:attrNameLst>
                                          <p:attrName>ppt_x</p:attrName>
                                          <p:attrName>ppt_y</p:attrName>
                                        </p:attrNameLst>
                                      </p:cBhvr>
                                      <p:rCtr x="0" y="12500"/>
                                    </p:animMotion>
                                  </p:childTnLst>
                                </p:cTn>
                              </p:par>
                              <p:par>
                                <p:cTn id="110" presetID="42" presetClass="exit" presetSubtype="0" repeatCount="indefinite" fill="hold" nodeType="withEffect">
                                  <p:stCondLst>
                                    <p:cond delay="0"/>
                                  </p:stCondLst>
                                  <p:childTnLst>
                                    <p:animEffect transition="out" filter="fade">
                                      <p:cBhvr>
                                        <p:cTn id="111" dur="1000"/>
                                        <p:tgtEl>
                                          <p:spTgt spid="28"/>
                                        </p:tgtEl>
                                      </p:cBhvr>
                                    </p:animEffect>
                                    <p:anim calcmode="lin" valueType="num">
                                      <p:cBhvr>
                                        <p:cTn id="112" dur="1000"/>
                                        <p:tgtEl>
                                          <p:spTgt spid="28"/>
                                        </p:tgtEl>
                                        <p:attrNameLst>
                                          <p:attrName>ppt_x</p:attrName>
                                        </p:attrNameLst>
                                      </p:cBhvr>
                                      <p:tavLst>
                                        <p:tav tm="0">
                                          <p:val>
                                            <p:strVal val="ppt_x"/>
                                          </p:val>
                                        </p:tav>
                                        <p:tav tm="100000">
                                          <p:val>
                                            <p:strVal val="ppt_x"/>
                                          </p:val>
                                        </p:tav>
                                      </p:tavLst>
                                    </p:anim>
                                    <p:anim calcmode="lin" valueType="num">
                                      <p:cBhvr>
                                        <p:cTn id="113" dur="1000"/>
                                        <p:tgtEl>
                                          <p:spTgt spid="28"/>
                                        </p:tgtEl>
                                        <p:attrNameLst>
                                          <p:attrName>ppt_y</p:attrName>
                                        </p:attrNameLst>
                                      </p:cBhvr>
                                      <p:tavLst>
                                        <p:tav tm="0">
                                          <p:val>
                                            <p:strVal val="ppt_y"/>
                                          </p:val>
                                        </p:tav>
                                        <p:tav tm="100000">
                                          <p:val>
                                            <p:strVal val="ppt_y+.1"/>
                                          </p:val>
                                        </p:tav>
                                      </p:tavLst>
                                    </p:anim>
                                    <p:set>
                                      <p:cBhvr>
                                        <p:cTn id="114" dur="1" fill="hold">
                                          <p:stCondLst>
                                            <p:cond delay="999"/>
                                          </p:stCondLst>
                                        </p:cTn>
                                        <p:tgtEl>
                                          <p:spTgt spid="28"/>
                                        </p:tgtEl>
                                        <p:attrNameLst>
                                          <p:attrName>style.visibility</p:attrName>
                                        </p:attrNameLst>
                                      </p:cBhvr>
                                      <p:to>
                                        <p:strVal val="hidden"/>
                                      </p:to>
                                    </p:set>
                                  </p:childTnLst>
                                </p:cTn>
                              </p:par>
                              <p:par>
                                <p:cTn id="115" presetID="47" presetClass="entr" presetSubtype="0" repeatCount="indefinite"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par>
                                <p:cTn id="120" presetID="42" presetClass="path" presetSubtype="0" repeatCount="indefinite" accel="50000" decel="50000" fill="hold" nodeType="withEffect">
                                  <p:stCondLst>
                                    <p:cond delay="0"/>
                                  </p:stCondLst>
                                  <p:childTnLst>
                                    <p:animMotion origin="layout" path="M 6.25E-7 -2.22222E-6 L 6.25E-7 0.25 " pathEditMode="relative" rAng="0" ptsTypes="AA">
                                      <p:cBhvr>
                                        <p:cTn id="121" dur="1000" fill="hold"/>
                                        <p:tgtEl>
                                          <p:spTgt spid="31"/>
                                        </p:tgtEl>
                                        <p:attrNameLst>
                                          <p:attrName>ppt_x</p:attrName>
                                          <p:attrName>ppt_y</p:attrName>
                                        </p:attrNameLst>
                                      </p:cBhvr>
                                      <p:rCtr x="0" y="12500"/>
                                    </p:animMotion>
                                  </p:childTnLst>
                                </p:cTn>
                              </p:par>
                              <p:par>
                                <p:cTn id="122" presetID="42" presetClass="exit" presetSubtype="0" repeatCount="indefinite" fill="hold" nodeType="withEffect">
                                  <p:stCondLst>
                                    <p:cond delay="0"/>
                                  </p:stCondLst>
                                  <p:childTnLst>
                                    <p:animEffect transition="out" filter="fade">
                                      <p:cBhvr>
                                        <p:cTn id="123" dur="1000"/>
                                        <p:tgtEl>
                                          <p:spTgt spid="31"/>
                                        </p:tgtEl>
                                      </p:cBhvr>
                                    </p:animEffect>
                                    <p:anim calcmode="lin" valueType="num">
                                      <p:cBhvr>
                                        <p:cTn id="124" dur="1000"/>
                                        <p:tgtEl>
                                          <p:spTgt spid="31"/>
                                        </p:tgtEl>
                                        <p:attrNameLst>
                                          <p:attrName>ppt_x</p:attrName>
                                        </p:attrNameLst>
                                      </p:cBhvr>
                                      <p:tavLst>
                                        <p:tav tm="0">
                                          <p:val>
                                            <p:strVal val="ppt_x"/>
                                          </p:val>
                                        </p:tav>
                                        <p:tav tm="100000">
                                          <p:val>
                                            <p:strVal val="ppt_x"/>
                                          </p:val>
                                        </p:tav>
                                      </p:tavLst>
                                    </p:anim>
                                    <p:anim calcmode="lin" valueType="num">
                                      <p:cBhvr>
                                        <p:cTn id="125" dur="1000"/>
                                        <p:tgtEl>
                                          <p:spTgt spid="31"/>
                                        </p:tgtEl>
                                        <p:attrNameLst>
                                          <p:attrName>ppt_y</p:attrName>
                                        </p:attrNameLst>
                                      </p:cBhvr>
                                      <p:tavLst>
                                        <p:tav tm="0">
                                          <p:val>
                                            <p:strVal val="ppt_y"/>
                                          </p:val>
                                        </p:tav>
                                        <p:tav tm="100000">
                                          <p:val>
                                            <p:strVal val="ppt_y+.1"/>
                                          </p:val>
                                        </p:tav>
                                      </p:tavLst>
                                    </p:anim>
                                    <p:set>
                                      <p:cBhvr>
                                        <p:cTn id="126" dur="1" fill="hold">
                                          <p:stCondLst>
                                            <p:cond delay="999"/>
                                          </p:stCondLst>
                                        </p:cTn>
                                        <p:tgtEl>
                                          <p:spTgt spid="31"/>
                                        </p:tgtEl>
                                        <p:attrNameLst>
                                          <p:attrName>style.visibility</p:attrName>
                                        </p:attrNameLst>
                                      </p:cBhvr>
                                      <p:to>
                                        <p:strVal val="hidden"/>
                                      </p:to>
                                    </p:set>
                                  </p:childTnLst>
                                </p:cTn>
                              </p:par>
                              <p:par>
                                <p:cTn id="127" presetID="47" presetClass="entr" presetSubtype="0" repeatCount="indefinite" fill="hold"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1000"/>
                                        <p:tgtEl>
                                          <p:spTgt spid="34"/>
                                        </p:tgtEl>
                                      </p:cBhvr>
                                    </p:animEffect>
                                    <p:anim calcmode="lin" valueType="num">
                                      <p:cBhvr>
                                        <p:cTn id="130" dur="1000" fill="hold"/>
                                        <p:tgtEl>
                                          <p:spTgt spid="34"/>
                                        </p:tgtEl>
                                        <p:attrNameLst>
                                          <p:attrName>ppt_x</p:attrName>
                                        </p:attrNameLst>
                                      </p:cBhvr>
                                      <p:tavLst>
                                        <p:tav tm="0">
                                          <p:val>
                                            <p:strVal val="#ppt_x"/>
                                          </p:val>
                                        </p:tav>
                                        <p:tav tm="100000">
                                          <p:val>
                                            <p:strVal val="#ppt_x"/>
                                          </p:val>
                                        </p:tav>
                                      </p:tavLst>
                                    </p:anim>
                                    <p:anim calcmode="lin" valueType="num">
                                      <p:cBhvr>
                                        <p:cTn id="131" dur="1000" fill="hold"/>
                                        <p:tgtEl>
                                          <p:spTgt spid="34"/>
                                        </p:tgtEl>
                                        <p:attrNameLst>
                                          <p:attrName>ppt_y</p:attrName>
                                        </p:attrNameLst>
                                      </p:cBhvr>
                                      <p:tavLst>
                                        <p:tav tm="0">
                                          <p:val>
                                            <p:strVal val="#ppt_y-.1"/>
                                          </p:val>
                                        </p:tav>
                                        <p:tav tm="100000">
                                          <p:val>
                                            <p:strVal val="#ppt_y"/>
                                          </p:val>
                                        </p:tav>
                                      </p:tavLst>
                                    </p:anim>
                                  </p:childTnLst>
                                </p:cTn>
                              </p:par>
                              <p:par>
                                <p:cTn id="132" presetID="42" presetClass="path" presetSubtype="0" repeatCount="indefinite" accel="50000" decel="50000" fill="hold" nodeType="withEffect">
                                  <p:stCondLst>
                                    <p:cond delay="0"/>
                                  </p:stCondLst>
                                  <p:childTnLst>
                                    <p:animMotion origin="layout" path="M 3.75E-6 1.11111E-6 L 3.75E-6 0.25 " pathEditMode="relative" rAng="0" ptsTypes="AA">
                                      <p:cBhvr>
                                        <p:cTn id="133" dur="1000" fill="hold"/>
                                        <p:tgtEl>
                                          <p:spTgt spid="34"/>
                                        </p:tgtEl>
                                        <p:attrNameLst>
                                          <p:attrName>ppt_x</p:attrName>
                                          <p:attrName>ppt_y</p:attrName>
                                        </p:attrNameLst>
                                      </p:cBhvr>
                                      <p:rCtr x="0" y="12500"/>
                                    </p:animMotion>
                                  </p:childTnLst>
                                </p:cTn>
                              </p:par>
                              <p:par>
                                <p:cTn id="134" presetID="42" presetClass="exit" presetSubtype="0" repeatCount="indefinite" fill="hold" nodeType="withEffect">
                                  <p:stCondLst>
                                    <p:cond delay="0"/>
                                  </p:stCondLst>
                                  <p:childTnLst>
                                    <p:animEffect transition="out" filter="fade">
                                      <p:cBhvr>
                                        <p:cTn id="135" dur="1000"/>
                                        <p:tgtEl>
                                          <p:spTgt spid="34"/>
                                        </p:tgtEl>
                                      </p:cBhvr>
                                    </p:animEffect>
                                    <p:anim calcmode="lin" valueType="num">
                                      <p:cBhvr>
                                        <p:cTn id="136" dur="1000"/>
                                        <p:tgtEl>
                                          <p:spTgt spid="34"/>
                                        </p:tgtEl>
                                        <p:attrNameLst>
                                          <p:attrName>ppt_x</p:attrName>
                                        </p:attrNameLst>
                                      </p:cBhvr>
                                      <p:tavLst>
                                        <p:tav tm="0">
                                          <p:val>
                                            <p:strVal val="ppt_x"/>
                                          </p:val>
                                        </p:tav>
                                        <p:tav tm="100000">
                                          <p:val>
                                            <p:strVal val="ppt_x"/>
                                          </p:val>
                                        </p:tav>
                                      </p:tavLst>
                                    </p:anim>
                                    <p:anim calcmode="lin" valueType="num">
                                      <p:cBhvr>
                                        <p:cTn id="137" dur="1000"/>
                                        <p:tgtEl>
                                          <p:spTgt spid="34"/>
                                        </p:tgtEl>
                                        <p:attrNameLst>
                                          <p:attrName>ppt_y</p:attrName>
                                        </p:attrNameLst>
                                      </p:cBhvr>
                                      <p:tavLst>
                                        <p:tav tm="0">
                                          <p:val>
                                            <p:strVal val="ppt_y"/>
                                          </p:val>
                                        </p:tav>
                                        <p:tav tm="100000">
                                          <p:val>
                                            <p:strVal val="ppt_y+.1"/>
                                          </p:val>
                                        </p:tav>
                                      </p:tavLst>
                                    </p:anim>
                                    <p:set>
                                      <p:cBhvr>
                                        <p:cTn id="138" dur="1" fill="hold">
                                          <p:stCondLst>
                                            <p:cond delay="999"/>
                                          </p:stCondLst>
                                        </p:cTn>
                                        <p:tgtEl>
                                          <p:spTgt spid="34"/>
                                        </p:tgtEl>
                                        <p:attrNameLst>
                                          <p:attrName>style.visibility</p:attrName>
                                        </p:attrNameLst>
                                      </p:cBhvr>
                                      <p:to>
                                        <p:strVal val="hidden"/>
                                      </p:to>
                                    </p:set>
                                  </p:childTnLst>
                                </p:cTn>
                              </p:par>
                              <p:par>
                                <p:cTn id="139" presetID="47" presetClass="entr" presetSubtype="0" repeatCount="indefinite" fill="hold"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1000"/>
                                        <p:tgtEl>
                                          <p:spTgt spid="37"/>
                                        </p:tgtEl>
                                      </p:cBhvr>
                                    </p:animEffect>
                                    <p:anim calcmode="lin" valueType="num">
                                      <p:cBhvr>
                                        <p:cTn id="142" dur="1000" fill="hold"/>
                                        <p:tgtEl>
                                          <p:spTgt spid="37"/>
                                        </p:tgtEl>
                                        <p:attrNameLst>
                                          <p:attrName>ppt_x</p:attrName>
                                        </p:attrNameLst>
                                      </p:cBhvr>
                                      <p:tavLst>
                                        <p:tav tm="0">
                                          <p:val>
                                            <p:strVal val="#ppt_x"/>
                                          </p:val>
                                        </p:tav>
                                        <p:tav tm="100000">
                                          <p:val>
                                            <p:strVal val="#ppt_x"/>
                                          </p:val>
                                        </p:tav>
                                      </p:tavLst>
                                    </p:anim>
                                    <p:anim calcmode="lin" valueType="num">
                                      <p:cBhvr>
                                        <p:cTn id="143" dur="1000" fill="hold"/>
                                        <p:tgtEl>
                                          <p:spTgt spid="37"/>
                                        </p:tgtEl>
                                        <p:attrNameLst>
                                          <p:attrName>ppt_y</p:attrName>
                                        </p:attrNameLst>
                                      </p:cBhvr>
                                      <p:tavLst>
                                        <p:tav tm="0">
                                          <p:val>
                                            <p:strVal val="#ppt_y-.1"/>
                                          </p:val>
                                        </p:tav>
                                        <p:tav tm="100000">
                                          <p:val>
                                            <p:strVal val="#ppt_y"/>
                                          </p:val>
                                        </p:tav>
                                      </p:tavLst>
                                    </p:anim>
                                  </p:childTnLst>
                                </p:cTn>
                              </p:par>
                              <p:par>
                                <p:cTn id="144" presetID="42" presetClass="path" presetSubtype="0" repeatCount="indefinite" accel="50000" decel="50000" fill="hold" nodeType="withEffect">
                                  <p:stCondLst>
                                    <p:cond delay="0"/>
                                  </p:stCondLst>
                                  <p:childTnLst>
                                    <p:animMotion origin="layout" path="M -2.29167E-6 -4.81481E-6 L -2.29167E-6 0.25 " pathEditMode="relative" rAng="0" ptsTypes="AA">
                                      <p:cBhvr>
                                        <p:cTn id="145" dur="1000" fill="hold"/>
                                        <p:tgtEl>
                                          <p:spTgt spid="37"/>
                                        </p:tgtEl>
                                        <p:attrNameLst>
                                          <p:attrName>ppt_x</p:attrName>
                                          <p:attrName>ppt_y</p:attrName>
                                        </p:attrNameLst>
                                      </p:cBhvr>
                                      <p:rCtr x="0" y="12500"/>
                                    </p:animMotion>
                                  </p:childTnLst>
                                </p:cTn>
                              </p:par>
                              <p:par>
                                <p:cTn id="146" presetID="42" presetClass="exit" presetSubtype="0" repeatCount="indefinite" fill="hold" nodeType="withEffect">
                                  <p:stCondLst>
                                    <p:cond delay="0"/>
                                  </p:stCondLst>
                                  <p:childTnLst>
                                    <p:animEffect transition="out" filter="fade">
                                      <p:cBhvr>
                                        <p:cTn id="147" dur="1000"/>
                                        <p:tgtEl>
                                          <p:spTgt spid="37"/>
                                        </p:tgtEl>
                                      </p:cBhvr>
                                    </p:animEffect>
                                    <p:anim calcmode="lin" valueType="num">
                                      <p:cBhvr>
                                        <p:cTn id="148" dur="1000"/>
                                        <p:tgtEl>
                                          <p:spTgt spid="37"/>
                                        </p:tgtEl>
                                        <p:attrNameLst>
                                          <p:attrName>ppt_x</p:attrName>
                                        </p:attrNameLst>
                                      </p:cBhvr>
                                      <p:tavLst>
                                        <p:tav tm="0">
                                          <p:val>
                                            <p:strVal val="ppt_x"/>
                                          </p:val>
                                        </p:tav>
                                        <p:tav tm="100000">
                                          <p:val>
                                            <p:strVal val="ppt_x"/>
                                          </p:val>
                                        </p:tav>
                                      </p:tavLst>
                                    </p:anim>
                                    <p:anim calcmode="lin" valueType="num">
                                      <p:cBhvr>
                                        <p:cTn id="149" dur="1000"/>
                                        <p:tgtEl>
                                          <p:spTgt spid="37"/>
                                        </p:tgtEl>
                                        <p:attrNameLst>
                                          <p:attrName>ppt_y</p:attrName>
                                        </p:attrNameLst>
                                      </p:cBhvr>
                                      <p:tavLst>
                                        <p:tav tm="0">
                                          <p:val>
                                            <p:strVal val="ppt_y"/>
                                          </p:val>
                                        </p:tav>
                                        <p:tav tm="100000">
                                          <p:val>
                                            <p:strVal val="ppt_y+.1"/>
                                          </p:val>
                                        </p:tav>
                                      </p:tavLst>
                                    </p:anim>
                                    <p:set>
                                      <p:cBhvr>
                                        <p:cTn id="150" dur="1" fill="hold">
                                          <p:stCondLst>
                                            <p:cond delay="999"/>
                                          </p:stCondLst>
                                        </p:cTn>
                                        <p:tgtEl>
                                          <p:spTgt spid="37"/>
                                        </p:tgtEl>
                                        <p:attrNameLst>
                                          <p:attrName>style.visibility</p:attrName>
                                        </p:attrNameLst>
                                      </p:cBhvr>
                                      <p:to>
                                        <p:strVal val="hidden"/>
                                      </p:to>
                                    </p:set>
                                  </p:childTnLst>
                                </p:cTn>
                              </p:par>
                              <p:par>
                                <p:cTn id="151" presetID="47" presetClass="entr" presetSubtype="0" repeatCount="indefinite" fill="hold" nodeType="with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par>
                                <p:cTn id="156" presetID="42" presetClass="path" presetSubtype="0" repeatCount="indefinite" accel="50000" decel="50000" fill="hold" nodeType="withEffect">
                                  <p:stCondLst>
                                    <p:cond delay="0"/>
                                  </p:stCondLst>
                                  <p:childTnLst>
                                    <p:animMotion origin="layout" path="M -4.16667E-6 -4.44444E-6 L -4.16667E-6 0.25 " pathEditMode="relative" rAng="0" ptsTypes="AA">
                                      <p:cBhvr>
                                        <p:cTn id="157" dur="1000" fill="hold"/>
                                        <p:tgtEl>
                                          <p:spTgt spid="40"/>
                                        </p:tgtEl>
                                        <p:attrNameLst>
                                          <p:attrName>ppt_x</p:attrName>
                                          <p:attrName>ppt_y</p:attrName>
                                        </p:attrNameLst>
                                      </p:cBhvr>
                                      <p:rCtr x="0" y="12500"/>
                                    </p:animMotion>
                                  </p:childTnLst>
                                </p:cTn>
                              </p:par>
                              <p:par>
                                <p:cTn id="158" presetID="42" presetClass="exit" presetSubtype="0" repeatCount="indefinite" fill="hold" nodeType="withEffect">
                                  <p:stCondLst>
                                    <p:cond delay="0"/>
                                  </p:stCondLst>
                                  <p:childTnLst>
                                    <p:animEffect transition="out" filter="fade">
                                      <p:cBhvr>
                                        <p:cTn id="159" dur="1000"/>
                                        <p:tgtEl>
                                          <p:spTgt spid="40"/>
                                        </p:tgtEl>
                                      </p:cBhvr>
                                    </p:animEffect>
                                    <p:anim calcmode="lin" valueType="num">
                                      <p:cBhvr>
                                        <p:cTn id="160" dur="1000"/>
                                        <p:tgtEl>
                                          <p:spTgt spid="40"/>
                                        </p:tgtEl>
                                        <p:attrNameLst>
                                          <p:attrName>ppt_x</p:attrName>
                                        </p:attrNameLst>
                                      </p:cBhvr>
                                      <p:tavLst>
                                        <p:tav tm="0">
                                          <p:val>
                                            <p:strVal val="ppt_x"/>
                                          </p:val>
                                        </p:tav>
                                        <p:tav tm="100000">
                                          <p:val>
                                            <p:strVal val="ppt_x"/>
                                          </p:val>
                                        </p:tav>
                                      </p:tavLst>
                                    </p:anim>
                                    <p:anim calcmode="lin" valueType="num">
                                      <p:cBhvr>
                                        <p:cTn id="161" dur="1000"/>
                                        <p:tgtEl>
                                          <p:spTgt spid="40"/>
                                        </p:tgtEl>
                                        <p:attrNameLst>
                                          <p:attrName>ppt_y</p:attrName>
                                        </p:attrNameLst>
                                      </p:cBhvr>
                                      <p:tavLst>
                                        <p:tav tm="0">
                                          <p:val>
                                            <p:strVal val="ppt_y"/>
                                          </p:val>
                                        </p:tav>
                                        <p:tav tm="100000">
                                          <p:val>
                                            <p:strVal val="ppt_y+.1"/>
                                          </p:val>
                                        </p:tav>
                                      </p:tavLst>
                                    </p:anim>
                                    <p:set>
                                      <p:cBhvr>
                                        <p:cTn id="162" dur="1" fill="hold">
                                          <p:stCondLst>
                                            <p:cond delay="999"/>
                                          </p:stCondLst>
                                        </p:cTn>
                                        <p:tgtEl>
                                          <p:spTgt spid="40"/>
                                        </p:tgtEl>
                                        <p:attrNameLst>
                                          <p:attrName>style.visibility</p:attrName>
                                        </p:attrNameLst>
                                      </p:cBhvr>
                                      <p:to>
                                        <p:strVal val="hidden"/>
                                      </p:to>
                                    </p:set>
                                  </p:childTnLst>
                                </p:cTn>
                              </p:par>
                              <p:par>
                                <p:cTn id="163" presetID="47" presetClass="entr" presetSubtype="0" repeatCount="indefinite" fill="hold" nodeType="withEffect">
                                  <p:stCondLst>
                                    <p:cond delay="0"/>
                                  </p:stCondLst>
                                  <p:childTnLst>
                                    <p:set>
                                      <p:cBhvr>
                                        <p:cTn id="164" dur="1" fill="hold">
                                          <p:stCondLst>
                                            <p:cond delay="0"/>
                                          </p:stCondLst>
                                        </p:cTn>
                                        <p:tgtEl>
                                          <p:spTgt spid="43"/>
                                        </p:tgtEl>
                                        <p:attrNameLst>
                                          <p:attrName>style.visibility</p:attrName>
                                        </p:attrNameLst>
                                      </p:cBhvr>
                                      <p:to>
                                        <p:strVal val="visible"/>
                                      </p:to>
                                    </p:set>
                                    <p:animEffect transition="in" filter="fade">
                                      <p:cBhvr>
                                        <p:cTn id="165" dur="1000"/>
                                        <p:tgtEl>
                                          <p:spTgt spid="43"/>
                                        </p:tgtEl>
                                      </p:cBhvr>
                                    </p:animEffect>
                                    <p:anim calcmode="lin" valueType="num">
                                      <p:cBhvr>
                                        <p:cTn id="166" dur="1000" fill="hold"/>
                                        <p:tgtEl>
                                          <p:spTgt spid="43"/>
                                        </p:tgtEl>
                                        <p:attrNameLst>
                                          <p:attrName>ppt_x</p:attrName>
                                        </p:attrNameLst>
                                      </p:cBhvr>
                                      <p:tavLst>
                                        <p:tav tm="0">
                                          <p:val>
                                            <p:strVal val="#ppt_x"/>
                                          </p:val>
                                        </p:tav>
                                        <p:tav tm="100000">
                                          <p:val>
                                            <p:strVal val="#ppt_x"/>
                                          </p:val>
                                        </p:tav>
                                      </p:tavLst>
                                    </p:anim>
                                    <p:anim calcmode="lin" valueType="num">
                                      <p:cBhvr>
                                        <p:cTn id="167" dur="1000" fill="hold"/>
                                        <p:tgtEl>
                                          <p:spTgt spid="43"/>
                                        </p:tgtEl>
                                        <p:attrNameLst>
                                          <p:attrName>ppt_y</p:attrName>
                                        </p:attrNameLst>
                                      </p:cBhvr>
                                      <p:tavLst>
                                        <p:tav tm="0">
                                          <p:val>
                                            <p:strVal val="#ppt_y-.1"/>
                                          </p:val>
                                        </p:tav>
                                        <p:tav tm="100000">
                                          <p:val>
                                            <p:strVal val="#ppt_y"/>
                                          </p:val>
                                        </p:tav>
                                      </p:tavLst>
                                    </p:anim>
                                  </p:childTnLst>
                                </p:cTn>
                              </p:par>
                              <p:par>
                                <p:cTn id="168" presetID="42" presetClass="path" presetSubtype="0" repeatCount="indefinite" accel="50000" decel="50000" fill="hold" nodeType="withEffect">
                                  <p:stCondLst>
                                    <p:cond delay="0"/>
                                  </p:stCondLst>
                                  <p:childTnLst>
                                    <p:animMotion origin="layout" path="M -6.25E-7 1.85185E-6 L -6.25E-7 0.25 " pathEditMode="relative" rAng="0" ptsTypes="AA">
                                      <p:cBhvr>
                                        <p:cTn id="169" dur="1000" fill="hold"/>
                                        <p:tgtEl>
                                          <p:spTgt spid="43"/>
                                        </p:tgtEl>
                                        <p:attrNameLst>
                                          <p:attrName>ppt_x</p:attrName>
                                          <p:attrName>ppt_y</p:attrName>
                                        </p:attrNameLst>
                                      </p:cBhvr>
                                      <p:rCtr x="0" y="12500"/>
                                    </p:animMotion>
                                  </p:childTnLst>
                                </p:cTn>
                              </p:par>
                              <p:par>
                                <p:cTn id="170" presetID="42" presetClass="exit" presetSubtype="0" repeatCount="indefinite" fill="hold" nodeType="withEffect">
                                  <p:stCondLst>
                                    <p:cond delay="0"/>
                                  </p:stCondLst>
                                  <p:childTnLst>
                                    <p:animEffect transition="out" filter="fade">
                                      <p:cBhvr>
                                        <p:cTn id="171" dur="1000"/>
                                        <p:tgtEl>
                                          <p:spTgt spid="43"/>
                                        </p:tgtEl>
                                      </p:cBhvr>
                                    </p:animEffect>
                                    <p:anim calcmode="lin" valueType="num">
                                      <p:cBhvr>
                                        <p:cTn id="172" dur="1000"/>
                                        <p:tgtEl>
                                          <p:spTgt spid="43"/>
                                        </p:tgtEl>
                                        <p:attrNameLst>
                                          <p:attrName>ppt_x</p:attrName>
                                        </p:attrNameLst>
                                      </p:cBhvr>
                                      <p:tavLst>
                                        <p:tav tm="0">
                                          <p:val>
                                            <p:strVal val="ppt_x"/>
                                          </p:val>
                                        </p:tav>
                                        <p:tav tm="100000">
                                          <p:val>
                                            <p:strVal val="ppt_x"/>
                                          </p:val>
                                        </p:tav>
                                      </p:tavLst>
                                    </p:anim>
                                    <p:anim calcmode="lin" valueType="num">
                                      <p:cBhvr>
                                        <p:cTn id="173" dur="1000"/>
                                        <p:tgtEl>
                                          <p:spTgt spid="43"/>
                                        </p:tgtEl>
                                        <p:attrNameLst>
                                          <p:attrName>ppt_y</p:attrName>
                                        </p:attrNameLst>
                                      </p:cBhvr>
                                      <p:tavLst>
                                        <p:tav tm="0">
                                          <p:val>
                                            <p:strVal val="ppt_y"/>
                                          </p:val>
                                        </p:tav>
                                        <p:tav tm="100000">
                                          <p:val>
                                            <p:strVal val="ppt_y+.1"/>
                                          </p:val>
                                        </p:tav>
                                      </p:tavLst>
                                    </p:anim>
                                    <p:set>
                                      <p:cBhvr>
                                        <p:cTn id="174" dur="1" fill="hold">
                                          <p:stCondLst>
                                            <p:cond delay="999"/>
                                          </p:stCondLst>
                                        </p:cTn>
                                        <p:tgtEl>
                                          <p:spTgt spid="43"/>
                                        </p:tgtEl>
                                        <p:attrNameLst>
                                          <p:attrName>style.visibility</p:attrName>
                                        </p:attrNameLst>
                                      </p:cBhvr>
                                      <p:to>
                                        <p:strVal val="hidden"/>
                                      </p:to>
                                    </p:set>
                                  </p:childTnLst>
                                </p:cTn>
                              </p:par>
                              <p:par>
                                <p:cTn id="175" presetID="47" presetClass="entr" presetSubtype="0" repeatCount="indefinite" fill="hold" nodeType="with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1000"/>
                                        <p:tgtEl>
                                          <p:spTgt spid="46"/>
                                        </p:tgtEl>
                                      </p:cBhvr>
                                    </p:animEffect>
                                    <p:anim calcmode="lin" valueType="num">
                                      <p:cBhvr>
                                        <p:cTn id="178" dur="1000" fill="hold"/>
                                        <p:tgtEl>
                                          <p:spTgt spid="46"/>
                                        </p:tgtEl>
                                        <p:attrNameLst>
                                          <p:attrName>ppt_x</p:attrName>
                                        </p:attrNameLst>
                                      </p:cBhvr>
                                      <p:tavLst>
                                        <p:tav tm="0">
                                          <p:val>
                                            <p:strVal val="#ppt_x"/>
                                          </p:val>
                                        </p:tav>
                                        <p:tav tm="100000">
                                          <p:val>
                                            <p:strVal val="#ppt_x"/>
                                          </p:val>
                                        </p:tav>
                                      </p:tavLst>
                                    </p:anim>
                                    <p:anim calcmode="lin" valueType="num">
                                      <p:cBhvr>
                                        <p:cTn id="179" dur="1000" fill="hold"/>
                                        <p:tgtEl>
                                          <p:spTgt spid="46"/>
                                        </p:tgtEl>
                                        <p:attrNameLst>
                                          <p:attrName>ppt_y</p:attrName>
                                        </p:attrNameLst>
                                      </p:cBhvr>
                                      <p:tavLst>
                                        <p:tav tm="0">
                                          <p:val>
                                            <p:strVal val="#ppt_y-.1"/>
                                          </p:val>
                                        </p:tav>
                                        <p:tav tm="100000">
                                          <p:val>
                                            <p:strVal val="#ppt_y"/>
                                          </p:val>
                                        </p:tav>
                                      </p:tavLst>
                                    </p:anim>
                                  </p:childTnLst>
                                </p:cTn>
                              </p:par>
                              <p:par>
                                <p:cTn id="180" presetID="42" presetClass="path" presetSubtype="0" repeatCount="indefinite" accel="50000" decel="50000" fill="hold" nodeType="withEffect">
                                  <p:stCondLst>
                                    <p:cond delay="0"/>
                                  </p:stCondLst>
                                  <p:childTnLst>
                                    <p:animMotion origin="layout" path="M 8.33333E-7 -2.22222E-6 L 8.33333E-7 0.25 " pathEditMode="relative" rAng="0" ptsTypes="AA">
                                      <p:cBhvr>
                                        <p:cTn id="181" dur="1000" fill="hold"/>
                                        <p:tgtEl>
                                          <p:spTgt spid="46"/>
                                        </p:tgtEl>
                                        <p:attrNameLst>
                                          <p:attrName>ppt_x</p:attrName>
                                          <p:attrName>ppt_y</p:attrName>
                                        </p:attrNameLst>
                                      </p:cBhvr>
                                      <p:rCtr x="0" y="12500"/>
                                    </p:animMotion>
                                  </p:childTnLst>
                                </p:cTn>
                              </p:par>
                              <p:par>
                                <p:cTn id="182" presetID="42" presetClass="exit" presetSubtype="0" repeatCount="indefinite" fill="hold" nodeType="withEffect">
                                  <p:stCondLst>
                                    <p:cond delay="0"/>
                                  </p:stCondLst>
                                  <p:childTnLst>
                                    <p:animEffect transition="out" filter="fade">
                                      <p:cBhvr>
                                        <p:cTn id="183" dur="1000"/>
                                        <p:tgtEl>
                                          <p:spTgt spid="46"/>
                                        </p:tgtEl>
                                      </p:cBhvr>
                                    </p:animEffect>
                                    <p:anim calcmode="lin" valueType="num">
                                      <p:cBhvr>
                                        <p:cTn id="184" dur="1000"/>
                                        <p:tgtEl>
                                          <p:spTgt spid="46"/>
                                        </p:tgtEl>
                                        <p:attrNameLst>
                                          <p:attrName>ppt_x</p:attrName>
                                        </p:attrNameLst>
                                      </p:cBhvr>
                                      <p:tavLst>
                                        <p:tav tm="0">
                                          <p:val>
                                            <p:strVal val="ppt_x"/>
                                          </p:val>
                                        </p:tav>
                                        <p:tav tm="100000">
                                          <p:val>
                                            <p:strVal val="ppt_x"/>
                                          </p:val>
                                        </p:tav>
                                      </p:tavLst>
                                    </p:anim>
                                    <p:anim calcmode="lin" valueType="num">
                                      <p:cBhvr>
                                        <p:cTn id="185" dur="1000"/>
                                        <p:tgtEl>
                                          <p:spTgt spid="46"/>
                                        </p:tgtEl>
                                        <p:attrNameLst>
                                          <p:attrName>ppt_y</p:attrName>
                                        </p:attrNameLst>
                                      </p:cBhvr>
                                      <p:tavLst>
                                        <p:tav tm="0">
                                          <p:val>
                                            <p:strVal val="ppt_y"/>
                                          </p:val>
                                        </p:tav>
                                        <p:tav tm="100000">
                                          <p:val>
                                            <p:strVal val="ppt_y+.1"/>
                                          </p:val>
                                        </p:tav>
                                      </p:tavLst>
                                    </p:anim>
                                    <p:set>
                                      <p:cBhvr>
                                        <p:cTn id="186" dur="1" fill="hold">
                                          <p:stCondLst>
                                            <p:cond delay="999"/>
                                          </p:stCondLst>
                                        </p:cTn>
                                        <p:tgtEl>
                                          <p:spTgt spid="46"/>
                                        </p:tgtEl>
                                        <p:attrNameLst>
                                          <p:attrName>style.visibility</p:attrName>
                                        </p:attrNameLst>
                                      </p:cBhvr>
                                      <p:to>
                                        <p:strVal val="hidden"/>
                                      </p:to>
                                    </p:set>
                                  </p:childTnLst>
                                </p:cTn>
                              </p:par>
                              <p:par>
                                <p:cTn id="187" presetID="47" presetClass="entr" presetSubtype="0" repeatCount="indefinite" fill="hold" nodeType="with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fade">
                                      <p:cBhvr>
                                        <p:cTn id="189" dur="1000"/>
                                        <p:tgtEl>
                                          <p:spTgt spid="49"/>
                                        </p:tgtEl>
                                      </p:cBhvr>
                                    </p:animEffect>
                                    <p:anim calcmode="lin" valueType="num">
                                      <p:cBhvr>
                                        <p:cTn id="190" dur="1000" fill="hold"/>
                                        <p:tgtEl>
                                          <p:spTgt spid="49"/>
                                        </p:tgtEl>
                                        <p:attrNameLst>
                                          <p:attrName>ppt_x</p:attrName>
                                        </p:attrNameLst>
                                      </p:cBhvr>
                                      <p:tavLst>
                                        <p:tav tm="0">
                                          <p:val>
                                            <p:strVal val="#ppt_x"/>
                                          </p:val>
                                        </p:tav>
                                        <p:tav tm="100000">
                                          <p:val>
                                            <p:strVal val="#ppt_x"/>
                                          </p:val>
                                        </p:tav>
                                      </p:tavLst>
                                    </p:anim>
                                    <p:anim calcmode="lin" valueType="num">
                                      <p:cBhvr>
                                        <p:cTn id="191" dur="1000" fill="hold"/>
                                        <p:tgtEl>
                                          <p:spTgt spid="49"/>
                                        </p:tgtEl>
                                        <p:attrNameLst>
                                          <p:attrName>ppt_y</p:attrName>
                                        </p:attrNameLst>
                                      </p:cBhvr>
                                      <p:tavLst>
                                        <p:tav tm="0">
                                          <p:val>
                                            <p:strVal val="#ppt_y-.1"/>
                                          </p:val>
                                        </p:tav>
                                        <p:tav tm="100000">
                                          <p:val>
                                            <p:strVal val="#ppt_y"/>
                                          </p:val>
                                        </p:tav>
                                      </p:tavLst>
                                    </p:anim>
                                  </p:childTnLst>
                                </p:cTn>
                              </p:par>
                              <p:par>
                                <p:cTn id="192" presetID="42" presetClass="path" presetSubtype="0" repeatCount="indefinite" accel="50000" decel="50000" fill="hold" nodeType="withEffect">
                                  <p:stCondLst>
                                    <p:cond delay="0"/>
                                  </p:stCondLst>
                                  <p:childTnLst>
                                    <p:animMotion origin="layout" path="M -4.58333E-6 2.22222E-6 L -4.58333E-6 0.25 " pathEditMode="relative" rAng="0" ptsTypes="AA">
                                      <p:cBhvr>
                                        <p:cTn id="193" dur="1000" fill="hold"/>
                                        <p:tgtEl>
                                          <p:spTgt spid="49"/>
                                        </p:tgtEl>
                                        <p:attrNameLst>
                                          <p:attrName>ppt_x</p:attrName>
                                          <p:attrName>ppt_y</p:attrName>
                                        </p:attrNameLst>
                                      </p:cBhvr>
                                      <p:rCtr x="0" y="12500"/>
                                    </p:animMotion>
                                  </p:childTnLst>
                                </p:cTn>
                              </p:par>
                              <p:par>
                                <p:cTn id="194" presetID="42" presetClass="exit" presetSubtype="0" repeatCount="indefinite" fill="hold" nodeType="withEffect">
                                  <p:stCondLst>
                                    <p:cond delay="0"/>
                                  </p:stCondLst>
                                  <p:childTnLst>
                                    <p:animEffect transition="out" filter="fade">
                                      <p:cBhvr>
                                        <p:cTn id="195" dur="1000"/>
                                        <p:tgtEl>
                                          <p:spTgt spid="49"/>
                                        </p:tgtEl>
                                      </p:cBhvr>
                                    </p:animEffect>
                                    <p:anim calcmode="lin" valueType="num">
                                      <p:cBhvr>
                                        <p:cTn id="196" dur="1000"/>
                                        <p:tgtEl>
                                          <p:spTgt spid="49"/>
                                        </p:tgtEl>
                                        <p:attrNameLst>
                                          <p:attrName>ppt_x</p:attrName>
                                        </p:attrNameLst>
                                      </p:cBhvr>
                                      <p:tavLst>
                                        <p:tav tm="0">
                                          <p:val>
                                            <p:strVal val="ppt_x"/>
                                          </p:val>
                                        </p:tav>
                                        <p:tav tm="100000">
                                          <p:val>
                                            <p:strVal val="ppt_x"/>
                                          </p:val>
                                        </p:tav>
                                      </p:tavLst>
                                    </p:anim>
                                    <p:anim calcmode="lin" valueType="num">
                                      <p:cBhvr>
                                        <p:cTn id="197" dur="1000"/>
                                        <p:tgtEl>
                                          <p:spTgt spid="49"/>
                                        </p:tgtEl>
                                        <p:attrNameLst>
                                          <p:attrName>ppt_y</p:attrName>
                                        </p:attrNameLst>
                                      </p:cBhvr>
                                      <p:tavLst>
                                        <p:tav tm="0">
                                          <p:val>
                                            <p:strVal val="ppt_y"/>
                                          </p:val>
                                        </p:tav>
                                        <p:tav tm="100000">
                                          <p:val>
                                            <p:strVal val="ppt_y+.1"/>
                                          </p:val>
                                        </p:tav>
                                      </p:tavLst>
                                    </p:anim>
                                    <p:set>
                                      <p:cBhvr>
                                        <p:cTn id="198" dur="1" fill="hold">
                                          <p:stCondLst>
                                            <p:cond delay="999"/>
                                          </p:stCondLst>
                                        </p:cTn>
                                        <p:tgtEl>
                                          <p:spTgt spid="49"/>
                                        </p:tgtEl>
                                        <p:attrNameLst>
                                          <p:attrName>style.visibility</p:attrName>
                                        </p:attrNameLst>
                                      </p:cBhvr>
                                      <p:to>
                                        <p:strVal val="hidden"/>
                                      </p:to>
                                    </p:set>
                                  </p:childTnLst>
                                </p:cTn>
                              </p:par>
                              <p:par>
                                <p:cTn id="199" presetID="47" presetClass="entr" presetSubtype="0" repeatCount="indefinite" fill="hold" nodeType="withEffect">
                                  <p:stCondLst>
                                    <p:cond delay="0"/>
                                  </p:stCondLst>
                                  <p:childTnLst>
                                    <p:set>
                                      <p:cBhvr>
                                        <p:cTn id="200" dur="1" fill="hold">
                                          <p:stCondLst>
                                            <p:cond delay="0"/>
                                          </p:stCondLst>
                                        </p:cTn>
                                        <p:tgtEl>
                                          <p:spTgt spid="52"/>
                                        </p:tgtEl>
                                        <p:attrNameLst>
                                          <p:attrName>style.visibility</p:attrName>
                                        </p:attrNameLst>
                                      </p:cBhvr>
                                      <p:to>
                                        <p:strVal val="visible"/>
                                      </p:to>
                                    </p:set>
                                    <p:animEffect transition="in" filter="fade">
                                      <p:cBhvr>
                                        <p:cTn id="201" dur="1000"/>
                                        <p:tgtEl>
                                          <p:spTgt spid="52"/>
                                        </p:tgtEl>
                                      </p:cBhvr>
                                    </p:animEffect>
                                    <p:anim calcmode="lin" valueType="num">
                                      <p:cBhvr>
                                        <p:cTn id="202" dur="1000" fill="hold"/>
                                        <p:tgtEl>
                                          <p:spTgt spid="52"/>
                                        </p:tgtEl>
                                        <p:attrNameLst>
                                          <p:attrName>ppt_x</p:attrName>
                                        </p:attrNameLst>
                                      </p:cBhvr>
                                      <p:tavLst>
                                        <p:tav tm="0">
                                          <p:val>
                                            <p:strVal val="#ppt_x"/>
                                          </p:val>
                                        </p:tav>
                                        <p:tav tm="100000">
                                          <p:val>
                                            <p:strVal val="#ppt_x"/>
                                          </p:val>
                                        </p:tav>
                                      </p:tavLst>
                                    </p:anim>
                                    <p:anim calcmode="lin" valueType="num">
                                      <p:cBhvr>
                                        <p:cTn id="203" dur="1000" fill="hold"/>
                                        <p:tgtEl>
                                          <p:spTgt spid="52"/>
                                        </p:tgtEl>
                                        <p:attrNameLst>
                                          <p:attrName>ppt_y</p:attrName>
                                        </p:attrNameLst>
                                      </p:cBhvr>
                                      <p:tavLst>
                                        <p:tav tm="0">
                                          <p:val>
                                            <p:strVal val="#ppt_y-.1"/>
                                          </p:val>
                                        </p:tav>
                                        <p:tav tm="100000">
                                          <p:val>
                                            <p:strVal val="#ppt_y"/>
                                          </p:val>
                                        </p:tav>
                                      </p:tavLst>
                                    </p:anim>
                                  </p:childTnLst>
                                </p:cTn>
                              </p:par>
                              <p:par>
                                <p:cTn id="204" presetID="42" presetClass="path" presetSubtype="0" repeatCount="indefinite" accel="50000" decel="50000" fill="hold" nodeType="withEffect">
                                  <p:stCondLst>
                                    <p:cond delay="0"/>
                                  </p:stCondLst>
                                  <p:childTnLst>
                                    <p:animMotion origin="layout" path="M -4.375E-6 1.48148E-6 L -4.375E-6 0.25 " pathEditMode="relative" rAng="0" ptsTypes="AA">
                                      <p:cBhvr>
                                        <p:cTn id="205" dur="1000" fill="hold"/>
                                        <p:tgtEl>
                                          <p:spTgt spid="52"/>
                                        </p:tgtEl>
                                        <p:attrNameLst>
                                          <p:attrName>ppt_x</p:attrName>
                                          <p:attrName>ppt_y</p:attrName>
                                        </p:attrNameLst>
                                      </p:cBhvr>
                                      <p:rCtr x="0" y="12500"/>
                                    </p:animMotion>
                                  </p:childTnLst>
                                </p:cTn>
                              </p:par>
                              <p:par>
                                <p:cTn id="206" presetID="42" presetClass="exit" presetSubtype="0" repeatCount="indefinite" fill="hold" nodeType="withEffect">
                                  <p:stCondLst>
                                    <p:cond delay="0"/>
                                  </p:stCondLst>
                                  <p:childTnLst>
                                    <p:animEffect transition="out" filter="fade">
                                      <p:cBhvr>
                                        <p:cTn id="207" dur="1000"/>
                                        <p:tgtEl>
                                          <p:spTgt spid="52"/>
                                        </p:tgtEl>
                                      </p:cBhvr>
                                    </p:animEffect>
                                    <p:anim calcmode="lin" valueType="num">
                                      <p:cBhvr>
                                        <p:cTn id="208" dur="1000"/>
                                        <p:tgtEl>
                                          <p:spTgt spid="52"/>
                                        </p:tgtEl>
                                        <p:attrNameLst>
                                          <p:attrName>ppt_x</p:attrName>
                                        </p:attrNameLst>
                                      </p:cBhvr>
                                      <p:tavLst>
                                        <p:tav tm="0">
                                          <p:val>
                                            <p:strVal val="ppt_x"/>
                                          </p:val>
                                        </p:tav>
                                        <p:tav tm="100000">
                                          <p:val>
                                            <p:strVal val="ppt_x"/>
                                          </p:val>
                                        </p:tav>
                                      </p:tavLst>
                                    </p:anim>
                                    <p:anim calcmode="lin" valueType="num">
                                      <p:cBhvr>
                                        <p:cTn id="209" dur="1000"/>
                                        <p:tgtEl>
                                          <p:spTgt spid="52"/>
                                        </p:tgtEl>
                                        <p:attrNameLst>
                                          <p:attrName>ppt_y</p:attrName>
                                        </p:attrNameLst>
                                      </p:cBhvr>
                                      <p:tavLst>
                                        <p:tav tm="0">
                                          <p:val>
                                            <p:strVal val="ppt_y"/>
                                          </p:val>
                                        </p:tav>
                                        <p:tav tm="100000">
                                          <p:val>
                                            <p:strVal val="ppt_y+.1"/>
                                          </p:val>
                                        </p:tav>
                                      </p:tavLst>
                                    </p:anim>
                                    <p:set>
                                      <p:cBhvr>
                                        <p:cTn id="210" dur="1" fill="hold">
                                          <p:stCondLst>
                                            <p:cond delay="999"/>
                                          </p:stCondLst>
                                        </p:cTn>
                                        <p:tgtEl>
                                          <p:spTgt spid="52"/>
                                        </p:tgtEl>
                                        <p:attrNameLst>
                                          <p:attrName>style.visibility</p:attrName>
                                        </p:attrNameLst>
                                      </p:cBhvr>
                                      <p:to>
                                        <p:strVal val="hidden"/>
                                      </p:to>
                                    </p:set>
                                  </p:childTnLst>
                                </p:cTn>
                              </p:par>
                              <p:par>
                                <p:cTn id="211" presetID="47" presetClass="entr" presetSubtype="0" repeatCount="indefinite" fill="hold" nodeType="withEffect">
                                  <p:stCondLst>
                                    <p:cond delay="0"/>
                                  </p:stCondLst>
                                  <p:childTnLst>
                                    <p:set>
                                      <p:cBhvr>
                                        <p:cTn id="212" dur="1" fill="hold">
                                          <p:stCondLst>
                                            <p:cond delay="0"/>
                                          </p:stCondLst>
                                        </p:cTn>
                                        <p:tgtEl>
                                          <p:spTgt spid="55"/>
                                        </p:tgtEl>
                                        <p:attrNameLst>
                                          <p:attrName>style.visibility</p:attrName>
                                        </p:attrNameLst>
                                      </p:cBhvr>
                                      <p:to>
                                        <p:strVal val="visible"/>
                                      </p:to>
                                    </p:set>
                                    <p:animEffect transition="in" filter="fade">
                                      <p:cBhvr>
                                        <p:cTn id="213" dur="1000"/>
                                        <p:tgtEl>
                                          <p:spTgt spid="55"/>
                                        </p:tgtEl>
                                      </p:cBhvr>
                                    </p:animEffect>
                                    <p:anim calcmode="lin" valueType="num">
                                      <p:cBhvr>
                                        <p:cTn id="214" dur="1000" fill="hold"/>
                                        <p:tgtEl>
                                          <p:spTgt spid="55"/>
                                        </p:tgtEl>
                                        <p:attrNameLst>
                                          <p:attrName>ppt_x</p:attrName>
                                        </p:attrNameLst>
                                      </p:cBhvr>
                                      <p:tavLst>
                                        <p:tav tm="0">
                                          <p:val>
                                            <p:strVal val="#ppt_x"/>
                                          </p:val>
                                        </p:tav>
                                        <p:tav tm="100000">
                                          <p:val>
                                            <p:strVal val="#ppt_x"/>
                                          </p:val>
                                        </p:tav>
                                      </p:tavLst>
                                    </p:anim>
                                    <p:anim calcmode="lin" valueType="num">
                                      <p:cBhvr>
                                        <p:cTn id="215" dur="1000" fill="hold"/>
                                        <p:tgtEl>
                                          <p:spTgt spid="55"/>
                                        </p:tgtEl>
                                        <p:attrNameLst>
                                          <p:attrName>ppt_y</p:attrName>
                                        </p:attrNameLst>
                                      </p:cBhvr>
                                      <p:tavLst>
                                        <p:tav tm="0">
                                          <p:val>
                                            <p:strVal val="#ppt_y-.1"/>
                                          </p:val>
                                        </p:tav>
                                        <p:tav tm="100000">
                                          <p:val>
                                            <p:strVal val="#ppt_y"/>
                                          </p:val>
                                        </p:tav>
                                      </p:tavLst>
                                    </p:anim>
                                  </p:childTnLst>
                                </p:cTn>
                              </p:par>
                              <p:par>
                                <p:cTn id="216" presetID="42" presetClass="path" presetSubtype="0" repeatCount="indefinite" accel="50000" decel="50000" fill="hold" nodeType="withEffect">
                                  <p:stCondLst>
                                    <p:cond delay="0"/>
                                  </p:stCondLst>
                                  <p:childTnLst>
                                    <p:animMotion origin="layout" path="M -6.25E-7 -3.7037E-7 L -6.25E-7 0.25 " pathEditMode="relative" rAng="0" ptsTypes="AA">
                                      <p:cBhvr>
                                        <p:cTn id="217" dur="1000" fill="hold"/>
                                        <p:tgtEl>
                                          <p:spTgt spid="55"/>
                                        </p:tgtEl>
                                        <p:attrNameLst>
                                          <p:attrName>ppt_x</p:attrName>
                                          <p:attrName>ppt_y</p:attrName>
                                        </p:attrNameLst>
                                      </p:cBhvr>
                                      <p:rCtr x="0" y="12500"/>
                                    </p:animMotion>
                                  </p:childTnLst>
                                </p:cTn>
                              </p:par>
                              <p:par>
                                <p:cTn id="218" presetID="42" presetClass="exit" presetSubtype="0" repeatCount="indefinite" fill="hold" nodeType="withEffect">
                                  <p:stCondLst>
                                    <p:cond delay="0"/>
                                  </p:stCondLst>
                                  <p:childTnLst>
                                    <p:animEffect transition="out" filter="fade">
                                      <p:cBhvr>
                                        <p:cTn id="219" dur="1000"/>
                                        <p:tgtEl>
                                          <p:spTgt spid="55"/>
                                        </p:tgtEl>
                                      </p:cBhvr>
                                    </p:animEffect>
                                    <p:anim calcmode="lin" valueType="num">
                                      <p:cBhvr>
                                        <p:cTn id="220" dur="1000"/>
                                        <p:tgtEl>
                                          <p:spTgt spid="55"/>
                                        </p:tgtEl>
                                        <p:attrNameLst>
                                          <p:attrName>ppt_x</p:attrName>
                                        </p:attrNameLst>
                                      </p:cBhvr>
                                      <p:tavLst>
                                        <p:tav tm="0">
                                          <p:val>
                                            <p:strVal val="ppt_x"/>
                                          </p:val>
                                        </p:tav>
                                        <p:tav tm="100000">
                                          <p:val>
                                            <p:strVal val="ppt_x"/>
                                          </p:val>
                                        </p:tav>
                                      </p:tavLst>
                                    </p:anim>
                                    <p:anim calcmode="lin" valueType="num">
                                      <p:cBhvr>
                                        <p:cTn id="221" dur="1000"/>
                                        <p:tgtEl>
                                          <p:spTgt spid="55"/>
                                        </p:tgtEl>
                                        <p:attrNameLst>
                                          <p:attrName>ppt_y</p:attrName>
                                        </p:attrNameLst>
                                      </p:cBhvr>
                                      <p:tavLst>
                                        <p:tav tm="0">
                                          <p:val>
                                            <p:strVal val="ppt_y"/>
                                          </p:val>
                                        </p:tav>
                                        <p:tav tm="100000">
                                          <p:val>
                                            <p:strVal val="ppt_y+.1"/>
                                          </p:val>
                                        </p:tav>
                                      </p:tavLst>
                                    </p:anim>
                                    <p:set>
                                      <p:cBhvr>
                                        <p:cTn id="222" dur="1" fill="hold">
                                          <p:stCondLst>
                                            <p:cond delay="999"/>
                                          </p:stCondLst>
                                        </p:cTn>
                                        <p:tgtEl>
                                          <p:spTgt spid="55"/>
                                        </p:tgtEl>
                                        <p:attrNameLst>
                                          <p:attrName>style.visibility</p:attrName>
                                        </p:attrNameLst>
                                      </p:cBhvr>
                                      <p:to>
                                        <p:strVal val="hidden"/>
                                      </p:to>
                                    </p:set>
                                  </p:childTnLst>
                                </p:cTn>
                              </p:par>
                              <p:par>
                                <p:cTn id="223" presetID="47" presetClass="entr" presetSubtype="0" repeatCount="indefinite" fill="hold" nodeType="withEffect">
                                  <p:stCondLst>
                                    <p:cond delay="0"/>
                                  </p:stCondLst>
                                  <p:childTnLst>
                                    <p:set>
                                      <p:cBhvr>
                                        <p:cTn id="224" dur="1" fill="hold">
                                          <p:stCondLst>
                                            <p:cond delay="0"/>
                                          </p:stCondLst>
                                        </p:cTn>
                                        <p:tgtEl>
                                          <p:spTgt spid="58"/>
                                        </p:tgtEl>
                                        <p:attrNameLst>
                                          <p:attrName>style.visibility</p:attrName>
                                        </p:attrNameLst>
                                      </p:cBhvr>
                                      <p:to>
                                        <p:strVal val="visible"/>
                                      </p:to>
                                    </p:set>
                                    <p:animEffect transition="in" filter="fade">
                                      <p:cBhvr>
                                        <p:cTn id="225" dur="1000"/>
                                        <p:tgtEl>
                                          <p:spTgt spid="58"/>
                                        </p:tgtEl>
                                      </p:cBhvr>
                                    </p:animEffect>
                                    <p:anim calcmode="lin" valueType="num">
                                      <p:cBhvr>
                                        <p:cTn id="226" dur="1000" fill="hold"/>
                                        <p:tgtEl>
                                          <p:spTgt spid="58"/>
                                        </p:tgtEl>
                                        <p:attrNameLst>
                                          <p:attrName>ppt_x</p:attrName>
                                        </p:attrNameLst>
                                      </p:cBhvr>
                                      <p:tavLst>
                                        <p:tav tm="0">
                                          <p:val>
                                            <p:strVal val="#ppt_x"/>
                                          </p:val>
                                        </p:tav>
                                        <p:tav tm="100000">
                                          <p:val>
                                            <p:strVal val="#ppt_x"/>
                                          </p:val>
                                        </p:tav>
                                      </p:tavLst>
                                    </p:anim>
                                    <p:anim calcmode="lin" valueType="num">
                                      <p:cBhvr>
                                        <p:cTn id="227" dur="1000" fill="hold"/>
                                        <p:tgtEl>
                                          <p:spTgt spid="58"/>
                                        </p:tgtEl>
                                        <p:attrNameLst>
                                          <p:attrName>ppt_y</p:attrName>
                                        </p:attrNameLst>
                                      </p:cBhvr>
                                      <p:tavLst>
                                        <p:tav tm="0">
                                          <p:val>
                                            <p:strVal val="#ppt_y-.1"/>
                                          </p:val>
                                        </p:tav>
                                        <p:tav tm="100000">
                                          <p:val>
                                            <p:strVal val="#ppt_y"/>
                                          </p:val>
                                        </p:tav>
                                      </p:tavLst>
                                    </p:anim>
                                  </p:childTnLst>
                                </p:cTn>
                              </p:par>
                              <p:par>
                                <p:cTn id="228" presetID="42" presetClass="path" presetSubtype="0" repeatCount="indefinite" accel="50000" decel="50000" fill="hold" nodeType="withEffect">
                                  <p:stCondLst>
                                    <p:cond delay="0"/>
                                  </p:stCondLst>
                                  <p:childTnLst>
                                    <p:animMotion origin="layout" path="M -4.375E-6 -2.96296E-6 L -4.375E-6 0.25 " pathEditMode="relative" rAng="0" ptsTypes="AA">
                                      <p:cBhvr>
                                        <p:cTn id="229" dur="1000" fill="hold"/>
                                        <p:tgtEl>
                                          <p:spTgt spid="58"/>
                                        </p:tgtEl>
                                        <p:attrNameLst>
                                          <p:attrName>ppt_x</p:attrName>
                                          <p:attrName>ppt_y</p:attrName>
                                        </p:attrNameLst>
                                      </p:cBhvr>
                                      <p:rCtr x="0" y="12500"/>
                                    </p:animMotion>
                                  </p:childTnLst>
                                </p:cTn>
                              </p:par>
                              <p:par>
                                <p:cTn id="230" presetID="42" presetClass="exit" presetSubtype="0" repeatCount="indefinite" fill="hold" nodeType="withEffect">
                                  <p:stCondLst>
                                    <p:cond delay="0"/>
                                  </p:stCondLst>
                                  <p:childTnLst>
                                    <p:animEffect transition="out" filter="fade">
                                      <p:cBhvr>
                                        <p:cTn id="231" dur="1000"/>
                                        <p:tgtEl>
                                          <p:spTgt spid="58"/>
                                        </p:tgtEl>
                                      </p:cBhvr>
                                    </p:animEffect>
                                    <p:anim calcmode="lin" valueType="num">
                                      <p:cBhvr>
                                        <p:cTn id="232" dur="1000"/>
                                        <p:tgtEl>
                                          <p:spTgt spid="58"/>
                                        </p:tgtEl>
                                        <p:attrNameLst>
                                          <p:attrName>ppt_x</p:attrName>
                                        </p:attrNameLst>
                                      </p:cBhvr>
                                      <p:tavLst>
                                        <p:tav tm="0">
                                          <p:val>
                                            <p:strVal val="ppt_x"/>
                                          </p:val>
                                        </p:tav>
                                        <p:tav tm="100000">
                                          <p:val>
                                            <p:strVal val="ppt_x"/>
                                          </p:val>
                                        </p:tav>
                                      </p:tavLst>
                                    </p:anim>
                                    <p:anim calcmode="lin" valueType="num">
                                      <p:cBhvr>
                                        <p:cTn id="233" dur="1000"/>
                                        <p:tgtEl>
                                          <p:spTgt spid="58"/>
                                        </p:tgtEl>
                                        <p:attrNameLst>
                                          <p:attrName>ppt_y</p:attrName>
                                        </p:attrNameLst>
                                      </p:cBhvr>
                                      <p:tavLst>
                                        <p:tav tm="0">
                                          <p:val>
                                            <p:strVal val="ppt_y"/>
                                          </p:val>
                                        </p:tav>
                                        <p:tav tm="100000">
                                          <p:val>
                                            <p:strVal val="ppt_y+.1"/>
                                          </p:val>
                                        </p:tav>
                                      </p:tavLst>
                                    </p:anim>
                                    <p:set>
                                      <p:cBhvr>
                                        <p:cTn id="234" dur="1" fill="hold">
                                          <p:stCondLst>
                                            <p:cond delay="999"/>
                                          </p:stCondLst>
                                        </p:cTn>
                                        <p:tgtEl>
                                          <p:spTgt spid="58"/>
                                        </p:tgtEl>
                                        <p:attrNameLst>
                                          <p:attrName>style.visibility</p:attrName>
                                        </p:attrNameLst>
                                      </p:cBhvr>
                                      <p:to>
                                        <p:strVal val="hidden"/>
                                      </p:to>
                                    </p:set>
                                  </p:childTnLst>
                                </p:cTn>
                              </p:par>
                              <p:par>
                                <p:cTn id="235" presetID="47" presetClass="entr" presetSubtype="0" repeatCount="indefinite" fill="hold" nodeType="with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1000"/>
                                        <p:tgtEl>
                                          <p:spTgt spid="61"/>
                                        </p:tgtEl>
                                      </p:cBhvr>
                                    </p:animEffect>
                                    <p:anim calcmode="lin" valueType="num">
                                      <p:cBhvr>
                                        <p:cTn id="238" dur="1000" fill="hold"/>
                                        <p:tgtEl>
                                          <p:spTgt spid="61"/>
                                        </p:tgtEl>
                                        <p:attrNameLst>
                                          <p:attrName>ppt_x</p:attrName>
                                        </p:attrNameLst>
                                      </p:cBhvr>
                                      <p:tavLst>
                                        <p:tav tm="0">
                                          <p:val>
                                            <p:strVal val="#ppt_x"/>
                                          </p:val>
                                        </p:tav>
                                        <p:tav tm="100000">
                                          <p:val>
                                            <p:strVal val="#ppt_x"/>
                                          </p:val>
                                        </p:tav>
                                      </p:tavLst>
                                    </p:anim>
                                    <p:anim calcmode="lin" valueType="num">
                                      <p:cBhvr>
                                        <p:cTn id="239" dur="1000" fill="hold"/>
                                        <p:tgtEl>
                                          <p:spTgt spid="61"/>
                                        </p:tgtEl>
                                        <p:attrNameLst>
                                          <p:attrName>ppt_y</p:attrName>
                                        </p:attrNameLst>
                                      </p:cBhvr>
                                      <p:tavLst>
                                        <p:tav tm="0">
                                          <p:val>
                                            <p:strVal val="#ppt_y-.1"/>
                                          </p:val>
                                        </p:tav>
                                        <p:tav tm="100000">
                                          <p:val>
                                            <p:strVal val="#ppt_y"/>
                                          </p:val>
                                        </p:tav>
                                      </p:tavLst>
                                    </p:anim>
                                  </p:childTnLst>
                                </p:cTn>
                              </p:par>
                              <p:par>
                                <p:cTn id="240" presetID="42" presetClass="path" presetSubtype="0" repeatCount="indefinite" accel="50000" decel="50000" fill="hold" nodeType="withEffect">
                                  <p:stCondLst>
                                    <p:cond delay="0"/>
                                  </p:stCondLst>
                                  <p:childTnLst>
                                    <p:animMotion origin="layout" path="M 2.29167E-6 3.33333E-6 L 2.29167E-6 0.25 " pathEditMode="relative" rAng="0" ptsTypes="AA">
                                      <p:cBhvr>
                                        <p:cTn id="241" dur="1000" fill="hold"/>
                                        <p:tgtEl>
                                          <p:spTgt spid="61"/>
                                        </p:tgtEl>
                                        <p:attrNameLst>
                                          <p:attrName>ppt_x</p:attrName>
                                          <p:attrName>ppt_y</p:attrName>
                                        </p:attrNameLst>
                                      </p:cBhvr>
                                      <p:rCtr x="0" y="12500"/>
                                    </p:animMotion>
                                  </p:childTnLst>
                                </p:cTn>
                              </p:par>
                              <p:par>
                                <p:cTn id="242" presetID="42" presetClass="exit" presetSubtype="0" repeatCount="indefinite" fill="hold" nodeType="withEffect">
                                  <p:stCondLst>
                                    <p:cond delay="0"/>
                                  </p:stCondLst>
                                  <p:childTnLst>
                                    <p:animEffect transition="out" filter="fade">
                                      <p:cBhvr>
                                        <p:cTn id="243" dur="1000"/>
                                        <p:tgtEl>
                                          <p:spTgt spid="61"/>
                                        </p:tgtEl>
                                      </p:cBhvr>
                                    </p:animEffect>
                                    <p:anim calcmode="lin" valueType="num">
                                      <p:cBhvr>
                                        <p:cTn id="244" dur="1000"/>
                                        <p:tgtEl>
                                          <p:spTgt spid="61"/>
                                        </p:tgtEl>
                                        <p:attrNameLst>
                                          <p:attrName>ppt_x</p:attrName>
                                        </p:attrNameLst>
                                      </p:cBhvr>
                                      <p:tavLst>
                                        <p:tav tm="0">
                                          <p:val>
                                            <p:strVal val="ppt_x"/>
                                          </p:val>
                                        </p:tav>
                                        <p:tav tm="100000">
                                          <p:val>
                                            <p:strVal val="ppt_x"/>
                                          </p:val>
                                        </p:tav>
                                      </p:tavLst>
                                    </p:anim>
                                    <p:anim calcmode="lin" valueType="num">
                                      <p:cBhvr>
                                        <p:cTn id="245" dur="1000"/>
                                        <p:tgtEl>
                                          <p:spTgt spid="61"/>
                                        </p:tgtEl>
                                        <p:attrNameLst>
                                          <p:attrName>ppt_y</p:attrName>
                                        </p:attrNameLst>
                                      </p:cBhvr>
                                      <p:tavLst>
                                        <p:tav tm="0">
                                          <p:val>
                                            <p:strVal val="ppt_y"/>
                                          </p:val>
                                        </p:tav>
                                        <p:tav tm="100000">
                                          <p:val>
                                            <p:strVal val="ppt_y+.1"/>
                                          </p:val>
                                        </p:tav>
                                      </p:tavLst>
                                    </p:anim>
                                    <p:set>
                                      <p:cBhvr>
                                        <p:cTn id="246" dur="1" fill="hold">
                                          <p:stCondLst>
                                            <p:cond delay="999"/>
                                          </p:stCondLst>
                                        </p:cTn>
                                        <p:tgtEl>
                                          <p:spTgt spid="61"/>
                                        </p:tgtEl>
                                        <p:attrNameLst>
                                          <p:attrName>style.visibility</p:attrName>
                                        </p:attrNameLst>
                                      </p:cBhvr>
                                      <p:to>
                                        <p:strVal val="hidden"/>
                                      </p:to>
                                    </p:set>
                                  </p:childTnLst>
                                </p:cTn>
                              </p:par>
                              <p:par>
                                <p:cTn id="247" presetID="47" presetClass="entr" presetSubtype="0" repeatCount="indefinite" fill="hold" nodeType="withEffect">
                                  <p:stCondLst>
                                    <p:cond delay="0"/>
                                  </p:stCondLst>
                                  <p:childTnLst>
                                    <p:set>
                                      <p:cBhvr>
                                        <p:cTn id="248" dur="1" fill="hold">
                                          <p:stCondLst>
                                            <p:cond delay="0"/>
                                          </p:stCondLst>
                                        </p:cTn>
                                        <p:tgtEl>
                                          <p:spTgt spid="64"/>
                                        </p:tgtEl>
                                        <p:attrNameLst>
                                          <p:attrName>style.visibility</p:attrName>
                                        </p:attrNameLst>
                                      </p:cBhvr>
                                      <p:to>
                                        <p:strVal val="visible"/>
                                      </p:to>
                                    </p:set>
                                    <p:animEffect transition="in" filter="fade">
                                      <p:cBhvr>
                                        <p:cTn id="249" dur="1000"/>
                                        <p:tgtEl>
                                          <p:spTgt spid="64"/>
                                        </p:tgtEl>
                                      </p:cBhvr>
                                    </p:animEffect>
                                    <p:anim calcmode="lin" valueType="num">
                                      <p:cBhvr>
                                        <p:cTn id="250" dur="1000" fill="hold"/>
                                        <p:tgtEl>
                                          <p:spTgt spid="64"/>
                                        </p:tgtEl>
                                        <p:attrNameLst>
                                          <p:attrName>ppt_x</p:attrName>
                                        </p:attrNameLst>
                                      </p:cBhvr>
                                      <p:tavLst>
                                        <p:tav tm="0">
                                          <p:val>
                                            <p:strVal val="#ppt_x"/>
                                          </p:val>
                                        </p:tav>
                                        <p:tav tm="100000">
                                          <p:val>
                                            <p:strVal val="#ppt_x"/>
                                          </p:val>
                                        </p:tav>
                                      </p:tavLst>
                                    </p:anim>
                                    <p:anim calcmode="lin" valueType="num">
                                      <p:cBhvr>
                                        <p:cTn id="251" dur="1000" fill="hold"/>
                                        <p:tgtEl>
                                          <p:spTgt spid="64"/>
                                        </p:tgtEl>
                                        <p:attrNameLst>
                                          <p:attrName>ppt_y</p:attrName>
                                        </p:attrNameLst>
                                      </p:cBhvr>
                                      <p:tavLst>
                                        <p:tav tm="0">
                                          <p:val>
                                            <p:strVal val="#ppt_y-.1"/>
                                          </p:val>
                                        </p:tav>
                                        <p:tav tm="100000">
                                          <p:val>
                                            <p:strVal val="#ppt_y"/>
                                          </p:val>
                                        </p:tav>
                                      </p:tavLst>
                                    </p:anim>
                                  </p:childTnLst>
                                </p:cTn>
                              </p:par>
                              <p:par>
                                <p:cTn id="252" presetID="42" presetClass="path" presetSubtype="0" repeatCount="indefinite" accel="50000" decel="50000" fill="hold" nodeType="withEffect">
                                  <p:stCondLst>
                                    <p:cond delay="0"/>
                                  </p:stCondLst>
                                  <p:childTnLst>
                                    <p:animMotion origin="layout" path="M -4.375E-6 -1.85185E-6 L -4.375E-6 0.25 " pathEditMode="relative" rAng="0" ptsTypes="AA">
                                      <p:cBhvr>
                                        <p:cTn id="253" dur="1000" fill="hold"/>
                                        <p:tgtEl>
                                          <p:spTgt spid="64"/>
                                        </p:tgtEl>
                                        <p:attrNameLst>
                                          <p:attrName>ppt_x</p:attrName>
                                          <p:attrName>ppt_y</p:attrName>
                                        </p:attrNameLst>
                                      </p:cBhvr>
                                      <p:rCtr x="0" y="12500"/>
                                    </p:animMotion>
                                  </p:childTnLst>
                                </p:cTn>
                              </p:par>
                              <p:par>
                                <p:cTn id="254" presetID="42" presetClass="exit" presetSubtype="0" repeatCount="indefinite" fill="hold" nodeType="withEffect">
                                  <p:stCondLst>
                                    <p:cond delay="0"/>
                                  </p:stCondLst>
                                  <p:childTnLst>
                                    <p:animEffect transition="out" filter="fade">
                                      <p:cBhvr>
                                        <p:cTn id="255" dur="1000"/>
                                        <p:tgtEl>
                                          <p:spTgt spid="64"/>
                                        </p:tgtEl>
                                      </p:cBhvr>
                                    </p:animEffect>
                                    <p:anim calcmode="lin" valueType="num">
                                      <p:cBhvr>
                                        <p:cTn id="256" dur="1000"/>
                                        <p:tgtEl>
                                          <p:spTgt spid="64"/>
                                        </p:tgtEl>
                                        <p:attrNameLst>
                                          <p:attrName>ppt_x</p:attrName>
                                        </p:attrNameLst>
                                      </p:cBhvr>
                                      <p:tavLst>
                                        <p:tav tm="0">
                                          <p:val>
                                            <p:strVal val="ppt_x"/>
                                          </p:val>
                                        </p:tav>
                                        <p:tav tm="100000">
                                          <p:val>
                                            <p:strVal val="ppt_x"/>
                                          </p:val>
                                        </p:tav>
                                      </p:tavLst>
                                    </p:anim>
                                    <p:anim calcmode="lin" valueType="num">
                                      <p:cBhvr>
                                        <p:cTn id="257" dur="1000"/>
                                        <p:tgtEl>
                                          <p:spTgt spid="64"/>
                                        </p:tgtEl>
                                        <p:attrNameLst>
                                          <p:attrName>ppt_y</p:attrName>
                                        </p:attrNameLst>
                                      </p:cBhvr>
                                      <p:tavLst>
                                        <p:tav tm="0">
                                          <p:val>
                                            <p:strVal val="ppt_y"/>
                                          </p:val>
                                        </p:tav>
                                        <p:tav tm="100000">
                                          <p:val>
                                            <p:strVal val="ppt_y+.1"/>
                                          </p:val>
                                        </p:tav>
                                      </p:tavLst>
                                    </p:anim>
                                    <p:set>
                                      <p:cBhvr>
                                        <p:cTn id="258" dur="1" fill="hold">
                                          <p:stCondLst>
                                            <p:cond delay="999"/>
                                          </p:stCondLst>
                                        </p:cTn>
                                        <p:tgtEl>
                                          <p:spTgt spid="64"/>
                                        </p:tgtEl>
                                        <p:attrNameLst>
                                          <p:attrName>style.visibility</p:attrName>
                                        </p:attrNameLst>
                                      </p:cBhvr>
                                      <p:to>
                                        <p:strVal val="hidden"/>
                                      </p:to>
                                    </p:set>
                                  </p:childTnLst>
                                </p:cTn>
                              </p:par>
                              <p:par>
                                <p:cTn id="259" presetID="47" presetClass="entr" presetSubtype="0" repeatCount="indefinite" fill="hold" nodeType="withEffect">
                                  <p:stCondLst>
                                    <p:cond delay="0"/>
                                  </p:stCondLst>
                                  <p:childTnLst>
                                    <p:set>
                                      <p:cBhvr>
                                        <p:cTn id="260" dur="1" fill="hold">
                                          <p:stCondLst>
                                            <p:cond delay="0"/>
                                          </p:stCondLst>
                                        </p:cTn>
                                        <p:tgtEl>
                                          <p:spTgt spid="67"/>
                                        </p:tgtEl>
                                        <p:attrNameLst>
                                          <p:attrName>style.visibility</p:attrName>
                                        </p:attrNameLst>
                                      </p:cBhvr>
                                      <p:to>
                                        <p:strVal val="visible"/>
                                      </p:to>
                                    </p:set>
                                    <p:animEffect transition="in" filter="fade">
                                      <p:cBhvr>
                                        <p:cTn id="261" dur="1000"/>
                                        <p:tgtEl>
                                          <p:spTgt spid="67"/>
                                        </p:tgtEl>
                                      </p:cBhvr>
                                    </p:animEffect>
                                    <p:anim calcmode="lin" valueType="num">
                                      <p:cBhvr>
                                        <p:cTn id="262" dur="1000" fill="hold"/>
                                        <p:tgtEl>
                                          <p:spTgt spid="67"/>
                                        </p:tgtEl>
                                        <p:attrNameLst>
                                          <p:attrName>ppt_x</p:attrName>
                                        </p:attrNameLst>
                                      </p:cBhvr>
                                      <p:tavLst>
                                        <p:tav tm="0">
                                          <p:val>
                                            <p:strVal val="#ppt_x"/>
                                          </p:val>
                                        </p:tav>
                                        <p:tav tm="100000">
                                          <p:val>
                                            <p:strVal val="#ppt_x"/>
                                          </p:val>
                                        </p:tav>
                                      </p:tavLst>
                                    </p:anim>
                                    <p:anim calcmode="lin" valueType="num">
                                      <p:cBhvr>
                                        <p:cTn id="263" dur="1000" fill="hold"/>
                                        <p:tgtEl>
                                          <p:spTgt spid="67"/>
                                        </p:tgtEl>
                                        <p:attrNameLst>
                                          <p:attrName>ppt_y</p:attrName>
                                        </p:attrNameLst>
                                      </p:cBhvr>
                                      <p:tavLst>
                                        <p:tav tm="0">
                                          <p:val>
                                            <p:strVal val="#ppt_y-.1"/>
                                          </p:val>
                                        </p:tav>
                                        <p:tav tm="100000">
                                          <p:val>
                                            <p:strVal val="#ppt_y"/>
                                          </p:val>
                                        </p:tav>
                                      </p:tavLst>
                                    </p:anim>
                                  </p:childTnLst>
                                </p:cTn>
                              </p:par>
                              <p:par>
                                <p:cTn id="264" presetID="42" presetClass="path" presetSubtype="0" repeatCount="indefinite" accel="50000" decel="50000" fill="hold" nodeType="withEffect">
                                  <p:stCondLst>
                                    <p:cond delay="0"/>
                                  </p:stCondLst>
                                  <p:childTnLst>
                                    <p:animMotion origin="layout" path="M 5.55112E-17 0 L 5.55112E-17 0.25 " pathEditMode="relative" rAng="0" ptsTypes="AA">
                                      <p:cBhvr>
                                        <p:cTn id="265" dur="1000" fill="hold"/>
                                        <p:tgtEl>
                                          <p:spTgt spid="67"/>
                                        </p:tgtEl>
                                        <p:attrNameLst>
                                          <p:attrName>ppt_x</p:attrName>
                                          <p:attrName>ppt_y</p:attrName>
                                        </p:attrNameLst>
                                      </p:cBhvr>
                                      <p:rCtr x="0" y="12500"/>
                                    </p:animMotion>
                                  </p:childTnLst>
                                </p:cTn>
                              </p:par>
                              <p:par>
                                <p:cTn id="266" presetID="42" presetClass="exit" presetSubtype="0" repeatCount="indefinite" fill="hold" nodeType="withEffect">
                                  <p:stCondLst>
                                    <p:cond delay="0"/>
                                  </p:stCondLst>
                                  <p:childTnLst>
                                    <p:animEffect transition="out" filter="fade">
                                      <p:cBhvr>
                                        <p:cTn id="267" dur="1000"/>
                                        <p:tgtEl>
                                          <p:spTgt spid="67"/>
                                        </p:tgtEl>
                                      </p:cBhvr>
                                    </p:animEffect>
                                    <p:anim calcmode="lin" valueType="num">
                                      <p:cBhvr>
                                        <p:cTn id="268" dur="1000"/>
                                        <p:tgtEl>
                                          <p:spTgt spid="67"/>
                                        </p:tgtEl>
                                        <p:attrNameLst>
                                          <p:attrName>ppt_x</p:attrName>
                                        </p:attrNameLst>
                                      </p:cBhvr>
                                      <p:tavLst>
                                        <p:tav tm="0">
                                          <p:val>
                                            <p:strVal val="ppt_x"/>
                                          </p:val>
                                        </p:tav>
                                        <p:tav tm="100000">
                                          <p:val>
                                            <p:strVal val="ppt_x"/>
                                          </p:val>
                                        </p:tav>
                                      </p:tavLst>
                                    </p:anim>
                                    <p:anim calcmode="lin" valueType="num">
                                      <p:cBhvr>
                                        <p:cTn id="269" dur="1000"/>
                                        <p:tgtEl>
                                          <p:spTgt spid="67"/>
                                        </p:tgtEl>
                                        <p:attrNameLst>
                                          <p:attrName>ppt_y</p:attrName>
                                        </p:attrNameLst>
                                      </p:cBhvr>
                                      <p:tavLst>
                                        <p:tav tm="0">
                                          <p:val>
                                            <p:strVal val="ppt_y"/>
                                          </p:val>
                                        </p:tav>
                                        <p:tav tm="100000">
                                          <p:val>
                                            <p:strVal val="ppt_y+.1"/>
                                          </p:val>
                                        </p:tav>
                                      </p:tavLst>
                                    </p:anim>
                                    <p:set>
                                      <p:cBhvr>
                                        <p:cTn id="270" dur="1" fill="hold">
                                          <p:stCondLst>
                                            <p:cond delay="999"/>
                                          </p:stCondLst>
                                        </p:cTn>
                                        <p:tgtEl>
                                          <p:spTgt spid="67"/>
                                        </p:tgtEl>
                                        <p:attrNameLst>
                                          <p:attrName>style.visibility</p:attrName>
                                        </p:attrNameLst>
                                      </p:cBhvr>
                                      <p:to>
                                        <p:strVal val="hidden"/>
                                      </p:to>
                                    </p:set>
                                  </p:childTnLst>
                                </p:cTn>
                              </p:par>
                              <p:par>
                                <p:cTn id="271" presetID="47" presetClass="entr" presetSubtype="0" repeatCount="indefinite" fill="hold" nodeType="withEffect">
                                  <p:stCondLst>
                                    <p:cond delay="0"/>
                                  </p:stCondLst>
                                  <p:childTnLst>
                                    <p:set>
                                      <p:cBhvr>
                                        <p:cTn id="272" dur="1" fill="hold">
                                          <p:stCondLst>
                                            <p:cond delay="0"/>
                                          </p:stCondLst>
                                        </p:cTn>
                                        <p:tgtEl>
                                          <p:spTgt spid="70"/>
                                        </p:tgtEl>
                                        <p:attrNameLst>
                                          <p:attrName>style.visibility</p:attrName>
                                        </p:attrNameLst>
                                      </p:cBhvr>
                                      <p:to>
                                        <p:strVal val="visible"/>
                                      </p:to>
                                    </p:set>
                                    <p:animEffect transition="in" filter="fade">
                                      <p:cBhvr>
                                        <p:cTn id="273" dur="1000"/>
                                        <p:tgtEl>
                                          <p:spTgt spid="70"/>
                                        </p:tgtEl>
                                      </p:cBhvr>
                                    </p:animEffect>
                                    <p:anim calcmode="lin" valueType="num">
                                      <p:cBhvr>
                                        <p:cTn id="274" dur="1000" fill="hold"/>
                                        <p:tgtEl>
                                          <p:spTgt spid="70"/>
                                        </p:tgtEl>
                                        <p:attrNameLst>
                                          <p:attrName>ppt_x</p:attrName>
                                        </p:attrNameLst>
                                      </p:cBhvr>
                                      <p:tavLst>
                                        <p:tav tm="0">
                                          <p:val>
                                            <p:strVal val="#ppt_x"/>
                                          </p:val>
                                        </p:tav>
                                        <p:tav tm="100000">
                                          <p:val>
                                            <p:strVal val="#ppt_x"/>
                                          </p:val>
                                        </p:tav>
                                      </p:tavLst>
                                    </p:anim>
                                    <p:anim calcmode="lin" valueType="num">
                                      <p:cBhvr>
                                        <p:cTn id="275" dur="1000" fill="hold"/>
                                        <p:tgtEl>
                                          <p:spTgt spid="70"/>
                                        </p:tgtEl>
                                        <p:attrNameLst>
                                          <p:attrName>ppt_y</p:attrName>
                                        </p:attrNameLst>
                                      </p:cBhvr>
                                      <p:tavLst>
                                        <p:tav tm="0">
                                          <p:val>
                                            <p:strVal val="#ppt_y-.1"/>
                                          </p:val>
                                        </p:tav>
                                        <p:tav tm="100000">
                                          <p:val>
                                            <p:strVal val="#ppt_y"/>
                                          </p:val>
                                        </p:tav>
                                      </p:tavLst>
                                    </p:anim>
                                  </p:childTnLst>
                                </p:cTn>
                              </p:par>
                              <p:par>
                                <p:cTn id="276" presetID="42" presetClass="path" presetSubtype="0" repeatCount="indefinite" accel="50000" decel="50000" fill="hold" nodeType="withEffect">
                                  <p:stCondLst>
                                    <p:cond delay="0"/>
                                  </p:stCondLst>
                                  <p:childTnLst>
                                    <p:animMotion origin="layout" path="M -1.875E-6 3.7037E-7 L -1.875E-6 0.25 " pathEditMode="relative" rAng="0" ptsTypes="AA">
                                      <p:cBhvr>
                                        <p:cTn id="277" dur="1000" fill="hold"/>
                                        <p:tgtEl>
                                          <p:spTgt spid="70"/>
                                        </p:tgtEl>
                                        <p:attrNameLst>
                                          <p:attrName>ppt_x</p:attrName>
                                          <p:attrName>ppt_y</p:attrName>
                                        </p:attrNameLst>
                                      </p:cBhvr>
                                      <p:rCtr x="0" y="12500"/>
                                    </p:animMotion>
                                  </p:childTnLst>
                                </p:cTn>
                              </p:par>
                              <p:par>
                                <p:cTn id="278" presetID="42" presetClass="exit" presetSubtype="0" repeatCount="indefinite" fill="hold" nodeType="withEffect">
                                  <p:stCondLst>
                                    <p:cond delay="0"/>
                                  </p:stCondLst>
                                  <p:childTnLst>
                                    <p:animEffect transition="out" filter="fade">
                                      <p:cBhvr>
                                        <p:cTn id="279" dur="1000"/>
                                        <p:tgtEl>
                                          <p:spTgt spid="70"/>
                                        </p:tgtEl>
                                      </p:cBhvr>
                                    </p:animEffect>
                                    <p:anim calcmode="lin" valueType="num">
                                      <p:cBhvr>
                                        <p:cTn id="280" dur="1000"/>
                                        <p:tgtEl>
                                          <p:spTgt spid="70"/>
                                        </p:tgtEl>
                                        <p:attrNameLst>
                                          <p:attrName>ppt_x</p:attrName>
                                        </p:attrNameLst>
                                      </p:cBhvr>
                                      <p:tavLst>
                                        <p:tav tm="0">
                                          <p:val>
                                            <p:strVal val="ppt_x"/>
                                          </p:val>
                                        </p:tav>
                                        <p:tav tm="100000">
                                          <p:val>
                                            <p:strVal val="ppt_x"/>
                                          </p:val>
                                        </p:tav>
                                      </p:tavLst>
                                    </p:anim>
                                    <p:anim calcmode="lin" valueType="num">
                                      <p:cBhvr>
                                        <p:cTn id="281" dur="1000"/>
                                        <p:tgtEl>
                                          <p:spTgt spid="70"/>
                                        </p:tgtEl>
                                        <p:attrNameLst>
                                          <p:attrName>ppt_y</p:attrName>
                                        </p:attrNameLst>
                                      </p:cBhvr>
                                      <p:tavLst>
                                        <p:tav tm="0">
                                          <p:val>
                                            <p:strVal val="ppt_y"/>
                                          </p:val>
                                        </p:tav>
                                        <p:tav tm="100000">
                                          <p:val>
                                            <p:strVal val="ppt_y+.1"/>
                                          </p:val>
                                        </p:tav>
                                      </p:tavLst>
                                    </p:anim>
                                    <p:set>
                                      <p:cBhvr>
                                        <p:cTn id="282" dur="1" fill="hold">
                                          <p:stCondLst>
                                            <p:cond delay="999"/>
                                          </p:stCondLst>
                                        </p:cTn>
                                        <p:tgtEl>
                                          <p:spTgt spid="70"/>
                                        </p:tgtEl>
                                        <p:attrNameLst>
                                          <p:attrName>style.visibility</p:attrName>
                                        </p:attrNameLst>
                                      </p:cBhvr>
                                      <p:to>
                                        <p:strVal val="hidden"/>
                                      </p:to>
                                    </p:set>
                                  </p:childTnLst>
                                </p:cTn>
                              </p:par>
                              <p:par>
                                <p:cTn id="283" presetID="47" presetClass="entr" presetSubtype="0" repeatCount="indefinite" fill="hold" nodeType="withEffect">
                                  <p:stCondLst>
                                    <p:cond delay="0"/>
                                  </p:stCondLst>
                                  <p:childTnLst>
                                    <p:set>
                                      <p:cBhvr>
                                        <p:cTn id="284" dur="1" fill="hold">
                                          <p:stCondLst>
                                            <p:cond delay="0"/>
                                          </p:stCondLst>
                                        </p:cTn>
                                        <p:tgtEl>
                                          <p:spTgt spid="73"/>
                                        </p:tgtEl>
                                        <p:attrNameLst>
                                          <p:attrName>style.visibility</p:attrName>
                                        </p:attrNameLst>
                                      </p:cBhvr>
                                      <p:to>
                                        <p:strVal val="visible"/>
                                      </p:to>
                                    </p:set>
                                    <p:animEffect transition="in" filter="fade">
                                      <p:cBhvr>
                                        <p:cTn id="285" dur="1000"/>
                                        <p:tgtEl>
                                          <p:spTgt spid="73"/>
                                        </p:tgtEl>
                                      </p:cBhvr>
                                    </p:animEffect>
                                    <p:anim calcmode="lin" valueType="num">
                                      <p:cBhvr>
                                        <p:cTn id="286" dur="1000" fill="hold"/>
                                        <p:tgtEl>
                                          <p:spTgt spid="73"/>
                                        </p:tgtEl>
                                        <p:attrNameLst>
                                          <p:attrName>ppt_x</p:attrName>
                                        </p:attrNameLst>
                                      </p:cBhvr>
                                      <p:tavLst>
                                        <p:tav tm="0">
                                          <p:val>
                                            <p:strVal val="#ppt_x"/>
                                          </p:val>
                                        </p:tav>
                                        <p:tav tm="100000">
                                          <p:val>
                                            <p:strVal val="#ppt_x"/>
                                          </p:val>
                                        </p:tav>
                                      </p:tavLst>
                                    </p:anim>
                                    <p:anim calcmode="lin" valueType="num">
                                      <p:cBhvr>
                                        <p:cTn id="287" dur="1000" fill="hold"/>
                                        <p:tgtEl>
                                          <p:spTgt spid="73"/>
                                        </p:tgtEl>
                                        <p:attrNameLst>
                                          <p:attrName>ppt_y</p:attrName>
                                        </p:attrNameLst>
                                      </p:cBhvr>
                                      <p:tavLst>
                                        <p:tav tm="0">
                                          <p:val>
                                            <p:strVal val="#ppt_y-.1"/>
                                          </p:val>
                                        </p:tav>
                                        <p:tav tm="100000">
                                          <p:val>
                                            <p:strVal val="#ppt_y"/>
                                          </p:val>
                                        </p:tav>
                                      </p:tavLst>
                                    </p:anim>
                                  </p:childTnLst>
                                </p:cTn>
                              </p:par>
                              <p:par>
                                <p:cTn id="28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289" dur="1000" fill="hold"/>
                                        <p:tgtEl>
                                          <p:spTgt spid="73"/>
                                        </p:tgtEl>
                                        <p:attrNameLst>
                                          <p:attrName>ppt_x</p:attrName>
                                          <p:attrName>ppt_y</p:attrName>
                                        </p:attrNameLst>
                                      </p:cBhvr>
                                      <p:rCtr x="0" y="12500"/>
                                    </p:animMotion>
                                  </p:childTnLst>
                                </p:cTn>
                              </p:par>
                              <p:par>
                                <p:cTn id="290" presetID="42" presetClass="exit" presetSubtype="0" repeatCount="indefinite" fill="hold" nodeType="withEffect">
                                  <p:stCondLst>
                                    <p:cond delay="0"/>
                                  </p:stCondLst>
                                  <p:childTnLst>
                                    <p:animEffect transition="out" filter="fade">
                                      <p:cBhvr>
                                        <p:cTn id="291" dur="1000"/>
                                        <p:tgtEl>
                                          <p:spTgt spid="73"/>
                                        </p:tgtEl>
                                      </p:cBhvr>
                                    </p:animEffect>
                                    <p:anim calcmode="lin" valueType="num">
                                      <p:cBhvr>
                                        <p:cTn id="292" dur="1000"/>
                                        <p:tgtEl>
                                          <p:spTgt spid="73"/>
                                        </p:tgtEl>
                                        <p:attrNameLst>
                                          <p:attrName>ppt_x</p:attrName>
                                        </p:attrNameLst>
                                      </p:cBhvr>
                                      <p:tavLst>
                                        <p:tav tm="0">
                                          <p:val>
                                            <p:strVal val="ppt_x"/>
                                          </p:val>
                                        </p:tav>
                                        <p:tav tm="100000">
                                          <p:val>
                                            <p:strVal val="ppt_x"/>
                                          </p:val>
                                        </p:tav>
                                      </p:tavLst>
                                    </p:anim>
                                    <p:anim calcmode="lin" valueType="num">
                                      <p:cBhvr>
                                        <p:cTn id="293" dur="1000"/>
                                        <p:tgtEl>
                                          <p:spTgt spid="73"/>
                                        </p:tgtEl>
                                        <p:attrNameLst>
                                          <p:attrName>ppt_y</p:attrName>
                                        </p:attrNameLst>
                                      </p:cBhvr>
                                      <p:tavLst>
                                        <p:tav tm="0">
                                          <p:val>
                                            <p:strVal val="ppt_y"/>
                                          </p:val>
                                        </p:tav>
                                        <p:tav tm="100000">
                                          <p:val>
                                            <p:strVal val="ppt_y+.1"/>
                                          </p:val>
                                        </p:tav>
                                      </p:tavLst>
                                    </p:anim>
                                    <p:set>
                                      <p:cBhvr>
                                        <p:cTn id="294" dur="1" fill="hold">
                                          <p:stCondLst>
                                            <p:cond delay="999"/>
                                          </p:stCondLst>
                                        </p:cTn>
                                        <p:tgtEl>
                                          <p:spTgt spid="73"/>
                                        </p:tgtEl>
                                        <p:attrNameLst>
                                          <p:attrName>style.visibility</p:attrName>
                                        </p:attrNameLst>
                                      </p:cBhvr>
                                      <p:to>
                                        <p:strVal val="hidden"/>
                                      </p:to>
                                    </p:set>
                                  </p:childTnLst>
                                </p:cTn>
                              </p:par>
                              <p:par>
                                <p:cTn id="295" presetID="47" presetClass="entr" presetSubtype="0" repeatCount="indefinite" fill="hold" nodeType="withEffect">
                                  <p:stCondLst>
                                    <p:cond delay="0"/>
                                  </p:stCondLst>
                                  <p:childTnLst>
                                    <p:set>
                                      <p:cBhvr>
                                        <p:cTn id="296" dur="1" fill="hold">
                                          <p:stCondLst>
                                            <p:cond delay="0"/>
                                          </p:stCondLst>
                                        </p:cTn>
                                        <p:tgtEl>
                                          <p:spTgt spid="76"/>
                                        </p:tgtEl>
                                        <p:attrNameLst>
                                          <p:attrName>style.visibility</p:attrName>
                                        </p:attrNameLst>
                                      </p:cBhvr>
                                      <p:to>
                                        <p:strVal val="visible"/>
                                      </p:to>
                                    </p:set>
                                    <p:animEffect transition="in" filter="fade">
                                      <p:cBhvr>
                                        <p:cTn id="297" dur="1000"/>
                                        <p:tgtEl>
                                          <p:spTgt spid="76"/>
                                        </p:tgtEl>
                                      </p:cBhvr>
                                    </p:animEffect>
                                    <p:anim calcmode="lin" valueType="num">
                                      <p:cBhvr>
                                        <p:cTn id="298" dur="1000" fill="hold"/>
                                        <p:tgtEl>
                                          <p:spTgt spid="76"/>
                                        </p:tgtEl>
                                        <p:attrNameLst>
                                          <p:attrName>ppt_x</p:attrName>
                                        </p:attrNameLst>
                                      </p:cBhvr>
                                      <p:tavLst>
                                        <p:tav tm="0">
                                          <p:val>
                                            <p:strVal val="#ppt_x"/>
                                          </p:val>
                                        </p:tav>
                                        <p:tav tm="100000">
                                          <p:val>
                                            <p:strVal val="#ppt_x"/>
                                          </p:val>
                                        </p:tav>
                                      </p:tavLst>
                                    </p:anim>
                                    <p:anim calcmode="lin" valueType="num">
                                      <p:cBhvr>
                                        <p:cTn id="299" dur="1000" fill="hold"/>
                                        <p:tgtEl>
                                          <p:spTgt spid="76"/>
                                        </p:tgtEl>
                                        <p:attrNameLst>
                                          <p:attrName>ppt_y</p:attrName>
                                        </p:attrNameLst>
                                      </p:cBhvr>
                                      <p:tavLst>
                                        <p:tav tm="0">
                                          <p:val>
                                            <p:strVal val="#ppt_y-.1"/>
                                          </p:val>
                                        </p:tav>
                                        <p:tav tm="100000">
                                          <p:val>
                                            <p:strVal val="#ppt_y"/>
                                          </p:val>
                                        </p:tav>
                                      </p:tavLst>
                                    </p:anim>
                                  </p:childTnLst>
                                </p:cTn>
                              </p:par>
                              <p:par>
                                <p:cTn id="300" presetID="42" presetClass="path" presetSubtype="0" repeatCount="indefinite" accel="50000" decel="50000" fill="hold" nodeType="withEffect">
                                  <p:stCondLst>
                                    <p:cond delay="0"/>
                                  </p:stCondLst>
                                  <p:childTnLst>
                                    <p:animMotion origin="layout" path="M 3.125E-6 2.59259E-6 L 3.125E-6 0.25 " pathEditMode="relative" rAng="0" ptsTypes="AA">
                                      <p:cBhvr>
                                        <p:cTn id="301" dur="1000" fill="hold"/>
                                        <p:tgtEl>
                                          <p:spTgt spid="76"/>
                                        </p:tgtEl>
                                        <p:attrNameLst>
                                          <p:attrName>ppt_x</p:attrName>
                                          <p:attrName>ppt_y</p:attrName>
                                        </p:attrNameLst>
                                      </p:cBhvr>
                                      <p:rCtr x="0" y="12500"/>
                                    </p:animMotion>
                                  </p:childTnLst>
                                </p:cTn>
                              </p:par>
                              <p:par>
                                <p:cTn id="302" presetID="42" presetClass="exit" presetSubtype="0" repeatCount="indefinite" fill="hold" nodeType="withEffect">
                                  <p:stCondLst>
                                    <p:cond delay="0"/>
                                  </p:stCondLst>
                                  <p:childTnLst>
                                    <p:animEffect transition="out" filter="fade">
                                      <p:cBhvr>
                                        <p:cTn id="303" dur="1000"/>
                                        <p:tgtEl>
                                          <p:spTgt spid="76"/>
                                        </p:tgtEl>
                                      </p:cBhvr>
                                    </p:animEffect>
                                    <p:anim calcmode="lin" valueType="num">
                                      <p:cBhvr>
                                        <p:cTn id="304" dur="1000"/>
                                        <p:tgtEl>
                                          <p:spTgt spid="76"/>
                                        </p:tgtEl>
                                        <p:attrNameLst>
                                          <p:attrName>ppt_x</p:attrName>
                                        </p:attrNameLst>
                                      </p:cBhvr>
                                      <p:tavLst>
                                        <p:tav tm="0">
                                          <p:val>
                                            <p:strVal val="ppt_x"/>
                                          </p:val>
                                        </p:tav>
                                        <p:tav tm="100000">
                                          <p:val>
                                            <p:strVal val="ppt_x"/>
                                          </p:val>
                                        </p:tav>
                                      </p:tavLst>
                                    </p:anim>
                                    <p:anim calcmode="lin" valueType="num">
                                      <p:cBhvr>
                                        <p:cTn id="305" dur="1000"/>
                                        <p:tgtEl>
                                          <p:spTgt spid="76"/>
                                        </p:tgtEl>
                                        <p:attrNameLst>
                                          <p:attrName>ppt_y</p:attrName>
                                        </p:attrNameLst>
                                      </p:cBhvr>
                                      <p:tavLst>
                                        <p:tav tm="0">
                                          <p:val>
                                            <p:strVal val="ppt_y"/>
                                          </p:val>
                                        </p:tav>
                                        <p:tav tm="100000">
                                          <p:val>
                                            <p:strVal val="ppt_y+.1"/>
                                          </p:val>
                                        </p:tav>
                                      </p:tavLst>
                                    </p:anim>
                                    <p:set>
                                      <p:cBhvr>
                                        <p:cTn id="306" dur="1" fill="hold">
                                          <p:stCondLst>
                                            <p:cond delay="999"/>
                                          </p:stCondLst>
                                        </p:cTn>
                                        <p:tgtEl>
                                          <p:spTgt spid="76"/>
                                        </p:tgtEl>
                                        <p:attrNameLst>
                                          <p:attrName>style.visibility</p:attrName>
                                        </p:attrNameLst>
                                      </p:cBhvr>
                                      <p:to>
                                        <p:strVal val="hidden"/>
                                      </p:to>
                                    </p:set>
                                  </p:childTnLst>
                                </p:cTn>
                              </p:par>
                              <p:par>
                                <p:cTn id="307" presetID="47" presetClass="entr" presetSubtype="0" repeatCount="indefinite" fill="hold" nodeType="withEffect">
                                  <p:stCondLst>
                                    <p:cond delay="0"/>
                                  </p:stCondLst>
                                  <p:childTnLst>
                                    <p:set>
                                      <p:cBhvr>
                                        <p:cTn id="308" dur="1" fill="hold">
                                          <p:stCondLst>
                                            <p:cond delay="0"/>
                                          </p:stCondLst>
                                        </p:cTn>
                                        <p:tgtEl>
                                          <p:spTgt spid="79"/>
                                        </p:tgtEl>
                                        <p:attrNameLst>
                                          <p:attrName>style.visibility</p:attrName>
                                        </p:attrNameLst>
                                      </p:cBhvr>
                                      <p:to>
                                        <p:strVal val="visible"/>
                                      </p:to>
                                    </p:set>
                                    <p:animEffect transition="in" filter="fade">
                                      <p:cBhvr>
                                        <p:cTn id="309" dur="1000"/>
                                        <p:tgtEl>
                                          <p:spTgt spid="79"/>
                                        </p:tgtEl>
                                      </p:cBhvr>
                                    </p:animEffect>
                                    <p:anim calcmode="lin" valueType="num">
                                      <p:cBhvr>
                                        <p:cTn id="310" dur="1000" fill="hold"/>
                                        <p:tgtEl>
                                          <p:spTgt spid="79"/>
                                        </p:tgtEl>
                                        <p:attrNameLst>
                                          <p:attrName>ppt_x</p:attrName>
                                        </p:attrNameLst>
                                      </p:cBhvr>
                                      <p:tavLst>
                                        <p:tav tm="0">
                                          <p:val>
                                            <p:strVal val="#ppt_x"/>
                                          </p:val>
                                        </p:tav>
                                        <p:tav tm="100000">
                                          <p:val>
                                            <p:strVal val="#ppt_x"/>
                                          </p:val>
                                        </p:tav>
                                      </p:tavLst>
                                    </p:anim>
                                    <p:anim calcmode="lin" valueType="num">
                                      <p:cBhvr>
                                        <p:cTn id="311" dur="1000" fill="hold"/>
                                        <p:tgtEl>
                                          <p:spTgt spid="79"/>
                                        </p:tgtEl>
                                        <p:attrNameLst>
                                          <p:attrName>ppt_y</p:attrName>
                                        </p:attrNameLst>
                                      </p:cBhvr>
                                      <p:tavLst>
                                        <p:tav tm="0">
                                          <p:val>
                                            <p:strVal val="#ppt_y-.1"/>
                                          </p:val>
                                        </p:tav>
                                        <p:tav tm="100000">
                                          <p:val>
                                            <p:strVal val="#ppt_y"/>
                                          </p:val>
                                        </p:tav>
                                      </p:tavLst>
                                    </p:anim>
                                  </p:childTnLst>
                                </p:cTn>
                              </p:par>
                              <p:par>
                                <p:cTn id="312" presetID="42" presetClass="path" presetSubtype="0" repeatCount="indefinite" accel="50000" decel="50000" fill="hold" nodeType="withEffect">
                                  <p:stCondLst>
                                    <p:cond delay="0"/>
                                  </p:stCondLst>
                                  <p:childTnLst>
                                    <p:animMotion origin="layout" path="M -2.5E-6 -2.96296E-6 L -2.5E-6 0.25 " pathEditMode="relative" rAng="0" ptsTypes="AA">
                                      <p:cBhvr>
                                        <p:cTn id="313" dur="1000" fill="hold"/>
                                        <p:tgtEl>
                                          <p:spTgt spid="79"/>
                                        </p:tgtEl>
                                        <p:attrNameLst>
                                          <p:attrName>ppt_x</p:attrName>
                                          <p:attrName>ppt_y</p:attrName>
                                        </p:attrNameLst>
                                      </p:cBhvr>
                                      <p:rCtr x="0" y="12500"/>
                                    </p:animMotion>
                                  </p:childTnLst>
                                </p:cTn>
                              </p:par>
                              <p:par>
                                <p:cTn id="314" presetID="42" presetClass="exit" presetSubtype="0" repeatCount="indefinite" fill="hold" nodeType="withEffect">
                                  <p:stCondLst>
                                    <p:cond delay="0"/>
                                  </p:stCondLst>
                                  <p:childTnLst>
                                    <p:animEffect transition="out" filter="fade">
                                      <p:cBhvr>
                                        <p:cTn id="315" dur="1000"/>
                                        <p:tgtEl>
                                          <p:spTgt spid="79"/>
                                        </p:tgtEl>
                                      </p:cBhvr>
                                    </p:animEffect>
                                    <p:anim calcmode="lin" valueType="num">
                                      <p:cBhvr>
                                        <p:cTn id="316" dur="1000"/>
                                        <p:tgtEl>
                                          <p:spTgt spid="79"/>
                                        </p:tgtEl>
                                        <p:attrNameLst>
                                          <p:attrName>ppt_x</p:attrName>
                                        </p:attrNameLst>
                                      </p:cBhvr>
                                      <p:tavLst>
                                        <p:tav tm="0">
                                          <p:val>
                                            <p:strVal val="ppt_x"/>
                                          </p:val>
                                        </p:tav>
                                        <p:tav tm="100000">
                                          <p:val>
                                            <p:strVal val="ppt_x"/>
                                          </p:val>
                                        </p:tav>
                                      </p:tavLst>
                                    </p:anim>
                                    <p:anim calcmode="lin" valueType="num">
                                      <p:cBhvr>
                                        <p:cTn id="317" dur="1000"/>
                                        <p:tgtEl>
                                          <p:spTgt spid="79"/>
                                        </p:tgtEl>
                                        <p:attrNameLst>
                                          <p:attrName>ppt_y</p:attrName>
                                        </p:attrNameLst>
                                      </p:cBhvr>
                                      <p:tavLst>
                                        <p:tav tm="0">
                                          <p:val>
                                            <p:strVal val="ppt_y"/>
                                          </p:val>
                                        </p:tav>
                                        <p:tav tm="100000">
                                          <p:val>
                                            <p:strVal val="ppt_y+.1"/>
                                          </p:val>
                                        </p:tav>
                                      </p:tavLst>
                                    </p:anim>
                                    <p:set>
                                      <p:cBhvr>
                                        <p:cTn id="318" dur="1" fill="hold">
                                          <p:stCondLst>
                                            <p:cond delay="999"/>
                                          </p:stCondLst>
                                        </p:cTn>
                                        <p:tgtEl>
                                          <p:spTgt spid="79"/>
                                        </p:tgtEl>
                                        <p:attrNameLst>
                                          <p:attrName>style.visibility</p:attrName>
                                        </p:attrNameLst>
                                      </p:cBhvr>
                                      <p:to>
                                        <p:strVal val="hidden"/>
                                      </p:to>
                                    </p:set>
                                  </p:childTnLst>
                                </p:cTn>
                              </p:par>
                              <p:par>
                                <p:cTn id="319" presetID="47" presetClass="entr" presetSubtype="0" repeatCount="indefinite" fill="hold"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in" filter="fade">
                                      <p:cBhvr>
                                        <p:cTn id="321" dur="1000"/>
                                        <p:tgtEl>
                                          <p:spTgt spid="82"/>
                                        </p:tgtEl>
                                      </p:cBhvr>
                                    </p:animEffect>
                                    <p:anim calcmode="lin" valueType="num">
                                      <p:cBhvr>
                                        <p:cTn id="322" dur="1000" fill="hold"/>
                                        <p:tgtEl>
                                          <p:spTgt spid="82"/>
                                        </p:tgtEl>
                                        <p:attrNameLst>
                                          <p:attrName>ppt_x</p:attrName>
                                        </p:attrNameLst>
                                      </p:cBhvr>
                                      <p:tavLst>
                                        <p:tav tm="0">
                                          <p:val>
                                            <p:strVal val="#ppt_x"/>
                                          </p:val>
                                        </p:tav>
                                        <p:tav tm="100000">
                                          <p:val>
                                            <p:strVal val="#ppt_x"/>
                                          </p:val>
                                        </p:tav>
                                      </p:tavLst>
                                    </p:anim>
                                    <p:anim calcmode="lin" valueType="num">
                                      <p:cBhvr>
                                        <p:cTn id="323" dur="1000" fill="hold"/>
                                        <p:tgtEl>
                                          <p:spTgt spid="82"/>
                                        </p:tgtEl>
                                        <p:attrNameLst>
                                          <p:attrName>ppt_y</p:attrName>
                                        </p:attrNameLst>
                                      </p:cBhvr>
                                      <p:tavLst>
                                        <p:tav tm="0">
                                          <p:val>
                                            <p:strVal val="#ppt_y-.1"/>
                                          </p:val>
                                        </p:tav>
                                        <p:tav tm="100000">
                                          <p:val>
                                            <p:strVal val="#ppt_y"/>
                                          </p:val>
                                        </p:tav>
                                      </p:tavLst>
                                    </p:anim>
                                  </p:childTnLst>
                                </p:cTn>
                              </p:par>
                              <p:par>
                                <p:cTn id="324" presetID="42" presetClass="path" presetSubtype="0" repeatCount="indefinite" accel="50000" decel="50000" fill="hold" nodeType="withEffect">
                                  <p:stCondLst>
                                    <p:cond delay="0"/>
                                  </p:stCondLst>
                                  <p:childTnLst>
                                    <p:animMotion origin="layout" path="M -2.08333E-6 -3.7037E-6 L -2.08333E-6 0.25 " pathEditMode="relative" rAng="0" ptsTypes="AA">
                                      <p:cBhvr>
                                        <p:cTn id="325" dur="1000" fill="hold"/>
                                        <p:tgtEl>
                                          <p:spTgt spid="82"/>
                                        </p:tgtEl>
                                        <p:attrNameLst>
                                          <p:attrName>ppt_x</p:attrName>
                                          <p:attrName>ppt_y</p:attrName>
                                        </p:attrNameLst>
                                      </p:cBhvr>
                                      <p:rCtr x="0" y="12500"/>
                                    </p:animMotion>
                                  </p:childTnLst>
                                </p:cTn>
                              </p:par>
                              <p:par>
                                <p:cTn id="326" presetID="42" presetClass="exit" presetSubtype="0" repeatCount="indefinite" fill="hold" nodeType="withEffect">
                                  <p:stCondLst>
                                    <p:cond delay="0"/>
                                  </p:stCondLst>
                                  <p:childTnLst>
                                    <p:animEffect transition="out" filter="fade">
                                      <p:cBhvr>
                                        <p:cTn id="327" dur="1000"/>
                                        <p:tgtEl>
                                          <p:spTgt spid="82"/>
                                        </p:tgtEl>
                                      </p:cBhvr>
                                    </p:animEffect>
                                    <p:anim calcmode="lin" valueType="num">
                                      <p:cBhvr>
                                        <p:cTn id="328" dur="1000"/>
                                        <p:tgtEl>
                                          <p:spTgt spid="82"/>
                                        </p:tgtEl>
                                        <p:attrNameLst>
                                          <p:attrName>ppt_x</p:attrName>
                                        </p:attrNameLst>
                                      </p:cBhvr>
                                      <p:tavLst>
                                        <p:tav tm="0">
                                          <p:val>
                                            <p:strVal val="ppt_x"/>
                                          </p:val>
                                        </p:tav>
                                        <p:tav tm="100000">
                                          <p:val>
                                            <p:strVal val="ppt_x"/>
                                          </p:val>
                                        </p:tav>
                                      </p:tavLst>
                                    </p:anim>
                                    <p:anim calcmode="lin" valueType="num">
                                      <p:cBhvr>
                                        <p:cTn id="329" dur="1000"/>
                                        <p:tgtEl>
                                          <p:spTgt spid="82"/>
                                        </p:tgtEl>
                                        <p:attrNameLst>
                                          <p:attrName>ppt_y</p:attrName>
                                        </p:attrNameLst>
                                      </p:cBhvr>
                                      <p:tavLst>
                                        <p:tav tm="0">
                                          <p:val>
                                            <p:strVal val="ppt_y"/>
                                          </p:val>
                                        </p:tav>
                                        <p:tav tm="100000">
                                          <p:val>
                                            <p:strVal val="ppt_y+.1"/>
                                          </p:val>
                                        </p:tav>
                                      </p:tavLst>
                                    </p:anim>
                                    <p:set>
                                      <p:cBhvr>
                                        <p:cTn id="330" dur="1" fill="hold">
                                          <p:stCondLst>
                                            <p:cond delay="999"/>
                                          </p:stCondLst>
                                        </p:cTn>
                                        <p:tgtEl>
                                          <p:spTgt spid="82"/>
                                        </p:tgtEl>
                                        <p:attrNameLst>
                                          <p:attrName>style.visibility</p:attrName>
                                        </p:attrNameLst>
                                      </p:cBhvr>
                                      <p:to>
                                        <p:strVal val="hidden"/>
                                      </p:to>
                                    </p:set>
                                  </p:childTnLst>
                                </p:cTn>
                              </p:par>
                              <p:par>
                                <p:cTn id="331" presetID="47" presetClass="entr" presetSubtype="0" repeatCount="indefinite" fill="hold" nodeType="withEffect">
                                  <p:stCondLst>
                                    <p:cond delay="0"/>
                                  </p:stCondLst>
                                  <p:childTnLst>
                                    <p:set>
                                      <p:cBhvr>
                                        <p:cTn id="332" dur="1" fill="hold">
                                          <p:stCondLst>
                                            <p:cond delay="0"/>
                                          </p:stCondLst>
                                        </p:cTn>
                                        <p:tgtEl>
                                          <p:spTgt spid="85"/>
                                        </p:tgtEl>
                                        <p:attrNameLst>
                                          <p:attrName>style.visibility</p:attrName>
                                        </p:attrNameLst>
                                      </p:cBhvr>
                                      <p:to>
                                        <p:strVal val="visible"/>
                                      </p:to>
                                    </p:set>
                                    <p:animEffect transition="in" filter="fade">
                                      <p:cBhvr>
                                        <p:cTn id="333" dur="1000"/>
                                        <p:tgtEl>
                                          <p:spTgt spid="85"/>
                                        </p:tgtEl>
                                      </p:cBhvr>
                                    </p:animEffect>
                                    <p:anim calcmode="lin" valueType="num">
                                      <p:cBhvr>
                                        <p:cTn id="334" dur="1000" fill="hold"/>
                                        <p:tgtEl>
                                          <p:spTgt spid="85"/>
                                        </p:tgtEl>
                                        <p:attrNameLst>
                                          <p:attrName>ppt_x</p:attrName>
                                        </p:attrNameLst>
                                      </p:cBhvr>
                                      <p:tavLst>
                                        <p:tav tm="0">
                                          <p:val>
                                            <p:strVal val="#ppt_x"/>
                                          </p:val>
                                        </p:tav>
                                        <p:tav tm="100000">
                                          <p:val>
                                            <p:strVal val="#ppt_x"/>
                                          </p:val>
                                        </p:tav>
                                      </p:tavLst>
                                    </p:anim>
                                    <p:anim calcmode="lin" valueType="num">
                                      <p:cBhvr>
                                        <p:cTn id="335" dur="1000" fill="hold"/>
                                        <p:tgtEl>
                                          <p:spTgt spid="85"/>
                                        </p:tgtEl>
                                        <p:attrNameLst>
                                          <p:attrName>ppt_y</p:attrName>
                                        </p:attrNameLst>
                                      </p:cBhvr>
                                      <p:tavLst>
                                        <p:tav tm="0">
                                          <p:val>
                                            <p:strVal val="#ppt_y-.1"/>
                                          </p:val>
                                        </p:tav>
                                        <p:tav tm="100000">
                                          <p:val>
                                            <p:strVal val="#ppt_y"/>
                                          </p:val>
                                        </p:tav>
                                      </p:tavLst>
                                    </p:anim>
                                  </p:childTnLst>
                                </p:cTn>
                              </p:par>
                              <p:par>
                                <p:cTn id="336" presetID="42" presetClass="path" presetSubtype="0" repeatCount="indefinite" accel="50000" decel="50000" fill="hold" nodeType="withEffect">
                                  <p:stCondLst>
                                    <p:cond delay="0"/>
                                  </p:stCondLst>
                                  <p:childTnLst>
                                    <p:animMotion origin="layout" path="M -4.16667E-7 -4.81481E-6 L -4.16667E-7 0.25 " pathEditMode="relative" rAng="0" ptsTypes="AA">
                                      <p:cBhvr>
                                        <p:cTn id="337" dur="1000" fill="hold"/>
                                        <p:tgtEl>
                                          <p:spTgt spid="85"/>
                                        </p:tgtEl>
                                        <p:attrNameLst>
                                          <p:attrName>ppt_x</p:attrName>
                                          <p:attrName>ppt_y</p:attrName>
                                        </p:attrNameLst>
                                      </p:cBhvr>
                                      <p:rCtr x="0" y="12500"/>
                                    </p:animMotion>
                                  </p:childTnLst>
                                </p:cTn>
                              </p:par>
                              <p:par>
                                <p:cTn id="338" presetID="42" presetClass="exit" presetSubtype="0" repeatCount="indefinite" fill="hold" nodeType="withEffect">
                                  <p:stCondLst>
                                    <p:cond delay="0"/>
                                  </p:stCondLst>
                                  <p:childTnLst>
                                    <p:animEffect transition="out" filter="fade">
                                      <p:cBhvr>
                                        <p:cTn id="339" dur="1000"/>
                                        <p:tgtEl>
                                          <p:spTgt spid="85"/>
                                        </p:tgtEl>
                                      </p:cBhvr>
                                    </p:animEffect>
                                    <p:anim calcmode="lin" valueType="num">
                                      <p:cBhvr>
                                        <p:cTn id="340" dur="1000"/>
                                        <p:tgtEl>
                                          <p:spTgt spid="85"/>
                                        </p:tgtEl>
                                        <p:attrNameLst>
                                          <p:attrName>ppt_x</p:attrName>
                                        </p:attrNameLst>
                                      </p:cBhvr>
                                      <p:tavLst>
                                        <p:tav tm="0">
                                          <p:val>
                                            <p:strVal val="ppt_x"/>
                                          </p:val>
                                        </p:tav>
                                        <p:tav tm="100000">
                                          <p:val>
                                            <p:strVal val="ppt_x"/>
                                          </p:val>
                                        </p:tav>
                                      </p:tavLst>
                                    </p:anim>
                                    <p:anim calcmode="lin" valueType="num">
                                      <p:cBhvr>
                                        <p:cTn id="341" dur="1000"/>
                                        <p:tgtEl>
                                          <p:spTgt spid="85"/>
                                        </p:tgtEl>
                                        <p:attrNameLst>
                                          <p:attrName>ppt_y</p:attrName>
                                        </p:attrNameLst>
                                      </p:cBhvr>
                                      <p:tavLst>
                                        <p:tav tm="0">
                                          <p:val>
                                            <p:strVal val="ppt_y"/>
                                          </p:val>
                                        </p:tav>
                                        <p:tav tm="100000">
                                          <p:val>
                                            <p:strVal val="ppt_y+.1"/>
                                          </p:val>
                                        </p:tav>
                                      </p:tavLst>
                                    </p:anim>
                                    <p:set>
                                      <p:cBhvr>
                                        <p:cTn id="342" dur="1" fill="hold">
                                          <p:stCondLst>
                                            <p:cond delay="999"/>
                                          </p:stCondLst>
                                        </p:cTn>
                                        <p:tgtEl>
                                          <p:spTgt spid="85"/>
                                        </p:tgtEl>
                                        <p:attrNameLst>
                                          <p:attrName>style.visibility</p:attrName>
                                        </p:attrNameLst>
                                      </p:cBhvr>
                                      <p:to>
                                        <p:strVal val="hidden"/>
                                      </p:to>
                                    </p:set>
                                  </p:childTnLst>
                                </p:cTn>
                              </p:par>
                              <p:par>
                                <p:cTn id="343" presetID="47" presetClass="entr" presetSubtype="0" repeatCount="indefinite" fill="hold" nodeType="withEffect">
                                  <p:stCondLst>
                                    <p:cond delay="0"/>
                                  </p:stCondLst>
                                  <p:childTnLst>
                                    <p:set>
                                      <p:cBhvr>
                                        <p:cTn id="344" dur="1" fill="hold">
                                          <p:stCondLst>
                                            <p:cond delay="0"/>
                                          </p:stCondLst>
                                        </p:cTn>
                                        <p:tgtEl>
                                          <p:spTgt spid="88"/>
                                        </p:tgtEl>
                                        <p:attrNameLst>
                                          <p:attrName>style.visibility</p:attrName>
                                        </p:attrNameLst>
                                      </p:cBhvr>
                                      <p:to>
                                        <p:strVal val="visible"/>
                                      </p:to>
                                    </p:set>
                                    <p:animEffect transition="in" filter="fade">
                                      <p:cBhvr>
                                        <p:cTn id="345" dur="1000"/>
                                        <p:tgtEl>
                                          <p:spTgt spid="88"/>
                                        </p:tgtEl>
                                      </p:cBhvr>
                                    </p:animEffect>
                                    <p:anim calcmode="lin" valueType="num">
                                      <p:cBhvr>
                                        <p:cTn id="346" dur="1000" fill="hold"/>
                                        <p:tgtEl>
                                          <p:spTgt spid="88"/>
                                        </p:tgtEl>
                                        <p:attrNameLst>
                                          <p:attrName>ppt_x</p:attrName>
                                        </p:attrNameLst>
                                      </p:cBhvr>
                                      <p:tavLst>
                                        <p:tav tm="0">
                                          <p:val>
                                            <p:strVal val="#ppt_x"/>
                                          </p:val>
                                        </p:tav>
                                        <p:tav tm="100000">
                                          <p:val>
                                            <p:strVal val="#ppt_x"/>
                                          </p:val>
                                        </p:tav>
                                      </p:tavLst>
                                    </p:anim>
                                    <p:anim calcmode="lin" valueType="num">
                                      <p:cBhvr>
                                        <p:cTn id="347" dur="1000" fill="hold"/>
                                        <p:tgtEl>
                                          <p:spTgt spid="88"/>
                                        </p:tgtEl>
                                        <p:attrNameLst>
                                          <p:attrName>ppt_y</p:attrName>
                                        </p:attrNameLst>
                                      </p:cBhvr>
                                      <p:tavLst>
                                        <p:tav tm="0">
                                          <p:val>
                                            <p:strVal val="#ppt_y-.1"/>
                                          </p:val>
                                        </p:tav>
                                        <p:tav tm="100000">
                                          <p:val>
                                            <p:strVal val="#ppt_y"/>
                                          </p:val>
                                        </p:tav>
                                      </p:tavLst>
                                    </p:anim>
                                  </p:childTnLst>
                                </p:cTn>
                              </p:par>
                              <p:par>
                                <p:cTn id="34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349" dur="1000" fill="hold"/>
                                        <p:tgtEl>
                                          <p:spTgt spid="88"/>
                                        </p:tgtEl>
                                        <p:attrNameLst>
                                          <p:attrName>ppt_x</p:attrName>
                                          <p:attrName>ppt_y</p:attrName>
                                        </p:attrNameLst>
                                      </p:cBhvr>
                                      <p:rCtr x="0" y="12500"/>
                                    </p:animMotion>
                                  </p:childTnLst>
                                </p:cTn>
                              </p:par>
                              <p:par>
                                <p:cTn id="350" presetID="42" presetClass="exit" presetSubtype="0" repeatCount="indefinite" fill="hold" nodeType="withEffect">
                                  <p:stCondLst>
                                    <p:cond delay="0"/>
                                  </p:stCondLst>
                                  <p:childTnLst>
                                    <p:animEffect transition="out" filter="fade">
                                      <p:cBhvr>
                                        <p:cTn id="351" dur="1000"/>
                                        <p:tgtEl>
                                          <p:spTgt spid="88"/>
                                        </p:tgtEl>
                                      </p:cBhvr>
                                    </p:animEffect>
                                    <p:anim calcmode="lin" valueType="num">
                                      <p:cBhvr>
                                        <p:cTn id="352" dur="1000"/>
                                        <p:tgtEl>
                                          <p:spTgt spid="88"/>
                                        </p:tgtEl>
                                        <p:attrNameLst>
                                          <p:attrName>ppt_x</p:attrName>
                                        </p:attrNameLst>
                                      </p:cBhvr>
                                      <p:tavLst>
                                        <p:tav tm="0">
                                          <p:val>
                                            <p:strVal val="ppt_x"/>
                                          </p:val>
                                        </p:tav>
                                        <p:tav tm="100000">
                                          <p:val>
                                            <p:strVal val="ppt_x"/>
                                          </p:val>
                                        </p:tav>
                                      </p:tavLst>
                                    </p:anim>
                                    <p:anim calcmode="lin" valueType="num">
                                      <p:cBhvr>
                                        <p:cTn id="353" dur="1000"/>
                                        <p:tgtEl>
                                          <p:spTgt spid="88"/>
                                        </p:tgtEl>
                                        <p:attrNameLst>
                                          <p:attrName>ppt_y</p:attrName>
                                        </p:attrNameLst>
                                      </p:cBhvr>
                                      <p:tavLst>
                                        <p:tav tm="0">
                                          <p:val>
                                            <p:strVal val="ppt_y"/>
                                          </p:val>
                                        </p:tav>
                                        <p:tav tm="100000">
                                          <p:val>
                                            <p:strVal val="ppt_y+.1"/>
                                          </p:val>
                                        </p:tav>
                                      </p:tavLst>
                                    </p:anim>
                                    <p:set>
                                      <p:cBhvr>
                                        <p:cTn id="354" dur="1" fill="hold">
                                          <p:stCondLst>
                                            <p:cond delay="999"/>
                                          </p:stCondLst>
                                        </p:cTn>
                                        <p:tgtEl>
                                          <p:spTgt spid="88"/>
                                        </p:tgtEl>
                                        <p:attrNameLst>
                                          <p:attrName>style.visibility</p:attrName>
                                        </p:attrNameLst>
                                      </p:cBhvr>
                                      <p:to>
                                        <p:strVal val="hidden"/>
                                      </p:to>
                                    </p:set>
                                  </p:childTnLst>
                                </p:cTn>
                              </p:par>
                              <p:par>
                                <p:cTn id="355" presetID="47" presetClass="entr" presetSubtype="0" repeatCount="indefinite" fill="hold" nodeType="withEffect">
                                  <p:stCondLst>
                                    <p:cond delay="0"/>
                                  </p:stCondLst>
                                  <p:childTnLst>
                                    <p:set>
                                      <p:cBhvr>
                                        <p:cTn id="356" dur="1" fill="hold">
                                          <p:stCondLst>
                                            <p:cond delay="0"/>
                                          </p:stCondLst>
                                        </p:cTn>
                                        <p:tgtEl>
                                          <p:spTgt spid="91"/>
                                        </p:tgtEl>
                                        <p:attrNameLst>
                                          <p:attrName>style.visibility</p:attrName>
                                        </p:attrNameLst>
                                      </p:cBhvr>
                                      <p:to>
                                        <p:strVal val="visible"/>
                                      </p:to>
                                    </p:set>
                                    <p:animEffect transition="in" filter="fade">
                                      <p:cBhvr>
                                        <p:cTn id="357" dur="1000"/>
                                        <p:tgtEl>
                                          <p:spTgt spid="91"/>
                                        </p:tgtEl>
                                      </p:cBhvr>
                                    </p:animEffect>
                                    <p:anim calcmode="lin" valueType="num">
                                      <p:cBhvr>
                                        <p:cTn id="358" dur="1000" fill="hold"/>
                                        <p:tgtEl>
                                          <p:spTgt spid="91"/>
                                        </p:tgtEl>
                                        <p:attrNameLst>
                                          <p:attrName>ppt_x</p:attrName>
                                        </p:attrNameLst>
                                      </p:cBhvr>
                                      <p:tavLst>
                                        <p:tav tm="0">
                                          <p:val>
                                            <p:strVal val="#ppt_x"/>
                                          </p:val>
                                        </p:tav>
                                        <p:tav tm="100000">
                                          <p:val>
                                            <p:strVal val="#ppt_x"/>
                                          </p:val>
                                        </p:tav>
                                      </p:tavLst>
                                    </p:anim>
                                    <p:anim calcmode="lin" valueType="num">
                                      <p:cBhvr>
                                        <p:cTn id="359" dur="1000" fill="hold"/>
                                        <p:tgtEl>
                                          <p:spTgt spid="91"/>
                                        </p:tgtEl>
                                        <p:attrNameLst>
                                          <p:attrName>ppt_y</p:attrName>
                                        </p:attrNameLst>
                                      </p:cBhvr>
                                      <p:tavLst>
                                        <p:tav tm="0">
                                          <p:val>
                                            <p:strVal val="#ppt_y-.1"/>
                                          </p:val>
                                        </p:tav>
                                        <p:tav tm="100000">
                                          <p:val>
                                            <p:strVal val="#ppt_y"/>
                                          </p:val>
                                        </p:tav>
                                      </p:tavLst>
                                    </p:anim>
                                  </p:childTnLst>
                                </p:cTn>
                              </p:par>
                              <p:par>
                                <p:cTn id="36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361" dur="1000" fill="hold"/>
                                        <p:tgtEl>
                                          <p:spTgt spid="91"/>
                                        </p:tgtEl>
                                        <p:attrNameLst>
                                          <p:attrName>ppt_x</p:attrName>
                                          <p:attrName>ppt_y</p:attrName>
                                        </p:attrNameLst>
                                      </p:cBhvr>
                                      <p:rCtr x="0" y="12500"/>
                                    </p:animMotion>
                                  </p:childTnLst>
                                </p:cTn>
                              </p:par>
                              <p:par>
                                <p:cTn id="362" presetID="42" presetClass="exit" presetSubtype="0" repeatCount="indefinite" fill="hold" nodeType="withEffect">
                                  <p:stCondLst>
                                    <p:cond delay="0"/>
                                  </p:stCondLst>
                                  <p:childTnLst>
                                    <p:animEffect transition="out" filter="fade">
                                      <p:cBhvr>
                                        <p:cTn id="363" dur="1000"/>
                                        <p:tgtEl>
                                          <p:spTgt spid="91"/>
                                        </p:tgtEl>
                                      </p:cBhvr>
                                    </p:animEffect>
                                    <p:anim calcmode="lin" valueType="num">
                                      <p:cBhvr>
                                        <p:cTn id="364" dur="1000"/>
                                        <p:tgtEl>
                                          <p:spTgt spid="91"/>
                                        </p:tgtEl>
                                        <p:attrNameLst>
                                          <p:attrName>ppt_x</p:attrName>
                                        </p:attrNameLst>
                                      </p:cBhvr>
                                      <p:tavLst>
                                        <p:tav tm="0">
                                          <p:val>
                                            <p:strVal val="ppt_x"/>
                                          </p:val>
                                        </p:tav>
                                        <p:tav tm="100000">
                                          <p:val>
                                            <p:strVal val="ppt_x"/>
                                          </p:val>
                                        </p:tav>
                                      </p:tavLst>
                                    </p:anim>
                                    <p:anim calcmode="lin" valueType="num">
                                      <p:cBhvr>
                                        <p:cTn id="365" dur="1000"/>
                                        <p:tgtEl>
                                          <p:spTgt spid="91"/>
                                        </p:tgtEl>
                                        <p:attrNameLst>
                                          <p:attrName>ppt_y</p:attrName>
                                        </p:attrNameLst>
                                      </p:cBhvr>
                                      <p:tavLst>
                                        <p:tav tm="0">
                                          <p:val>
                                            <p:strVal val="ppt_y"/>
                                          </p:val>
                                        </p:tav>
                                        <p:tav tm="100000">
                                          <p:val>
                                            <p:strVal val="ppt_y+.1"/>
                                          </p:val>
                                        </p:tav>
                                      </p:tavLst>
                                    </p:anim>
                                    <p:set>
                                      <p:cBhvr>
                                        <p:cTn id="366" dur="1" fill="hold">
                                          <p:stCondLst>
                                            <p:cond delay="999"/>
                                          </p:stCondLst>
                                        </p:cTn>
                                        <p:tgtEl>
                                          <p:spTgt spid="91"/>
                                        </p:tgtEl>
                                        <p:attrNameLst>
                                          <p:attrName>style.visibility</p:attrName>
                                        </p:attrNameLst>
                                      </p:cBhvr>
                                      <p:to>
                                        <p:strVal val="hidden"/>
                                      </p:to>
                                    </p:set>
                                  </p:childTnLst>
                                </p:cTn>
                              </p:par>
                              <p:par>
                                <p:cTn id="367" presetID="47" presetClass="entr" presetSubtype="0" repeatCount="indefinite" fill="hold" nodeType="withEffect">
                                  <p:stCondLst>
                                    <p:cond delay="0"/>
                                  </p:stCondLst>
                                  <p:childTnLst>
                                    <p:set>
                                      <p:cBhvr>
                                        <p:cTn id="368" dur="1" fill="hold">
                                          <p:stCondLst>
                                            <p:cond delay="0"/>
                                          </p:stCondLst>
                                        </p:cTn>
                                        <p:tgtEl>
                                          <p:spTgt spid="94"/>
                                        </p:tgtEl>
                                        <p:attrNameLst>
                                          <p:attrName>style.visibility</p:attrName>
                                        </p:attrNameLst>
                                      </p:cBhvr>
                                      <p:to>
                                        <p:strVal val="visible"/>
                                      </p:to>
                                    </p:set>
                                    <p:animEffect transition="in" filter="fade">
                                      <p:cBhvr>
                                        <p:cTn id="369" dur="1000"/>
                                        <p:tgtEl>
                                          <p:spTgt spid="94"/>
                                        </p:tgtEl>
                                      </p:cBhvr>
                                    </p:animEffect>
                                    <p:anim calcmode="lin" valueType="num">
                                      <p:cBhvr>
                                        <p:cTn id="370" dur="1000" fill="hold"/>
                                        <p:tgtEl>
                                          <p:spTgt spid="94"/>
                                        </p:tgtEl>
                                        <p:attrNameLst>
                                          <p:attrName>ppt_x</p:attrName>
                                        </p:attrNameLst>
                                      </p:cBhvr>
                                      <p:tavLst>
                                        <p:tav tm="0">
                                          <p:val>
                                            <p:strVal val="#ppt_x"/>
                                          </p:val>
                                        </p:tav>
                                        <p:tav tm="100000">
                                          <p:val>
                                            <p:strVal val="#ppt_x"/>
                                          </p:val>
                                        </p:tav>
                                      </p:tavLst>
                                    </p:anim>
                                    <p:anim calcmode="lin" valueType="num">
                                      <p:cBhvr>
                                        <p:cTn id="371" dur="1000" fill="hold"/>
                                        <p:tgtEl>
                                          <p:spTgt spid="94"/>
                                        </p:tgtEl>
                                        <p:attrNameLst>
                                          <p:attrName>ppt_y</p:attrName>
                                        </p:attrNameLst>
                                      </p:cBhvr>
                                      <p:tavLst>
                                        <p:tav tm="0">
                                          <p:val>
                                            <p:strVal val="#ppt_y-.1"/>
                                          </p:val>
                                        </p:tav>
                                        <p:tav tm="100000">
                                          <p:val>
                                            <p:strVal val="#ppt_y"/>
                                          </p:val>
                                        </p:tav>
                                      </p:tavLst>
                                    </p:anim>
                                  </p:childTnLst>
                                </p:cTn>
                              </p:par>
                              <p:par>
                                <p:cTn id="37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373" dur="1000" fill="hold"/>
                                        <p:tgtEl>
                                          <p:spTgt spid="94"/>
                                        </p:tgtEl>
                                        <p:attrNameLst>
                                          <p:attrName>ppt_x</p:attrName>
                                          <p:attrName>ppt_y</p:attrName>
                                        </p:attrNameLst>
                                      </p:cBhvr>
                                      <p:rCtr x="0" y="12500"/>
                                    </p:animMotion>
                                  </p:childTnLst>
                                </p:cTn>
                              </p:par>
                              <p:par>
                                <p:cTn id="374" presetID="42" presetClass="exit" presetSubtype="0" repeatCount="indefinite" fill="hold" nodeType="withEffect">
                                  <p:stCondLst>
                                    <p:cond delay="0"/>
                                  </p:stCondLst>
                                  <p:childTnLst>
                                    <p:animEffect transition="out" filter="fade">
                                      <p:cBhvr>
                                        <p:cTn id="375" dur="1000"/>
                                        <p:tgtEl>
                                          <p:spTgt spid="94"/>
                                        </p:tgtEl>
                                      </p:cBhvr>
                                    </p:animEffect>
                                    <p:anim calcmode="lin" valueType="num">
                                      <p:cBhvr>
                                        <p:cTn id="376" dur="1000"/>
                                        <p:tgtEl>
                                          <p:spTgt spid="94"/>
                                        </p:tgtEl>
                                        <p:attrNameLst>
                                          <p:attrName>ppt_x</p:attrName>
                                        </p:attrNameLst>
                                      </p:cBhvr>
                                      <p:tavLst>
                                        <p:tav tm="0">
                                          <p:val>
                                            <p:strVal val="ppt_x"/>
                                          </p:val>
                                        </p:tav>
                                        <p:tav tm="100000">
                                          <p:val>
                                            <p:strVal val="ppt_x"/>
                                          </p:val>
                                        </p:tav>
                                      </p:tavLst>
                                    </p:anim>
                                    <p:anim calcmode="lin" valueType="num">
                                      <p:cBhvr>
                                        <p:cTn id="377" dur="1000"/>
                                        <p:tgtEl>
                                          <p:spTgt spid="94"/>
                                        </p:tgtEl>
                                        <p:attrNameLst>
                                          <p:attrName>ppt_y</p:attrName>
                                        </p:attrNameLst>
                                      </p:cBhvr>
                                      <p:tavLst>
                                        <p:tav tm="0">
                                          <p:val>
                                            <p:strVal val="ppt_y"/>
                                          </p:val>
                                        </p:tav>
                                        <p:tav tm="100000">
                                          <p:val>
                                            <p:strVal val="ppt_y+.1"/>
                                          </p:val>
                                        </p:tav>
                                      </p:tavLst>
                                    </p:anim>
                                    <p:set>
                                      <p:cBhvr>
                                        <p:cTn id="378" dur="1" fill="hold">
                                          <p:stCondLst>
                                            <p:cond delay="999"/>
                                          </p:stCondLst>
                                        </p:cTn>
                                        <p:tgtEl>
                                          <p:spTgt spid="94"/>
                                        </p:tgtEl>
                                        <p:attrNameLst>
                                          <p:attrName>style.visibility</p:attrName>
                                        </p:attrNameLst>
                                      </p:cBhvr>
                                      <p:to>
                                        <p:strVal val="hidden"/>
                                      </p:to>
                                    </p:set>
                                  </p:childTnLst>
                                </p:cTn>
                              </p:par>
                              <p:par>
                                <p:cTn id="379" presetID="47" presetClass="entr" presetSubtype="0" repeatCount="indefinite" fill="hold" nodeType="withEffect">
                                  <p:stCondLst>
                                    <p:cond delay="0"/>
                                  </p:stCondLst>
                                  <p:childTnLst>
                                    <p:set>
                                      <p:cBhvr>
                                        <p:cTn id="380" dur="1" fill="hold">
                                          <p:stCondLst>
                                            <p:cond delay="0"/>
                                          </p:stCondLst>
                                        </p:cTn>
                                        <p:tgtEl>
                                          <p:spTgt spid="97"/>
                                        </p:tgtEl>
                                        <p:attrNameLst>
                                          <p:attrName>style.visibility</p:attrName>
                                        </p:attrNameLst>
                                      </p:cBhvr>
                                      <p:to>
                                        <p:strVal val="visible"/>
                                      </p:to>
                                    </p:set>
                                    <p:animEffect transition="in" filter="fade">
                                      <p:cBhvr>
                                        <p:cTn id="381" dur="1000"/>
                                        <p:tgtEl>
                                          <p:spTgt spid="97"/>
                                        </p:tgtEl>
                                      </p:cBhvr>
                                    </p:animEffect>
                                    <p:anim calcmode="lin" valueType="num">
                                      <p:cBhvr>
                                        <p:cTn id="382" dur="1000" fill="hold"/>
                                        <p:tgtEl>
                                          <p:spTgt spid="97"/>
                                        </p:tgtEl>
                                        <p:attrNameLst>
                                          <p:attrName>ppt_x</p:attrName>
                                        </p:attrNameLst>
                                      </p:cBhvr>
                                      <p:tavLst>
                                        <p:tav tm="0">
                                          <p:val>
                                            <p:strVal val="#ppt_x"/>
                                          </p:val>
                                        </p:tav>
                                        <p:tav tm="100000">
                                          <p:val>
                                            <p:strVal val="#ppt_x"/>
                                          </p:val>
                                        </p:tav>
                                      </p:tavLst>
                                    </p:anim>
                                    <p:anim calcmode="lin" valueType="num">
                                      <p:cBhvr>
                                        <p:cTn id="383" dur="1000" fill="hold"/>
                                        <p:tgtEl>
                                          <p:spTgt spid="97"/>
                                        </p:tgtEl>
                                        <p:attrNameLst>
                                          <p:attrName>ppt_y</p:attrName>
                                        </p:attrNameLst>
                                      </p:cBhvr>
                                      <p:tavLst>
                                        <p:tav tm="0">
                                          <p:val>
                                            <p:strVal val="#ppt_y-.1"/>
                                          </p:val>
                                        </p:tav>
                                        <p:tav tm="100000">
                                          <p:val>
                                            <p:strVal val="#ppt_y"/>
                                          </p:val>
                                        </p:tav>
                                      </p:tavLst>
                                    </p:anim>
                                  </p:childTnLst>
                                </p:cTn>
                              </p:par>
                              <p:par>
                                <p:cTn id="384" presetID="42" presetClass="path" presetSubtype="0" repeatCount="indefinite" accel="50000" decel="50000" fill="hold" nodeType="withEffect">
                                  <p:stCondLst>
                                    <p:cond delay="0"/>
                                  </p:stCondLst>
                                  <p:childTnLst>
                                    <p:animMotion origin="layout" path="M 5.55112E-17 0 L 5.55112E-17 0.25 " pathEditMode="relative" rAng="0" ptsTypes="AA">
                                      <p:cBhvr>
                                        <p:cTn id="385" dur="1000" fill="hold"/>
                                        <p:tgtEl>
                                          <p:spTgt spid="97"/>
                                        </p:tgtEl>
                                        <p:attrNameLst>
                                          <p:attrName>ppt_x</p:attrName>
                                          <p:attrName>ppt_y</p:attrName>
                                        </p:attrNameLst>
                                      </p:cBhvr>
                                      <p:rCtr x="0" y="12500"/>
                                    </p:animMotion>
                                  </p:childTnLst>
                                </p:cTn>
                              </p:par>
                              <p:par>
                                <p:cTn id="386" presetID="42" presetClass="exit" presetSubtype="0" repeatCount="indefinite" fill="hold" nodeType="withEffect">
                                  <p:stCondLst>
                                    <p:cond delay="0"/>
                                  </p:stCondLst>
                                  <p:childTnLst>
                                    <p:animEffect transition="out" filter="fade">
                                      <p:cBhvr>
                                        <p:cTn id="387" dur="1000"/>
                                        <p:tgtEl>
                                          <p:spTgt spid="97"/>
                                        </p:tgtEl>
                                      </p:cBhvr>
                                    </p:animEffect>
                                    <p:anim calcmode="lin" valueType="num">
                                      <p:cBhvr>
                                        <p:cTn id="388" dur="1000"/>
                                        <p:tgtEl>
                                          <p:spTgt spid="97"/>
                                        </p:tgtEl>
                                        <p:attrNameLst>
                                          <p:attrName>ppt_x</p:attrName>
                                        </p:attrNameLst>
                                      </p:cBhvr>
                                      <p:tavLst>
                                        <p:tav tm="0">
                                          <p:val>
                                            <p:strVal val="ppt_x"/>
                                          </p:val>
                                        </p:tav>
                                        <p:tav tm="100000">
                                          <p:val>
                                            <p:strVal val="ppt_x"/>
                                          </p:val>
                                        </p:tav>
                                      </p:tavLst>
                                    </p:anim>
                                    <p:anim calcmode="lin" valueType="num">
                                      <p:cBhvr>
                                        <p:cTn id="389" dur="1000"/>
                                        <p:tgtEl>
                                          <p:spTgt spid="97"/>
                                        </p:tgtEl>
                                        <p:attrNameLst>
                                          <p:attrName>ppt_y</p:attrName>
                                        </p:attrNameLst>
                                      </p:cBhvr>
                                      <p:tavLst>
                                        <p:tav tm="0">
                                          <p:val>
                                            <p:strVal val="ppt_y"/>
                                          </p:val>
                                        </p:tav>
                                        <p:tav tm="100000">
                                          <p:val>
                                            <p:strVal val="ppt_y+.1"/>
                                          </p:val>
                                        </p:tav>
                                      </p:tavLst>
                                    </p:anim>
                                    <p:set>
                                      <p:cBhvr>
                                        <p:cTn id="390" dur="1" fill="hold">
                                          <p:stCondLst>
                                            <p:cond delay="999"/>
                                          </p:stCondLst>
                                        </p:cTn>
                                        <p:tgtEl>
                                          <p:spTgt spid="97"/>
                                        </p:tgtEl>
                                        <p:attrNameLst>
                                          <p:attrName>style.visibility</p:attrName>
                                        </p:attrNameLst>
                                      </p:cBhvr>
                                      <p:to>
                                        <p:strVal val="hidden"/>
                                      </p:to>
                                    </p:set>
                                  </p:childTnLst>
                                </p:cTn>
                              </p:par>
                              <p:par>
                                <p:cTn id="391" presetID="47" presetClass="entr" presetSubtype="0" repeatCount="indefinite" fill="hold" nodeType="withEffect">
                                  <p:stCondLst>
                                    <p:cond delay="0"/>
                                  </p:stCondLst>
                                  <p:childTnLst>
                                    <p:set>
                                      <p:cBhvr>
                                        <p:cTn id="392" dur="1" fill="hold">
                                          <p:stCondLst>
                                            <p:cond delay="0"/>
                                          </p:stCondLst>
                                        </p:cTn>
                                        <p:tgtEl>
                                          <p:spTgt spid="100"/>
                                        </p:tgtEl>
                                        <p:attrNameLst>
                                          <p:attrName>style.visibility</p:attrName>
                                        </p:attrNameLst>
                                      </p:cBhvr>
                                      <p:to>
                                        <p:strVal val="visible"/>
                                      </p:to>
                                    </p:set>
                                    <p:animEffect transition="in" filter="fade">
                                      <p:cBhvr>
                                        <p:cTn id="393" dur="1000"/>
                                        <p:tgtEl>
                                          <p:spTgt spid="100"/>
                                        </p:tgtEl>
                                      </p:cBhvr>
                                    </p:animEffect>
                                    <p:anim calcmode="lin" valueType="num">
                                      <p:cBhvr>
                                        <p:cTn id="394" dur="1000" fill="hold"/>
                                        <p:tgtEl>
                                          <p:spTgt spid="100"/>
                                        </p:tgtEl>
                                        <p:attrNameLst>
                                          <p:attrName>ppt_x</p:attrName>
                                        </p:attrNameLst>
                                      </p:cBhvr>
                                      <p:tavLst>
                                        <p:tav tm="0">
                                          <p:val>
                                            <p:strVal val="#ppt_x"/>
                                          </p:val>
                                        </p:tav>
                                        <p:tav tm="100000">
                                          <p:val>
                                            <p:strVal val="#ppt_x"/>
                                          </p:val>
                                        </p:tav>
                                      </p:tavLst>
                                    </p:anim>
                                    <p:anim calcmode="lin" valueType="num">
                                      <p:cBhvr>
                                        <p:cTn id="395" dur="1000" fill="hold"/>
                                        <p:tgtEl>
                                          <p:spTgt spid="100"/>
                                        </p:tgtEl>
                                        <p:attrNameLst>
                                          <p:attrName>ppt_y</p:attrName>
                                        </p:attrNameLst>
                                      </p:cBhvr>
                                      <p:tavLst>
                                        <p:tav tm="0">
                                          <p:val>
                                            <p:strVal val="#ppt_y-.1"/>
                                          </p:val>
                                        </p:tav>
                                        <p:tav tm="100000">
                                          <p:val>
                                            <p:strVal val="#ppt_y"/>
                                          </p:val>
                                        </p:tav>
                                      </p:tavLst>
                                    </p:anim>
                                  </p:childTnLst>
                                </p:cTn>
                              </p:par>
                              <p:par>
                                <p:cTn id="396" presetID="42" presetClass="path" presetSubtype="0" repeatCount="indefinite" accel="50000" decel="50000" fill="hold" nodeType="withEffect">
                                  <p:stCondLst>
                                    <p:cond delay="0"/>
                                  </p:stCondLst>
                                  <p:childTnLst>
                                    <p:animMotion origin="layout" path="M -1.875E-6 3.7037E-7 L -1.875E-6 0.25 " pathEditMode="relative" rAng="0" ptsTypes="AA">
                                      <p:cBhvr>
                                        <p:cTn id="397" dur="1000" fill="hold"/>
                                        <p:tgtEl>
                                          <p:spTgt spid="100"/>
                                        </p:tgtEl>
                                        <p:attrNameLst>
                                          <p:attrName>ppt_x</p:attrName>
                                          <p:attrName>ppt_y</p:attrName>
                                        </p:attrNameLst>
                                      </p:cBhvr>
                                      <p:rCtr x="0" y="12500"/>
                                    </p:animMotion>
                                  </p:childTnLst>
                                </p:cTn>
                              </p:par>
                              <p:par>
                                <p:cTn id="398" presetID="42" presetClass="exit" presetSubtype="0" repeatCount="indefinite" fill="hold" nodeType="withEffect">
                                  <p:stCondLst>
                                    <p:cond delay="0"/>
                                  </p:stCondLst>
                                  <p:childTnLst>
                                    <p:animEffect transition="out" filter="fade">
                                      <p:cBhvr>
                                        <p:cTn id="399" dur="1000"/>
                                        <p:tgtEl>
                                          <p:spTgt spid="100"/>
                                        </p:tgtEl>
                                      </p:cBhvr>
                                    </p:animEffect>
                                    <p:anim calcmode="lin" valueType="num">
                                      <p:cBhvr>
                                        <p:cTn id="400" dur="1000"/>
                                        <p:tgtEl>
                                          <p:spTgt spid="100"/>
                                        </p:tgtEl>
                                        <p:attrNameLst>
                                          <p:attrName>ppt_x</p:attrName>
                                        </p:attrNameLst>
                                      </p:cBhvr>
                                      <p:tavLst>
                                        <p:tav tm="0">
                                          <p:val>
                                            <p:strVal val="ppt_x"/>
                                          </p:val>
                                        </p:tav>
                                        <p:tav tm="100000">
                                          <p:val>
                                            <p:strVal val="ppt_x"/>
                                          </p:val>
                                        </p:tav>
                                      </p:tavLst>
                                    </p:anim>
                                    <p:anim calcmode="lin" valueType="num">
                                      <p:cBhvr>
                                        <p:cTn id="401" dur="1000"/>
                                        <p:tgtEl>
                                          <p:spTgt spid="100"/>
                                        </p:tgtEl>
                                        <p:attrNameLst>
                                          <p:attrName>ppt_y</p:attrName>
                                        </p:attrNameLst>
                                      </p:cBhvr>
                                      <p:tavLst>
                                        <p:tav tm="0">
                                          <p:val>
                                            <p:strVal val="ppt_y"/>
                                          </p:val>
                                        </p:tav>
                                        <p:tav tm="100000">
                                          <p:val>
                                            <p:strVal val="ppt_y+.1"/>
                                          </p:val>
                                        </p:tav>
                                      </p:tavLst>
                                    </p:anim>
                                    <p:set>
                                      <p:cBhvr>
                                        <p:cTn id="402" dur="1" fill="hold">
                                          <p:stCondLst>
                                            <p:cond delay="999"/>
                                          </p:stCondLst>
                                        </p:cTn>
                                        <p:tgtEl>
                                          <p:spTgt spid="100"/>
                                        </p:tgtEl>
                                        <p:attrNameLst>
                                          <p:attrName>style.visibility</p:attrName>
                                        </p:attrNameLst>
                                      </p:cBhvr>
                                      <p:to>
                                        <p:strVal val="hidden"/>
                                      </p:to>
                                    </p:set>
                                  </p:childTnLst>
                                </p:cTn>
                              </p:par>
                              <p:par>
                                <p:cTn id="403" presetID="47" presetClass="entr" presetSubtype="0" repeatCount="indefinite" fill="hold" nodeType="withEffect">
                                  <p:stCondLst>
                                    <p:cond delay="0"/>
                                  </p:stCondLst>
                                  <p:childTnLst>
                                    <p:set>
                                      <p:cBhvr>
                                        <p:cTn id="404" dur="1" fill="hold">
                                          <p:stCondLst>
                                            <p:cond delay="0"/>
                                          </p:stCondLst>
                                        </p:cTn>
                                        <p:tgtEl>
                                          <p:spTgt spid="103"/>
                                        </p:tgtEl>
                                        <p:attrNameLst>
                                          <p:attrName>style.visibility</p:attrName>
                                        </p:attrNameLst>
                                      </p:cBhvr>
                                      <p:to>
                                        <p:strVal val="visible"/>
                                      </p:to>
                                    </p:set>
                                    <p:animEffect transition="in" filter="fade">
                                      <p:cBhvr>
                                        <p:cTn id="405" dur="1000"/>
                                        <p:tgtEl>
                                          <p:spTgt spid="103"/>
                                        </p:tgtEl>
                                      </p:cBhvr>
                                    </p:animEffect>
                                    <p:anim calcmode="lin" valueType="num">
                                      <p:cBhvr>
                                        <p:cTn id="406" dur="1000" fill="hold"/>
                                        <p:tgtEl>
                                          <p:spTgt spid="103"/>
                                        </p:tgtEl>
                                        <p:attrNameLst>
                                          <p:attrName>ppt_x</p:attrName>
                                        </p:attrNameLst>
                                      </p:cBhvr>
                                      <p:tavLst>
                                        <p:tav tm="0">
                                          <p:val>
                                            <p:strVal val="#ppt_x"/>
                                          </p:val>
                                        </p:tav>
                                        <p:tav tm="100000">
                                          <p:val>
                                            <p:strVal val="#ppt_x"/>
                                          </p:val>
                                        </p:tav>
                                      </p:tavLst>
                                    </p:anim>
                                    <p:anim calcmode="lin" valueType="num">
                                      <p:cBhvr>
                                        <p:cTn id="407" dur="1000" fill="hold"/>
                                        <p:tgtEl>
                                          <p:spTgt spid="103"/>
                                        </p:tgtEl>
                                        <p:attrNameLst>
                                          <p:attrName>ppt_y</p:attrName>
                                        </p:attrNameLst>
                                      </p:cBhvr>
                                      <p:tavLst>
                                        <p:tav tm="0">
                                          <p:val>
                                            <p:strVal val="#ppt_y-.1"/>
                                          </p:val>
                                        </p:tav>
                                        <p:tav tm="100000">
                                          <p:val>
                                            <p:strVal val="#ppt_y"/>
                                          </p:val>
                                        </p:tav>
                                      </p:tavLst>
                                    </p:anim>
                                  </p:childTnLst>
                                </p:cTn>
                              </p:par>
                              <p:par>
                                <p:cTn id="40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409" dur="1000" fill="hold"/>
                                        <p:tgtEl>
                                          <p:spTgt spid="103"/>
                                        </p:tgtEl>
                                        <p:attrNameLst>
                                          <p:attrName>ppt_x</p:attrName>
                                          <p:attrName>ppt_y</p:attrName>
                                        </p:attrNameLst>
                                      </p:cBhvr>
                                      <p:rCtr x="0" y="12500"/>
                                    </p:animMotion>
                                  </p:childTnLst>
                                </p:cTn>
                              </p:par>
                              <p:par>
                                <p:cTn id="410" presetID="42" presetClass="exit" presetSubtype="0" repeatCount="indefinite" fill="hold" nodeType="withEffect">
                                  <p:stCondLst>
                                    <p:cond delay="0"/>
                                  </p:stCondLst>
                                  <p:childTnLst>
                                    <p:animEffect transition="out" filter="fade">
                                      <p:cBhvr>
                                        <p:cTn id="411" dur="1000"/>
                                        <p:tgtEl>
                                          <p:spTgt spid="103"/>
                                        </p:tgtEl>
                                      </p:cBhvr>
                                    </p:animEffect>
                                    <p:anim calcmode="lin" valueType="num">
                                      <p:cBhvr>
                                        <p:cTn id="412" dur="1000"/>
                                        <p:tgtEl>
                                          <p:spTgt spid="103"/>
                                        </p:tgtEl>
                                        <p:attrNameLst>
                                          <p:attrName>ppt_x</p:attrName>
                                        </p:attrNameLst>
                                      </p:cBhvr>
                                      <p:tavLst>
                                        <p:tav tm="0">
                                          <p:val>
                                            <p:strVal val="ppt_x"/>
                                          </p:val>
                                        </p:tav>
                                        <p:tav tm="100000">
                                          <p:val>
                                            <p:strVal val="ppt_x"/>
                                          </p:val>
                                        </p:tav>
                                      </p:tavLst>
                                    </p:anim>
                                    <p:anim calcmode="lin" valueType="num">
                                      <p:cBhvr>
                                        <p:cTn id="413" dur="1000"/>
                                        <p:tgtEl>
                                          <p:spTgt spid="103"/>
                                        </p:tgtEl>
                                        <p:attrNameLst>
                                          <p:attrName>ppt_y</p:attrName>
                                        </p:attrNameLst>
                                      </p:cBhvr>
                                      <p:tavLst>
                                        <p:tav tm="0">
                                          <p:val>
                                            <p:strVal val="ppt_y"/>
                                          </p:val>
                                        </p:tav>
                                        <p:tav tm="100000">
                                          <p:val>
                                            <p:strVal val="ppt_y+.1"/>
                                          </p:val>
                                        </p:tav>
                                      </p:tavLst>
                                    </p:anim>
                                    <p:set>
                                      <p:cBhvr>
                                        <p:cTn id="414" dur="1" fill="hold">
                                          <p:stCondLst>
                                            <p:cond delay="999"/>
                                          </p:stCondLst>
                                        </p:cTn>
                                        <p:tgtEl>
                                          <p:spTgt spid="103"/>
                                        </p:tgtEl>
                                        <p:attrNameLst>
                                          <p:attrName>style.visibility</p:attrName>
                                        </p:attrNameLst>
                                      </p:cBhvr>
                                      <p:to>
                                        <p:strVal val="hidden"/>
                                      </p:to>
                                    </p:set>
                                  </p:childTnLst>
                                </p:cTn>
                              </p:par>
                              <p:par>
                                <p:cTn id="415" presetID="47" presetClass="entr" presetSubtype="0" repeatCount="indefinite" fill="hold" nodeType="withEffect">
                                  <p:stCondLst>
                                    <p:cond delay="0"/>
                                  </p:stCondLst>
                                  <p:childTnLst>
                                    <p:set>
                                      <p:cBhvr>
                                        <p:cTn id="416" dur="1" fill="hold">
                                          <p:stCondLst>
                                            <p:cond delay="0"/>
                                          </p:stCondLst>
                                        </p:cTn>
                                        <p:tgtEl>
                                          <p:spTgt spid="106"/>
                                        </p:tgtEl>
                                        <p:attrNameLst>
                                          <p:attrName>style.visibility</p:attrName>
                                        </p:attrNameLst>
                                      </p:cBhvr>
                                      <p:to>
                                        <p:strVal val="visible"/>
                                      </p:to>
                                    </p:set>
                                    <p:animEffect transition="in" filter="fade">
                                      <p:cBhvr>
                                        <p:cTn id="417" dur="1000"/>
                                        <p:tgtEl>
                                          <p:spTgt spid="106"/>
                                        </p:tgtEl>
                                      </p:cBhvr>
                                    </p:animEffect>
                                    <p:anim calcmode="lin" valueType="num">
                                      <p:cBhvr>
                                        <p:cTn id="418" dur="1000" fill="hold"/>
                                        <p:tgtEl>
                                          <p:spTgt spid="106"/>
                                        </p:tgtEl>
                                        <p:attrNameLst>
                                          <p:attrName>ppt_x</p:attrName>
                                        </p:attrNameLst>
                                      </p:cBhvr>
                                      <p:tavLst>
                                        <p:tav tm="0">
                                          <p:val>
                                            <p:strVal val="#ppt_x"/>
                                          </p:val>
                                        </p:tav>
                                        <p:tav tm="100000">
                                          <p:val>
                                            <p:strVal val="#ppt_x"/>
                                          </p:val>
                                        </p:tav>
                                      </p:tavLst>
                                    </p:anim>
                                    <p:anim calcmode="lin" valueType="num">
                                      <p:cBhvr>
                                        <p:cTn id="419" dur="1000" fill="hold"/>
                                        <p:tgtEl>
                                          <p:spTgt spid="106"/>
                                        </p:tgtEl>
                                        <p:attrNameLst>
                                          <p:attrName>ppt_y</p:attrName>
                                        </p:attrNameLst>
                                      </p:cBhvr>
                                      <p:tavLst>
                                        <p:tav tm="0">
                                          <p:val>
                                            <p:strVal val="#ppt_y-.1"/>
                                          </p:val>
                                        </p:tav>
                                        <p:tav tm="100000">
                                          <p:val>
                                            <p:strVal val="#ppt_y"/>
                                          </p:val>
                                        </p:tav>
                                      </p:tavLst>
                                    </p:anim>
                                  </p:childTnLst>
                                </p:cTn>
                              </p:par>
                              <p:par>
                                <p:cTn id="420" presetID="42" presetClass="path" presetSubtype="0" repeatCount="indefinite" accel="50000" decel="50000" fill="hold" nodeType="withEffect">
                                  <p:stCondLst>
                                    <p:cond delay="0"/>
                                  </p:stCondLst>
                                  <p:childTnLst>
                                    <p:animMotion origin="layout" path="M 3.125E-6 2.59259E-6 L 3.125E-6 0.25 " pathEditMode="relative" rAng="0" ptsTypes="AA">
                                      <p:cBhvr>
                                        <p:cTn id="421" dur="1000" fill="hold"/>
                                        <p:tgtEl>
                                          <p:spTgt spid="106"/>
                                        </p:tgtEl>
                                        <p:attrNameLst>
                                          <p:attrName>ppt_x</p:attrName>
                                          <p:attrName>ppt_y</p:attrName>
                                        </p:attrNameLst>
                                      </p:cBhvr>
                                      <p:rCtr x="0" y="12500"/>
                                    </p:animMotion>
                                  </p:childTnLst>
                                </p:cTn>
                              </p:par>
                              <p:par>
                                <p:cTn id="422" presetID="42" presetClass="exit" presetSubtype="0" repeatCount="indefinite" fill="hold" nodeType="withEffect">
                                  <p:stCondLst>
                                    <p:cond delay="0"/>
                                  </p:stCondLst>
                                  <p:childTnLst>
                                    <p:animEffect transition="out" filter="fade">
                                      <p:cBhvr>
                                        <p:cTn id="423" dur="1000"/>
                                        <p:tgtEl>
                                          <p:spTgt spid="106"/>
                                        </p:tgtEl>
                                      </p:cBhvr>
                                    </p:animEffect>
                                    <p:anim calcmode="lin" valueType="num">
                                      <p:cBhvr>
                                        <p:cTn id="424" dur="1000"/>
                                        <p:tgtEl>
                                          <p:spTgt spid="106"/>
                                        </p:tgtEl>
                                        <p:attrNameLst>
                                          <p:attrName>ppt_x</p:attrName>
                                        </p:attrNameLst>
                                      </p:cBhvr>
                                      <p:tavLst>
                                        <p:tav tm="0">
                                          <p:val>
                                            <p:strVal val="ppt_x"/>
                                          </p:val>
                                        </p:tav>
                                        <p:tav tm="100000">
                                          <p:val>
                                            <p:strVal val="ppt_x"/>
                                          </p:val>
                                        </p:tav>
                                      </p:tavLst>
                                    </p:anim>
                                    <p:anim calcmode="lin" valueType="num">
                                      <p:cBhvr>
                                        <p:cTn id="425" dur="1000"/>
                                        <p:tgtEl>
                                          <p:spTgt spid="106"/>
                                        </p:tgtEl>
                                        <p:attrNameLst>
                                          <p:attrName>ppt_y</p:attrName>
                                        </p:attrNameLst>
                                      </p:cBhvr>
                                      <p:tavLst>
                                        <p:tav tm="0">
                                          <p:val>
                                            <p:strVal val="ppt_y"/>
                                          </p:val>
                                        </p:tav>
                                        <p:tav tm="100000">
                                          <p:val>
                                            <p:strVal val="ppt_y+.1"/>
                                          </p:val>
                                        </p:tav>
                                      </p:tavLst>
                                    </p:anim>
                                    <p:set>
                                      <p:cBhvr>
                                        <p:cTn id="426" dur="1" fill="hold">
                                          <p:stCondLst>
                                            <p:cond delay="999"/>
                                          </p:stCondLst>
                                        </p:cTn>
                                        <p:tgtEl>
                                          <p:spTgt spid="106"/>
                                        </p:tgtEl>
                                        <p:attrNameLst>
                                          <p:attrName>style.visibility</p:attrName>
                                        </p:attrNameLst>
                                      </p:cBhvr>
                                      <p:to>
                                        <p:strVal val="hidden"/>
                                      </p:to>
                                    </p:set>
                                  </p:childTnLst>
                                </p:cTn>
                              </p:par>
                              <p:par>
                                <p:cTn id="427" presetID="47" presetClass="entr" presetSubtype="0" repeatCount="indefinite" fill="hold" nodeType="withEffect">
                                  <p:stCondLst>
                                    <p:cond delay="0"/>
                                  </p:stCondLst>
                                  <p:childTnLst>
                                    <p:set>
                                      <p:cBhvr>
                                        <p:cTn id="428" dur="1" fill="hold">
                                          <p:stCondLst>
                                            <p:cond delay="0"/>
                                          </p:stCondLst>
                                        </p:cTn>
                                        <p:tgtEl>
                                          <p:spTgt spid="109"/>
                                        </p:tgtEl>
                                        <p:attrNameLst>
                                          <p:attrName>style.visibility</p:attrName>
                                        </p:attrNameLst>
                                      </p:cBhvr>
                                      <p:to>
                                        <p:strVal val="visible"/>
                                      </p:to>
                                    </p:set>
                                    <p:animEffect transition="in" filter="fade">
                                      <p:cBhvr>
                                        <p:cTn id="429" dur="1000"/>
                                        <p:tgtEl>
                                          <p:spTgt spid="109"/>
                                        </p:tgtEl>
                                      </p:cBhvr>
                                    </p:animEffect>
                                    <p:anim calcmode="lin" valueType="num">
                                      <p:cBhvr>
                                        <p:cTn id="430" dur="1000" fill="hold"/>
                                        <p:tgtEl>
                                          <p:spTgt spid="109"/>
                                        </p:tgtEl>
                                        <p:attrNameLst>
                                          <p:attrName>ppt_x</p:attrName>
                                        </p:attrNameLst>
                                      </p:cBhvr>
                                      <p:tavLst>
                                        <p:tav tm="0">
                                          <p:val>
                                            <p:strVal val="#ppt_x"/>
                                          </p:val>
                                        </p:tav>
                                        <p:tav tm="100000">
                                          <p:val>
                                            <p:strVal val="#ppt_x"/>
                                          </p:val>
                                        </p:tav>
                                      </p:tavLst>
                                    </p:anim>
                                    <p:anim calcmode="lin" valueType="num">
                                      <p:cBhvr>
                                        <p:cTn id="431" dur="1000" fill="hold"/>
                                        <p:tgtEl>
                                          <p:spTgt spid="109"/>
                                        </p:tgtEl>
                                        <p:attrNameLst>
                                          <p:attrName>ppt_y</p:attrName>
                                        </p:attrNameLst>
                                      </p:cBhvr>
                                      <p:tavLst>
                                        <p:tav tm="0">
                                          <p:val>
                                            <p:strVal val="#ppt_y-.1"/>
                                          </p:val>
                                        </p:tav>
                                        <p:tav tm="100000">
                                          <p:val>
                                            <p:strVal val="#ppt_y"/>
                                          </p:val>
                                        </p:tav>
                                      </p:tavLst>
                                    </p:anim>
                                  </p:childTnLst>
                                </p:cTn>
                              </p:par>
                              <p:par>
                                <p:cTn id="432" presetID="42" presetClass="path" presetSubtype="0" repeatCount="indefinite" accel="50000" decel="50000" fill="hold" nodeType="withEffect">
                                  <p:stCondLst>
                                    <p:cond delay="0"/>
                                  </p:stCondLst>
                                  <p:childTnLst>
                                    <p:animMotion origin="layout" path="M -2.5E-6 -2.96296E-6 L -2.5E-6 0.25 " pathEditMode="relative" rAng="0" ptsTypes="AA">
                                      <p:cBhvr>
                                        <p:cTn id="433" dur="1000" fill="hold"/>
                                        <p:tgtEl>
                                          <p:spTgt spid="109"/>
                                        </p:tgtEl>
                                        <p:attrNameLst>
                                          <p:attrName>ppt_x</p:attrName>
                                          <p:attrName>ppt_y</p:attrName>
                                        </p:attrNameLst>
                                      </p:cBhvr>
                                      <p:rCtr x="0" y="12500"/>
                                    </p:animMotion>
                                  </p:childTnLst>
                                </p:cTn>
                              </p:par>
                              <p:par>
                                <p:cTn id="434" presetID="42" presetClass="exit" presetSubtype="0" repeatCount="indefinite" fill="hold" nodeType="withEffect">
                                  <p:stCondLst>
                                    <p:cond delay="0"/>
                                  </p:stCondLst>
                                  <p:childTnLst>
                                    <p:animEffect transition="out" filter="fade">
                                      <p:cBhvr>
                                        <p:cTn id="435" dur="1000"/>
                                        <p:tgtEl>
                                          <p:spTgt spid="109"/>
                                        </p:tgtEl>
                                      </p:cBhvr>
                                    </p:animEffect>
                                    <p:anim calcmode="lin" valueType="num">
                                      <p:cBhvr>
                                        <p:cTn id="436" dur="1000"/>
                                        <p:tgtEl>
                                          <p:spTgt spid="109"/>
                                        </p:tgtEl>
                                        <p:attrNameLst>
                                          <p:attrName>ppt_x</p:attrName>
                                        </p:attrNameLst>
                                      </p:cBhvr>
                                      <p:tavLst>
                                        <p:tav tm="0">
                                          <p:val>
                                            <p:strVal val="ppt_x"/>
                                          </p:val>
                                        </p:tav>
                                        <p:tav tm="100000">
                                          <p:val>
                                            <p:strVal val="ppt_x"/>
                                          </p:val>
                                        </p:tav>
                                      </p:tavLst>
                                    </p:anim>
                                    <p:anim calcmode="lin" valueType="num">
                                      <p:cBhvr>
                                        <p:cTn id="437" dur="1000"/>
                                        <p:tgtEl>
                                          <p:spTgt spid="109"/>
                                        </p:tgtEl>
                                        <p:attrNameLst>
                                          <p:attrName>ppt_y</p:attrName>
                                        </p:attrNameLst>
                                      </p:cBhvr>
                                      <p:tavLst>
                                        <p:tav tm="0">
                                          <p:val>
                                            <p:strVal val="ppt_y"/>
                                          </p:val>
                                        </p:tav>
                                        <p:tav tm="100000">
                                          <p:val>
                                            <p:strVal val="ppt_y+.1"/>
                                          </p:val>
                                        </p:tav>
                                      </p:tavLst>
                                    </p:anim>
                                    <p:set>
                                      <p:cBhvr>
                                        <p:cTn id="438" dur="1" fill="hold">
                                          <p:stCondLst>
                                            <p:cond delay="999"/>
                                          </p:stCondLst>
                                        </p:cTn>
                                        <p:tgtEl>
                                          <p:spTgt spid="109"/>
                                        </p:tgtEl>
                                        <p:attrNameLst>
                                          <p:attrName>style.visibility</p:attrName>
                                        </p:attrNameLst>
                                      </p:cBhvr>
                                      <p:to>
                                        <p:strVal val="hidden"/>
                                      </p:to>
                                    </p:set>
                                  </p:childTnLst>
                                </p:cTn>
                              </p:par>
                              <p:par>
                                <p:cTn id="439" presetID="47" presetClass="entr" presetSubtype="0" repeatCount="indefinite" fill="hold" nodeType="withEffect">
                                  <p:stCondLst>
                                    <p:cond delay="0"/>
                                  </p:stCondLst>
                                  <p:childTnLst>
                                    <p:set>
                                      <p:cBhvr>
                                        <p:cTn id="440" dur="1" fill="hold">
                                          <p:stCondLst>
                                            <p:cond delay="0"/>
                                          </p:stCondLst>
                                        </p:cTn>
                                        <p:tgtEl>
                                          <p:spTgt spid="112"/>
                                        </p:tgtEl>
                                        <p:attrNameLst>
                                          <p:attrName>style.visibility</p:attrName>
                                        </p:attrNameLst>
                                      </p:cBhvr>
                                      <p:to>
                                        <p:strVal val="visible"/>
                                      </p:to>
                                    </p:set>
                                    <p:animEffect transition="in" filter="fade">
                                      <p:cBhvr>
                                        <p:cTn id="441" dur="1000"/>
                                        <p:tgtEl>
                                          <p:spTgt spid="112"/>
                                        </p:tgtEl>
                                      </p:cBhvr>
                                    </p:animEffect>
                                    <p:anim calcmode="lin" valueType="num">
                                      <p:cBhvr>
                                        <p:cTn id="442" dur="1000" fill="hold"/>
                                        <p:tgtEl>
                                          <p:spTgt spid="112"/>
                                        </p:tgtEl>
                                        <p:attrNameLst>
                                          <p:attrName>ppt_x</p:attrName>
                                        </p:attrNameLst>
                                      </p:cBhvr>
                                      <p:tavLst>
                                        <p:tav tm="0">
                                          <p:val>
                                            <p:strVal val="#ppt_x"/>
                                          </p:val>
                                        </p:tav>
                                        <p:tav tm="100000">
                                          <p:val>
                                            <p:strVal val="#ppt_x"/>
                                          </p:val>
                                        </p:tav>
                                      </p:tavLst>
                                    </p:anim>
                                    <p:anim calcmode="lin" valueType="num">
                                      <p:cBhvr>
                                        <p:cTn id="443" dur="1000" fill="hold"/>
                                        <p:tgtEl>
                                          <p:spTgt spid="112"/>
                                        </p:tgtEl>
                                        <p:attrNameLst>
                                          <p:attrName>ppt_y</p:attrName>
                                        </p:attrNameLst>
                                      </p:cBhvr>
                                      <p:tavLst>
                                        <p:tav tm="0">
                                          <p:val>
                                            <p:strVal val="#ppt_y-.1"/>
                                          </p:val>
                                        </p:tav>
                                        <p:tav tm="100000">
                                          <p:val>
                                            <p:strVal val="#ppt_y"/>
                                          </p:val>
                                        </p:tav>
                                      </p:tavLst>
                                    </p:anim>
                                  </p:childTnLst>
                                </p:cTn>
                              </p:par>
                              <p:par>
                                <p:cTn id="444" presetID="42" presetClass="path" presetSubtype="0" repeatCount="indefinite" accel="50000" decel="50000" fill="hold" nodeType="withEffect">
                                  <p:stCondLst>
                                    <p:cond delay="0"/>
                                  </p:stCondLst>
                                  <p:childTnLst>
                                    <p:animMotion origin="layout" path="M -2.08333E-6 -3.7037E-6 L -2.08333E-6 0.25 " pathEditMode="relative" rAng="0" ptsTypes="AA">
                                      <p:cBhvr>
                                        <p:cTn id="445" dur="1000" fill="hold"/>
                                        <p:tgtEl>
                                          <p:spTgt spid="112"/>
                                        </p:tgtEl>
                                        <p:attrNameLst>
                                          <p:attrName>ppt_x</p:attrName>
                                          <p:attrName>ppt_y</p:attrName>
                                        </p:attrNameLst>
                                      </p:cBhvr>
                                      <p:rCtr x="0" y="12500"/>
                                    </p:animMotion>
                                  </p:childTnLst>
                                </p:cTn>
                              </p:par>
                              <p:par>
                                <p:cTn id="446" presetID="42" presetClass="exit" presetSubtype="0" repeatCount="indefinite" fill="hold" nodeType="withEffect">
                                  <p:stCondLst>
                                    <p:cond delay="0"/>
                                  </p:stCondLst>
                                  <p:childTnLst>
                                    <p:animEffect transition="out" filter="fade">
                                      <p:cBhvr>
                                        <p:cTn id="447" dur="1000"/>
                                        <p:tgtEl>
                                          <p:spTgt spid="112"/>
                                        </p:tgtEl>
                                      </p:cBhvr>
                                    </p:animEffect>
                                    <p:anim calcmode="lin" valueType="num">
                                      <p:cBhvr>
                                        <p:cTn id="448" dur="1000"/>
                                        <p:tgtEl>
                                          <p:spTgt spid="112"/>
                                        </p:tgtEl>
                                        <p:attrNameLst>
                                          <p:attrName>ppt_x</p:attrName>
                                        </p:attrNameLst>
                                      </p:cBhvr>
                                      <p:tavLst>
                                        <p:tav tm="0">
                                          <p:val>
                                            <p:strVal val="ppt_x"/>
                                          </p:val>
                                        </p:tav>
                                        <p:tav tm="100000">
                                          <p:val>
                                            <p:strVal val="ppt_x"/>
                                          </p:val>
                                        </p:tav>
                                      </p:tavLst>
                                    </p:anim>
                                    <p:anim calcmode="lin" valueType="num">
                                      <p:cBhvr>
                                        <p:cTn id="449" dur="1000"/>
                                        <p:tgtEl>
                                          <p:spTgt spid="112"/>
                                        </p:tgtEl>
                                        <p:attrNameLst>
                                          <p:attrName>ppt_y</p:attrName>
                                        </p:attrNameLst>
                                      </p:cBhvr>
                                      <p:tavLst>
                                        <p:tav tm="0">
                                          <p:val>
                                            <p:strVal val="ppt_y"/>
                                          </p:val>
                                        </p:tav>
                                        <p:tav tm="100000">
                                          <p:val>
                                            <p:strVal val="ppt_y+.1"/>
                                          </p:val>
                                        </p:tav>
                                      </p:tavLst>
                                    </p:anim>
                                    <p:set>
                                      <p:cBhvr>
                                        <p:cTn id="450" dur="1" fill="hold">
                                          <p:stCondLst>
                                            <p:cond delay="999"/>
                                          </p:stCondLst>
                                        </p:cTn>
                                        <p:tgtEl>
                                          <p:spTgt spid="112"/>
                                        </p:tgtEl>
                                        <p:attrNameLst>
                                          <p:attrName>style.visibility</p:attrName>
                                        </p:attrNameLst>
                                      </p:cBhvr>
                                      <p:to>
                                        <p:strVal val="hidden"/>
                                      </p:to>
                                    </p:set>
                                  </p:childTnLst>
                                </p:cTn>
                              </p:par>
                              <p:par>
                                <p:cTn id="451" presetID="47" presetClass="entr" presetSubtype="0" repeatCount="indefinite" fill="hold" nodeType="withEffect">
                                  <p:stCondLst>
                                    <p:cond delay="0"/>
                                  </p:stCondLst>
                                  <p:childTnLst>
                                    <p:set>
                                      <p:cBhvr>
                                        <p:cTn id="452" dur="1" fill="hold">
                                          <p:stCondLst>
                                            <p:cond delay="0"/>
                                          </p:stCondLst>
                                        </p:cTn>
                                        <p:tgtEl>
                                          <p:spTgt spid="115"/>
                                        </p:tgtEl>
                                        <p:attrNameLst>
                                          <p:attrName>style.visibility</p:attrName>
                                        </p:attrNameLst>
                                      </p:cBhvr>
                                      <p:to>
                                        <p:strVal val="visible"/>
                                      </p:to>
                                    </p:set>
                                    <p:animEffect transition="in" filter="fade">
                                      <p:cBhvr>
                                        <p:cTn id="453" dur="1000"/>
                                        <p:tgtEl>
                                          <p:spTgt spid="115"/>
                                        </p:tgtEl>
                                      </p:cBhvr>
                                    </p:animEffect>
                                    <p:anim calcmode="lin" valueType="num">
                                      <p:cBhvr>
                                        <p:cTn id="454" dur="1000" fill="hold"/>
                                        <p:tgtEl>
                                          <p:spTgt spid="115"/>
                                        </p:tgtEl>
                                        <p:attrNameLst>
                                          <p:attrName>ppt_x</p:attrName>
                                        </p:attrNameLst>
                                      </p:cBhvr>
                                      <p:tavLst>
                                        <p:tav tm="0">
                                          <p:val>
                                            <p:strVal val="#ppt_x"/>
                                          </p:val>
                                        </p:tav>
                                        <p:tav tm="100000">
                                          <p:val>
                                            <p:strVal val="#ppt_x"/>
                                          </p:val>
                                        </p:tav>
                                      </p:tavLst>
                                    </p:anim>
                                    <p:anim calcmode="lin" valueType="num">
                                      <p:cBhvr>
                                        <p:cTn id="455" dur="1000" fill="hold"/>
                                        <p:tgtEl>
                                          <p:spTgt spid="115"/>
                                        </p:tgtEl>
                                        <p:attrNameLst>
                                          <p:attrName>ppt_y</p:attrName>
                                        </p:attrNameLst>
                                      </p:cBhvr>
                                      <p:tavLst>
                                        <p:tav tm="0">
                                          <p:val>
                                            <p:strVal val="#ppt_y-.1"/>
                                          </p:val>
                                        </p:tav>
                                        <p:tav tm="100000">
                                          <p:val>
                                            <p:strVal val="#ppt_y"/>
                                          </p:val>
                                        </p:tav>
                                      </p:tavLst>
                                    </p:anim>
                                  </p:childTnLst>
                                </p:cTn>
                              </p:par>
                              <p:par>
                                <p:cTn id="456" presetID="42" presetClass="path" presetSubtype="0" repeatCount="indefinite" accel="50000" decel="50000" fill="hold" nodeType="withEffect">
                                  <p:stCondLst>
                                    <p:cond delay="0"/>
                                  </p:stCondLst>
                                  <p:childTnLst>
                                    <p:animMotion origin="layout" path="M 4.16667E-7 -2.22222E-6 L 4.16667E-7 0.25 " pathEditMode="relative" rAng="0" ptsTypes="AA">
                                      <p:cBhvr>
                                        <p:cTn id="457" dur="1000" fill="hold"/>
                                        <p:tgtEl>
                                          <p:spTgt spid="115"/>
                                        </p:tgtEl>
                                        <p:attrNameLst>
                                          <p:attrName>ppt_x</p:attrName>
                                          <p:attrName>ppt_y</p:attrName>
                                        </p:attrNameLst>
                                      </p:cBhvr>
                                      <p:rCtr x="0" y="12500"/>
                                    </p:animMotion>
                                  </p:childTnLst>
                                </p:cTn>
                              </p:par>
                              <p:par>
                                <p:cTn id="458" presetID="42" presetClass="exit" presetSubtype="0" repeatCount="indefinite" fill="hold" nodeType="withEffect">
                                  <p:stCondLst>
                                    <p:cond delay="0"/>
                                  </p:stCondLst>
                                  <p:childTnLst>
                                    <p:animEffect transition="out" filter="fade">
                                      <p:cBhvr>
                                        <p:cTn id="459" dur="1000"/>
                                        <p:tgtEl>
                                          <p:spTgt spid="115"/>
                                        </p:tgtEl>
                                      </p:cBhvr>
                                    </p:animEffect>
                                    <p:anim calcmode="lin" valueType="num">
                                      <p:cBhvr>
                                        <p:cTn id="460" dur="1000"/>
                                        <p:tgtEl>
                                          <p:spTgt spid="115"/>
                                        </p:tgtEl>
                                        <p:attrNameLst>
                                          <p:attrName>ppt_x</p:attrName>
                                        </p:attrNameLst>
                                      </p:cBhvr>
                                      <p:tavLst>
                                        <p:tav tm="0">
                                          <p:val>
                                            <p:strVal val="ppt_x"/>
                                          </p:val>
                                        </p:tav>
                                        <p:tav tm="100000">
                                          <p:val>
                                            <p:strVal val="ppt_x"/>
                                          </p:val>
                                        </p:tav>
                                      </p:tavLst>
                                    </p:anim>
                                    <p:anim calcmode="lin" valueType="num">
                                      <p:cBhvr>
                                        <p:cTn id="461" dur="1000"/>
                                        <p:tgtEl>
                                          <p:spTgt spid="115"/>
                                        </p:tgtEl>
                                        <p:attrNameLst>
                                          <p:attrName>ppt_y</p:attrName>
                                        </p:attrNameLst>
                                      </p:cBhvr>
                                      <p:tavLst>
                                        <p:tav tm="0">
                                          <p:val>
                                            <p:strVal val="ppt_y"/>
                                          </p:val>
                                        </p:tav>
                                        <p:tav tm="100000">
                                          <p:val>
                                            <p:strVal val="ppt_y+.1"/>
                                          </p:val>
                                        </p:tav>
                                      </p:tavLst>
                                    </p:anim>
                                    <p:set>
                                      <p:cBhvr>
                                        <p:cTn id="462" dur="1" fill="hold">
                                          <p:stCondLst>
                                            <p:cond delay="999"/>
                                          </p:stCondLst>
                                        </p:cTn>
                                        <p:tgtEl>
                                          <p:spTgt spid="115"/>
                                        </p:tgtEl>
                                        <p:attrNameLst>
                                          <p:attrName>style.visibility</p:attrName>
                                        </p:attrNameLst>
                                      </p:cBhvr>
                                      <p:to>
                                        <p:strVal val="hidden"/>
                                      </p:to>
                                    </p:set>
                                  </p:childTnLst>
                                </p:cTn>
                              </p:par>
                              <p:par>
                                <p:cTn id="463" presetID="47" presetClass="entr" presetSubtype="0" repeatCount="indefinite" fill="hold" nodeType="withEffect">
                                  <p:stCondLst>
                                    <p:cond delay="0"/>
                                  </p:stCondLst>
                                  <p:childTnLst>
                                    <p:set>
                                      <p:cBhvr>
                                        <p:cTn id="464" dur="1" fill="hold">
                                          <p:stCondLst>
                                            <p:cond delay="0"/>
                                          </p:stCondLst>
                                        </p:cTn>
                                        <p:tgtEl>
                                          <p:spTgt spid="118"/>
                                        </p:tgtEl>
                                        <p:attrNameLst>
                                          <p:attrName>style.visibility</p:attrName>
                                        </p:attrNameLst>
                                      </p:cBhvr>
                                      <p:to>
                                        <p:strVal val="visible"/>
                                      </p:to>
                                    </p:set>
                                    <p:animEffect transition="in" filter="fade">
                                      <p:cBhvr>
                                        <p:cTn id="465" dur="1000"/>
                                        <p:tgtEl>
                                          <p:spTgt spid="118"/>
                                        </p:tgtEl>
                                      </p:cBhvr>
                                    </p:animEffect>
                                    <p:anim calcmode="lin" valueType="num">
                                      <p:cBhvr>
                                        <p:cTn id="466" dur="1000" fill="hold"/>
                                        <p:tgtEl>
                                          <p:spTgt spid="118"/>
                                        </p:tgtEl>
                                        <p:attrNameLst>
                                          <p:attrName>ppt_x</p:attrName>
                                        </p:attrNameLst>
                                      </p:cBhvr>
                                      <p:tavLst>
                                        <p:tav tm="0">
                                          <p:val>
                                            <p:strVal val="#ppt_x"/>
                                          </p:val>
                                        </p:tav>
                                        <p:tav tm="100000">
                                          <p:val>
                                            <p:strVal val="#ppt_x"/>
                                          </p:val>
                                        </p:tav>
                                      </p:tavLst>
                                    </p:anim>
                                    <p:anim calcmode="lin" valueType="num">
                                      <p:cBhvr>
                                        <p:cTn id="467" dur="1000" fill="hold"/>
                                        <p:tgtEl>
                                          <p:spTgt spid="118"/>
                                        </p:tgtEl>
                                        <p:attrNameLst>
                                          <p:attrName>ppt_y</p:attrName>
                                        </p:attrNameLst>
                                      </p:cBhvr>
                                      <p:tavLst>
                                        <p:tav tm="0">
                                          <p:val>
                                            <p:strVal val="#ppt_y-.1"/>
                                          </p:val>
                                        </p:tav>
                                        <p:tav tm="100000">
                                          <p:val>
                                            <p:strVal val="#ppt_y"/>
                                          </p:val>
                                        </p:tav>
                                      </p:tavLst>
                                    </p:anim>
                                  </p:childTnLst>
                                </p:cTn>
                              </p:par>
                              <p:par>
                                <p:cTn id="46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469" dur="1000" fill="hold"/>
                                        <p:tgtEl>
                                          <p:spTgt spid="118"/>
                                        </p:tgtEl>
                                        <p:attrNameLst>
                                          <p:attrName>ppt_x</p:attrName>
                                          <p:attrName>ppt_y</p:attrName>
                                        </p:attrNameLst>
                                      </p:cBhvr>
                                      <p:rCtr x="0" y="12500"/>
                                    </p:animMotion>
                                  </p:childTnLst>
                                </p:cTn>
                              </p:par>
                              <p:par>
                                <p:cTn id="470" presetID="42" presetClass="exit" presetSubtype="0" repeatCount="indefinite" fill="hold" nodeType="withEffect">
                                  <p:stCondLst>
                                    <p:cond delay="0"/>
                                  </p:stCondLst>
                                  <p:childTnLst>
                                    <p:animEffect transition="out" filter="fade">
                                      <p:cBhvr>
                                        <p:cTn id="471" dur="1000"/>
                                        <p:tgtEl>
                                          <p:spTgt spid="118"/>
                                        </p:tgtEl>
                                      </p:cBhvr>
                                    </p:animEffect>
                                    <p:anim calcmode="lin" valueType="num">
                                      <p:cBhvr>
                                        <p:cTn id="472" dur="1000"/>
                                        <p:tgtEl>
                                          <p:spTgt spid="118"/>
                                        </p:tgtEl>
                                        <p:attrNameLst>
                                          <p:attrName>ppt_x</p:attrName>
                                        </p:attrNameLst>
                                      </p:cBhvr>
                                      <p:tavLst>
                                        <p:tav tm="0">
                                          <p:val>
                                            <p:strVal val="ppt_x"/>
                                          </p:val>
                                        </p:tav>
                                        <p:tav tm="100000">
                                          <p:val>
                                            <p:strVal val="ppt_x"/>
                                          </p:val>
                                        </p:tav>
                                      </p:tavLst>
                                    </p:anim>
                                    <p:anim calcmode="lin" valueType="num">
                                      <p:cBhvr>
                                        <p:cTn id="473" dur="1000"/>
                                        <p:tgtEl>
                                          <p:spTgt spid="118"/>
                                        </p:tgtEl>
                                        <p:attrNameLst>
                                          <p:attrName>ppt_y</p:attrName>
                                        </p:attrNameLst>
                                      </p:cBhvr>
                                      <p:tavLst>
                                        <p:tav tm="0">
                                          <p:val>
                                            <p:strVal val="ppt_y"/>
                                          </p:val>
                                        </p:tav>
                                        <p:tav tm="100000">
                                          <p:val>
                                            <p:strVal val="ppt_y+.1"/>
                                          </p:val>
                                        </p:tav>
                                      </p:tavLst>
                                    </p:anim>
                                    <p:set>
                                      <p:cBhvr>
                                        <p:cTn id="474" dur="1" fill="hold">
                                          <p:stCondLst>
                                            <p:cond delay="999"/>
                                          </p:stCondLst>
                                        </p:cTn>
                                        <p:tgtEl>
                                          <p:spTgt spid="118"/>
                                        </p:tgtEl>
                                        <p:attrNameLst>
                                          <p:attrName>style.visibility</p:attrName>
                                        </p:attrNameLst>
                                      </p:cBhvr>
                                      <p:to>
                                        <p:strVal val="hidden"/>
                                      </p:to>
                                    </p:set>
                                  </p:childTnLst>
                                </p:cTn>
                              </p:par>
                              <p:par>
                                <p:cTn id="475" presetID="47" presetClass="entr" presetSubtype="0" repeatCount="indefinite" fill="hold" nodeType="withEffect">
                                  <p:stCondLst>
                                    <p:cond delay="0"/>
                                  </p:stCondLst>
                                  <p:childTnLst>
                                    <p:set>
                                      <p:cBhvr>
                                        <p:cTn id="476" dur="1" fill="hold">
                                          <p:stCondLst>
                                            <p:cond delay="0"/>
                                          </p:stCondLst>
                                        </p:cTn>
                                        <p:tgtEl>
                                          <p:spTgt spid="121"/>
                                        </p:tgtEl>
                                        <p:attrNameLst>
                                          <p:attrName>style.visibility</p:attrName>
                                        </p:attrNameLst>
                                      </p:cBhvr>
                                      <p:to>
                                        <p:strVal val="visible"/>
                                      </p:to>
                                    </p:set>
                                    <p:animEffect transition="in" filter="fade">
                                      <p:cBhvr>
                                        <p:cTn id="477" dur="1000"/>
                                        <p:tgtEl>
                                          <p:spTgt spid="121"/>
                                        </p:tgtEl>
                                      </p:cBhvr>
                                    </p:animEffect>
                                    <p:anim calcmode="lin" valueType="num">
                                      <p:cBhvr>
                                        <p:cTn id="478" dur="1000" fill="hold"/>
                                        <p:tgtEl>
                                          <p:spTgt spid="121"/>
                                        </p:tgtEl>
                                        <p:attrNameLst>
                                          <p:attrName>ppt_x</p:attrName>
                                        </p:attrNameLst>
                                      </p:cBhvr>
                                      <p:tavLst>
                                        <p:tav tm="0">
                                          <p:val>
                                            <p:strVal val="#ppt_x"/>
                                          </p:val>
                                        </p:tav>
                                        <p:tav tm="100000">
                                          <p:val>
                                            <p:strVal val="#ppt_x"/>
                                          </p:val>
                                        </p:tav>
                                      </p:tavLst>
                                    </p:anim>
                                    <p:anim calcmode="lin" valueType="num">
                                      <p:cBhvr>
                                        <p:cTn id="479" dur="1000" fill="hold"/>
                                        <p:tgtEl>
                                          <p:spTgt spid="121"/>
                                        </p:tgtEl>
                                        <p:attrNameLst>
                                          <p:attrName>ppt_y</p:attrName>
                                        </p:attrNameLst>
                                      </p:cBhvr>
                                      <p:tavLst>
                                        <p:tav tm="0">
                                          <p:val>
                                            <p:strVal val="#ppt_y-.1"/>
                                          </p:val>
                                        </p:tav>
                                        <p:tav tm="100000">
                                          <p:val>
                                            <p:strVal val="#ppt_y"/>
                                          </p:val>
                                        </p:tav>
                                      </p:tavLst>
                                    </p:anim>
                                  </p:childTnLst>
                                </p:cTn>
                              </p:par>
                              <p:par>
                                <p:cTn id="48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481" dur="1000" fill="hold"/>
                                        <p:tgtEl>
                                          <p:spTgt spid="121"/>
                                        </p:tgtEl>
                                        <p:attrNameLst>
                                          <p:attrName>ppt_x</p:attrName>
                                          <p:attrName>ppt_y</p:attrName>
                                        </p:attrNameLst>
                                      </p:cBhvr>
                                      <p:rCtr x="0" y="12500"/>
                                    </p:animMotion>
                                  </p:childTnLst>
                                </p:cTn>
                              </p:par>
                              <p:par>
                                <p:cTn id="482" presetID="42" presetClass="exit" presetSubtype="0" repeatCount="indefinite" fill="hold" nodeType="withEffect">
                                  <p:stCondLst>
                                    <p:cond delay="0"/>
                                  </p:stCondLst>
                                  <p:childTnLst>
                                    <p:animEffect transition="out" filter="fade">
                                      <p:cBhvr>
                                        <p:cTn id="483" dur="1000"/>
                                        <p:tgtEl>
                                          <p:spTgt spid="121"/>
                                        </p:tgtEl>
                                      </p:cBhvr>
                                    </p:animEffect>
                                    <p:anim calcmode="lin" valueType="num">
                                      <p:cBhvr>
                                        <p:cTn id="484" dur="1000"/>
                                        <p:tgtEl>
                                          <p:spTgt spid="121"/>
                                        </p:tgtEl>
                                        <p:attrNameLst>
                                          <p:attrName>ppt_x</p:attrName>
                                        </p:attrNameLst>
                                      </p:cBhvr>
                                      <p:tavLst>
                                        <p:tav tm="0">
                                          <p:val>
                                            <p:strVal val="ppt_x"/>
                                          </p:val>
                                        </p:tav>
                                        <p:tav tm="100000">
                                          <p:val>
                                            <p:strVal val="ppt_x"/>
                                          </p:val>
                                        </p:tav>
                                      </p:tavLst>
                                    </p:anim>
                                    <p:anim calcmode="lin" valueType="num">
                                      <p:cBhvr>
                                        <p:cTn id="485" dur="1000"/>
                                        <p:tgtEl>
                                          <p:spTgt spid="121"/>
                                        </p:tgtEl>
                                        <p:attrNameLst>
                                          <p:attrName>ppt_y</p:attrName>
                                        </p:attrNameLst>
                                      </p:cBhvr>
                                      <p:tavLst>
                                        <p:tav tm="0">
                                          <p:val>
                                            <p:strVal val="ppt_y"/>
                                          </p:val>
                                        </p:tav>
                                        <p:tav tm="100000">
                                          <p:val>
                                            <p:strVal val="ppt_y+.1"/>
                                          </p:val>
                                        </p:tav>
                                      </p:tavLst>
                                    </p:anim>
                                    <p:set>
                                      <p:cBhvr>
                                        <p:cTn id="486" dur="1" fill="hold">
                                          <p:stCondLst>
                                            <p:cond delay="999"/>
                                          </p:stCondLst>
                                        </p:cTn>
                                        <p:tgtEl>
                                          <p:spTgt spid="121"/>
                                        </p:tgtEl>
                                        <p:attrNameLst>
                                          <p:attrName>style.visibility</p:attrName>
                                        </p:attrNameLst>
                                      </p:cBhvr>
                                      <p:to>
                                        <p:strVal val="hidden"/>
                                      </p:to>
                                    </p:set>
                                  </p:childTnLst>
                                </p:cTn>
                              </p:par>
                              <p:par>
                                <p:cTn id="487" presetID="47" presetClass="entr" presetSubtype="0" repeatCount="indefinite" fill="hold" nodeType="withEffect">
                                  <p:stCondLst>
                                    <p:cond delay="0"/>
                                  </p:stCondLst>
                                  <p:childTnLst>
                                    <p:set>
                                      <p:cBhvr>
                                        <p:cTn id="488" dur="1" fill="hold">
                                          <p:stCondLst>
                                            <p:cond delay="0"/>
                                          </p:stCondLst>
                                        </p:cTn>
                                        <p:tgtEl>
                                          <p:spTgt spid="124"/>
                                        </p:tgtEl>
                                        <p:attrNameLst>
                                          <p:attrName>style.visibility</p:attrName>
                                        </p:attrNameLst>
                                      </p:cBhvr>
                                      <p:to>
                                        <p:strVal val="visible"/>
                                      </p:to>
                                    </p:set>
                                    <p:animEffect transition="in" filter="fade">
                                      <p:cBhvr>
                                        <p:cTn id="489" dur="1000"/>
                                        <p:tgtEl>
                                          <p:spTgt spid="124"/>
                                        </p:tgtEl>
                                      </p:cBhvr>
                                    </p:animEffect>
                                    <p:anim calcmode="lin" valueType="num">
                                      <p:cBhvr>
                                        <p:cTn id="490" dur="1000" fill="hold"/>
                                        <p:tgtEl>
                                          <p:spTgt spid="124"/>
                                        </p:tgtEl>
                                        <p:attrNameLst>
                                          <p:attrName>ppt_x</p:attrName>
                                        </p:attrNameLst>
                                      </p:cBhvr>
                                      <p:tavLst>
                                        <p:tav tm="0">
                                          <p:val>
                                            <p:strVal val="#ppt_x"/>
                                          </p:val>
                                        </p:tav>
                                        <p:tav tm="100000">
                                          <p:val>
                                            <p:strVal val="#ppt_x"/>
                                          </p:val>
                                        </p:tav>
                                      </p:tavLst>
                                    </p:anim>
                                    <p:anim calcmode="lin" valueType="num">
                                      <p:cBhvr>
                                        <p:cTn id="491" dur="1000" fill="hold"/>
                                        <p:tgtEl>
                                          <p:spTgt spid="124"/>
                                        </p:tgtEl>
                                        <p:attrNameLst>
                                          <p:attrName>ppt_y</p:attrName>
                                        </p:attrNameLst>
                                      </p:cBhvr>
                                      <p:tavLst>
                                        <p:tav tm="0">
                                          <p:val>
                                            <p:strVal val="#ppt_y-.1"/>
                                          </p:val>
                                        </p:tav>
                                        <p:tav tm="100000">
                                          <p:val>
                                            <p:strVal val="#ppt_y"/>
                                          </p:val>
                                        </p:tav>
                                      </p:tavLst>
                                    </p:anim>
                                  </p:childTnLst>
                                </p:cTn>
                              </p:par>
                              <p:par>
                                <p:cTn id="49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493" dur="1000" fill="hold"/>
                                        <p:tgtEl>
                                          <p:spTgt spid="124"/>
                                        </p:tgtEl>
                                        <p:attrNameLst>
                                          <p:attrName>ppt_x</p:attrName>
                                          <p:attrName>ppt_y</p:attrName>
                                        </p:attrNameLst>
                                      </p:cBhvr>
                                      <p:rCtr x="0" y="12500"/>
                                    </p:animMotion>
                                  </p:childTnLst>
                                </p:cTn>
                              </p:par>
                              <p:par>
                                <p:cTn id="494" presetID="42" presetClass="exit" presetSubtype="0" repeatCount="indefinite" fill="hold" nodeType="withEffect">
                                  <p:stCondLst>
                                    <p:cond delay="0"/>
                                  </p:stCondLst>
                                  <p:childTnLst>
                                    <p:animEffect transition="out" filter="fade">
                                      <p:cBhvr>
                                        <p:cTn id="495" dur="1000"/>
                                        <p:tgtEl>
                                          <p:spTgt spid="124"/>
                                        </p:tgtEl>
                                      </p:cBhvr>
                                    </p:animEffect>
                                    <p:anim calcmode="lin" valueType="num">
                                      <p:cBhvr>
                                        <p:cTn id="496" dur="1000"/>
                                        <p:tgtEl>
                                          <p:spTgt spid="124"/>
                                        </p:tgtEl>
                                        <p:attrNameLst>
                                          <p:attrName>ppt_x</p:attrName>
                                        </p:attrNameLst>
                                      </p:cBhvr>
                                      <p:tavLst>
                                        <p:tav tm="0">
                                          <p:val>
                                            <p:strVal val="ppt_x"/>
                                          </p:val>
                                        </p:tav>
                                        <p:tav tm="100000">
                                          <p:val>
                                            <p:strVal val="ppt_x"/>
                                          </p:val>
                                        </p:tav>
                                      </p:tavLst>
                                    </p:anim>
                                    <p:anim calcmode="lin" valueType="num">
                                      <p:cBhvr>
                                        <p:cTn id="497" dur="1000"/>
                                        <p:tgtEl>
                                          <p:spTgt spid="124"/>
                                        </p:tgtEl>
                                        <p:attrNameLst>
                                          <p:attrName>ppt_y</p:attrName>
                                        </p:attrNameLst>
                                      </p:cBhvr>
                                      <p:tavLst>
                                        <p:tav tm="0">
                                          <p:val>
                                            <p:strVal val="ppt_y"/>
                                          </p:val>
                                        </p:tav>
                                        <p:tav tm="100000">
                                          <p:val>
                                            <p:strVal val="ppt_y+.1"/>
                                          </p:val>
                                        </p:tav>
                                      </p:tavLst>
                                    </p:anim>
                                    <p:set>
                                      <p:cBhvr>
                                        <p:cTn id="498" dur="1" fill="hold">
                                          <p:stCondLst>
                                            <p:cond delay="999"/>
                                          </p:stCondLst>
                                        </p:cTn>
                                        <p:tgtEl>
                                          <p:spTgt spid="124"/>
                                        </p:tgtEl>
                                        <p:attrNameLst>
                                          <p:attrName>style.visibility</p:attrName>
                                        </p:attrNameLst>
                                      </p:cBhvr>
                                      <p:to>
                                        <p:strVal val="hidden"/>
                                      </p:to>
                                    </p:set>
                                  </p:childTnLst>
                                </p:cTn>
                              </p:par>
                              <p:par>
                                <p:cTn id="499" presetID="47" presetClass="entr" presetSubtype="0" repeatCount="indefinite" fill="hold" nodeType="withEffect">
                                  <p:stCondLst>
                                    <p:cond delay="0"/>
                                  </p:stCondLst>
                                  <p:childTnLst>
                                    <p:set>
                                      <p:cBhvr>
                                        <p:cTn id="500" dur="1" fill="hold">
                                          <p:stCondLst>
                                            <p:cond delay="0"/>
                                          </p:stCondLst>
                                        </p:cTn>
                                        <p:tgtEl>
                                          <p:spTgt spid="127"/>
                                        </p:tgtEl>
                                        <p:attrNameLst>
                                          <p:attrName>style.visibility</p:attrName>
                                        </p:attrNameLst>
                                      </p:cBhvr>
                                      <p:to>
                                        <p:strVal val="visible"/>
                                      </p:to>
                                    </p:set>
                                    <p:animEffect transition="in" filter="fade">
                                      <p:cBhvr>
                                        <p:cTn id="501" dur="1000"/>
                                        <p:tgtEl>
                                          <p:spTgt spid="127"/>
                                        </p:tgtEl>
                                      </p:cBhvr>
                                    </p:animEffect>
                                    <p:anim calcmode="lin" valueType="num">
                                      <p:cBhvr>
                                        <p:cTn id="502" dur="1000" fill="hold"/>
                                        <p:tgtEl>
                                          <p:spTgt spid="127"/>
                                        </p:tgtEl>
                                        <p:attrNameLst>
                                          <p:attrName>ppt_x</p:attrName>
                                        </p:attrNameLst>
                                      </p:cBhvr>
                                      <p:tavLst>
                                        <p:tav tm="0">
                                          <p:val>
                                            <p:strVal val="#ppt_x"/>
                                          </p:val>
                                        </p:tav>
                                        <p:tav tm="100000">
                                          <p:val>
                                            <p:strVal val="#ppt_x"/>
                                          </p:val>
                                        </p:tav>
                                      </p:tavLst>
                                    </p:anim>
                                    <p:anim calcmode="lin" valueType="num">
                                      <p:cBhvr>
                                        <p:cTn id="503" dur="1000" fill="hold"/>
                                        <p:tgtEl>
                                          <p:spTgt spid="127"/>
                                        </p:tgtEl>
                                        <p:attrNameLst>
                                          <p:attrName>ppt_y</p:attrName>
                                        </p:attrNameLst>
                                      </p:cBhvr>
                                      <p:tavLst>
                                        <p:tav tm="0">
                                          <p:val>
                                            <p:strVal val="#ppt_y-.1"/>
                                          </p:val>
                                        </p:tav>
                                        <p:tav tm="100000">
                                          <p:val>
                                            <p:strVal val="#ppt_y"/>
                                          </p:val>
                                        </p:tav>
                                      </p:tavLst>
                                    </p:anim>
                                  </p:childTnLst>
                                </p:cTn>
                              </p:par>
                              <p:par>
                                <p:cTn id="504" presetID="42" presetClass="path" presetSubtype="0" repeatCount="indefinite" accel="50000" decel="50000" fill="hold" nodeType="withEffect">
                                  <p:stCondLst>
                                    <p:cond delay="0"/>
                                  </p:stCondLst>
                                  <p:childTnLst>
                                    <p:animMotion origin="layout" path="M 5.55112E-17 0 L 5.55112E-17 0.25 " pathEditMode="relative" rAng="0" ptsTypes="AA">
                                      <p:cBhvr>
                                        <p:cTn id="505" dur="1000" fill="hold"/>
                                        <p:tgtEl>
                                          <p:spTgt spid="127"/>
                                        </p:tgtEl>
                                        <p:attrNameLst>
                                          <p:attrName>ppt_x</p:attrName>
                                          <p:attrName>ppt_y</p:attrName>
                                        </p:attrNameLst>
                                      </p:cBhvr>
                                      <p:rCtr x="0" y="12500"/>
                                    </p:animMotion>
                                  </p:childTnLst>
                                </p:cTn>
                              </p:par>
                              <p:par>
                                <p:cTn id="506" presetID="42" presetClass="exit" presetSubtype="0" repeatCount="indefinite" fill="hold" nodeType="withEffect">
                                  <p:stCondLst>
                                    <p:cond delay="0"/>
                                  </p:stCondLst>
                                  <p:childTnLst>
                                    <p:animEffect transition="out" filter="fade">
                                      <p:cBhvr>
                                        <p:cTn id="507" dur="1000"/>
                                        <p:tgtEl>
                                          <p:spTgt spid="127"/>
                                        </p:tgtEl>
                                      </p:cBhvr>
                                    </p:animEffect>
                                    <p:anim calcmode="lin" valueType="num">
                                      <p:cBhvr>
                                        <p:cTn id="508" dur="1000"/>
                                        <p:tgtEl>
                                          <p:spTgt spid="127"/>
                                        </p:tgtEl>
                                        <p:attrNameLst>
                                          <p:attrName>ppt_x</p:attrName>
                                        </p:attrNameLst>
                                      </p:cBhvr>
                                      <p:tavLst>
                                        <p:tav tm="0">
                                          <p:val>
                                            <p:strVal val="ppt_x"/>
                                          </p:val>
                                        </p:tav>
                                        <p:tav tm="100000">
                                          <p:val>
                                            <p:strVal val="ppt_x"/>
                                          </p:val>
                                        </p:tav>
                                      </p:tavLst>
                                    </p:anim>
                                    <p:anim calcmode="lin" valueType="num">
                                      <p:cBhvr>
                                        <p:cTn id="509" dur="1000"/>
                                        <p:tgtEl>
                                          <p:spTgt spid="127"/>
                                        </p:tgtEl>
                                        <p:attrNameLst>
                                          <p:attrName>ppt_y</p:attrName>
                                        </p:attrNameLst>
                                      </p:cBhvr>
                                      <p:tavLst>
                                        <p:tav tm="0">
                                          <p:val>
                                            <p:strVal val="ppt_y"/>
                                          </p:val>
                                        </p:tav>
                                        <p:tav tm="100000">
                                          <p:val>
                                            <p:strVal val="ppt_y+.1"/>
                                          </p:val>
                                        </p:tav>
                                      </p:tavLst>
                                    </p:anim>
                                    <p:set>
                                      <p:cBhvr>
                                        <p:cTn id="510" dur="1" fill="hold">
                                          <p:stCondLst>
                                            <p:cond delay="999"/>
                                          </p:stCondLst>
                                        </p:cTn>
                                        <p:tgtEl>
                                          <p:spTgt spid="127"/>
                                        </p:tgtEl>
                                        <p:attrNameLst>
                                          <p:attrName>style.visibility</p:attrName>
                                        </p:attrNameLst>
                                      </p:cBhvr>
                                      <p:to>
                                        <p:strVal val="hidden"/>
                                      </p:to>
                                    </p:set>
                                  </p:childTnLst>
                                </p:cTn>
                              </p:par>
                              <p:par>
                                <p:cTn id="511" presetID="47" presetClass="entr" presetSubtype="0" repeatCount="indefinite" fill="hold" nodeType="withEffect">
                                  <p:stCondLst>
                                    <p:cond delay="0"/>
                                  </p:stCondLst>
                                  <p:childTnLst>
                                    <p:set>
                                      <p:cBhvr>
                                        <p:cTn id="512" dur="1" fill="hold">
                                          <p:stCondLst>
                                            <p:cond delay="0"/>
                                          </p:stCondLst>
                                        </p:cTn>
                                        <p:tgtEl>
                                          <p:spTgt spid="130"/>
                                        </p:tgtEl>
                                        <p:attrNameLst>
                                          <p:attrName>style.visibility</p:attrName>
                                        </p:attrNameLst>
                                      </p:cBhvr>
                                      <p:to>
                                        <p:strVal val="visible"/>
                                      </p:to>
                                    </p:set>
                                    <p:animEffect transition="in" filter="fade">
                                      <p:cBhvr>
                                        <p:cTn id="513" dur="1000"/>
                                        <p:tgtEl>
                                          <p:spTgt spid="130"/>
                                        </p:tgtEl>
                                      </p:cBhvr>
                                    </p:animEffect>
                                    <p:anim calcmode="lin" valueType="num">
                                      <p:cBhvr>
                                        <p:cTn id="514" dur="1000" fill="hold"/>
                                        <p:tgtEl>
                                          <p:spTgt spid="130"/>
                                        </p:tgtEl>
                                        <p:attrNameLst>
                                          <p:attrName>ppt_x</p:attrName>
                                        </p:attrNameLst>
                                      </p:cBhvr>
                                      <p:tavLst>
                                        <p:tav tm="0">
                                          <p:val>
                                            <p:strVal val="#ppt_x"/>
                                          </p:val>
                                        </p:tav>
                                        <p:tav tm="100000">
                                          <p:val>
                                            <p:strVal val="#ppt_x"/>
                                          </p:val>
                                        </p:tav>
                                      </p:tavLst>
                                    </p:anim>
                                    <p:anim calcmode="lin" valueType="num">
                                      <p:cBhvr>
                                        <p:cTn id="515" dur="1000" fill="hold"/>
                                        <p:tgtEl>
                                          <p:spTgt spid="130"/>
                                        </p:tgtEl>
                                        <p:attrNameLst>
                                          <p:attrName>ppt_y</p:attrName>
                                        </p:attrNameLst>
                                      </p:cBhvr>
                                      <p:tavLst>
                                        <p:tav tm="0">
                                          <p:val>
                                            <p:strVal val="#ppt_y-.1"/>
                                          </p:val>
                                        </p:tav>
                                        <p:tav tm="100000">
                                          <p:val>
                                            <p:strVal val="#ppt_y"/>
                                          </p:val>
                                        </p:tav>
                                      </p:tavLst>
                                    </p:anim>
                                  </p:childTnLst>
                                </p:cTn>
                              </p:par>
                              <p:par>
                                <p:cTn id="516" presetID="42" presetClass="path" presetSubtype="0" repeatCount="indefinite" accel="50000" decel="50000" fill="hold" nodeType="withEffect">
                                  <p:stCondLst>
                                    <p:cond delay="0"/>
                                  </p:stCondLst>
                                  <p:childTnLst>
                                    <p:animMotion origin="layout" path="M -1.875E-6 3.7037E-7 L -1.875E-6 0.25 " pathEditMode="relative" rAng="0" ptsTypes="AA">
                                      <p:cBhvr>
                                        <p:cTn id="517" dur="1000" fill="hold"/>
                                        <p:tgtEl>
                                          <p:spTgt spid="130"/>
                                        </p:tgtEl>
                                        <p:attrNameLst>
                                          <p:attrName>ppt_x</p:attrName>
                                          <p:attrName>ppt_y</p:attrName>
                                        </p:attrNameLst>
                                      </p:cBhvr>
                                      <p:rCtr x="0" y="12500"/>
                                    </p:animMotion>
                                  </p:childTnLst>
                                </p:cTn>
                              </p:par>
                              <p:par>
                                <p:cTn id="518" presetID="42" presetClass="exit" presetSubtype="0" repeatCount="indefinite" fill="hold" nodeType="withEffect">
                                  <p:stCondLst>
                                    <p:cond delay="0"/>
                                  </p:stCondLst>
                                  <p:childTnLst>
                                    <p:animEffect transition="out" filter="fade">
                                      <p:cBhvr>
                                        <p:cTn id="519" dur="1000"/>
                                        <p:tgtEl>
                                          <p:spTgt spid="130"/>
                                        </p:tgtEl>
                                      </p:cBhvr>
                                    </p:animEffect>
                                    <p:anim calcmode="lin" valueType="num">
                                      <p:cBhvr>
                                        <p:cTn id="520" dur="1000"/>
                                        <p:tgtEl>
                                          <p:spTgt spid="130"/>
                                        </p:tgtEl>
                                        <p:attrNameLst>
                                          <p:attrName>ppt_x</p:attrName>
                                        </p:attrNameLst>
                                      </p:cBhvr>
                                      <p:tavLst>
                                        <p:tav tm="0">
                                          <p:val>
                                            <p:strVal val="ppt_x"/>
                                          </p:val>
                                        </p:tav>
                                        <p:tav tm="100000">
                                          <p:val>
                                            <p:strVal val="ppt_x"/>
                                          </p:val>
                                        </p:tav>
                                      </p:tavLst>
                                    </p:anim>
                                    <p:anim calcmode="lin" valueType="num">
                                      <p:cBhvr>
                                        <p:cTn id="521" dur="1000"/>
                                        <p:tgtEl>
                                          <p:spTgt spid="130"/>
                                        </p:tgtEl>
                                        <p:attrNameLst>
                                          <p:attrName>ppt_y</p:attrName>
                                        </p:attrNameLst>
                                      </p:cBhvr>
                                      <p:tavLst>
                                        <p:tav tm="0">
                                          <p:val>
                                            <p:strVal val="ppt_y"/>
                                          </p:val>
                                        </p:tav>
                                        <p:tav tm="100000">
                                          <p:val>
                                            <p:strVal val="ppt_y+.1"/>
                                          </p:val>
                                        </p:tav>
                                      </p:tavLst>
                                    </p:anim>
                                    <p:set>
                                      <p:cBhvr>
                                        <p:cTn id="522" dur="1" fill="hold">
                                          <p:stCondLst>
                                            <p:cond delay="999"/>
                                          </p:stCondLst>
                                        </p:cTn>
                                        <p:tgtEl>
                                          <p:spTgt spid="130"/>
                                        </p:tgtEl>
                                        <p:attrNameLst>
                                          <p:attrName>style.visibility</p:attrName>
                                        </p:attrNameLst>
                                      </p:cBhvr>
                                      <p:to>
                                        <p:strVal val="hidden"/>
                                      </p:to>
                                    </p:set>
                                  </p:childTnLst>
                                </p:cTn>
                              </p:par>
                              <p:par>
                                <p:cTn id="523" presetID="47" presetClass="entr" presetSubtype="0" repeatCount="indefinite" fill="hold" nodeType="withEffect">
                                  <p:stCondLst>
                                    <p:cond delay="0"/>
                                  </p:stCondLst>
                                  <p:childTnLst>
                                    <p:set>
                                      <p:cBhvr>
                                        <p:cTn id="524" dur="1" fill="hold">
                                          <p:stCondLst>
                                            <p:cond delay="0"/>
                                          </p:stCondLst>
                                        </p:cTn>
                                        <p:tgtEl>
                                          <p:spTgt spid="133"/>
                                        </p:tgtEl>
                                        <p:attrNameLst>
                                          <p:attrName>style.visibility</p:attrName>
                                        </p:attrNameLst>
                                      </p:cBhvr>
                                      <p:to>
                                        <p:strVal val="visible"/>
                                      </p:to>
                                    </p:set>
                                    <p:animEffect transition="in" filter="fade">
                                      <p:cBhvr>
                                        <p:cTn id="525" dur="1000"/>
                                        <p:tgtEl>
                                          <p:spTgt spid="133"/>
                                        </p:tgtEl>
                                      </p:cBhvr>
                                    </p:animEffect>
                                    <p:anim calcmode="lin" valueType="num">
                                      <p:cBhvr>
                                        <p:cTn id="526" dur="1000" fill="hold"/>
                                        <p:tgtEl>
                                          <p:spTgt spid="133"/>
                                        </p:tgtEl>
                                        <p:attrNameLst>
                                          <p:attrName>ppt_x</p:attrName>
                                        </p:attrNameLst>
                                      </p:cBhvr>
                                      <p:tavLst>
                                        <p:tav tm="0">
                                          <p:val>
                                            <p:strVal val="#ppt_x"/>
                                          </p:val>
                                        </p:tav>
                                        <p:tav tm="100000">
                                          <p:val>
                                            <p:strVal val="#ppt_x"/>
                                          </p:val>
                                        </p:tav>
                                      </p:tavLst>
                                    </p:anim>
                                    <p:anim calcmode="lin" valueType="num">
                                      <p:cBhvr>
                                        <p:cTn id="527" dur="1000" fill="hold"/>
                                        <p:tgtEl>
                                          <p:spTgt spid="133"/>
                                        </p:tgtEl>
                                        <p:attrNameLst>
                                          <p:attrName>ppt_y</p:attrName>
                                        </p:attrNameLst>
                                      </p:cBhvr>
                                      <p:tavLst>
                                        <p:tav tm="0">
                                          <p:val>
                                            <p:strVal val="#ppt_y-.1"/>
                                          </p:val>
                                        </p:tav>
                                        <p:tav tm="100000">
                                          <p:val>
                                            <p:strVal val="#ppt_y"/>
                                          </p:val>
                                        </p:tav>
                                      </p:tavLst>
                                    </p:anim>
                                  </p:childTnLst>
                                </p:cTn>
                              </p:par>
                              <p:par>
                                <p:cTn id="52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529" dur="1000" fill="hold"/>
                                        <p:tgtEl>
                                          <p:spTgt spid="133"/>
                                        </p:tgtEl>
                                        <p:attrNameLst>
                                          <p:attrName>ppt_x</p:attrName>
                                          <p:attrName>ppt_y</p:attrName>
                                        </p:attrNameLst>
                                      </p:cBhvr>
                                      <p:rCtr x="0" y="12500"/>
                                    </p:animMotion>
                                  </p:childTnLst>
                                </p:cTn>
                              </p:par>
                              <p:par>
                                <p:cTn id="530" presetID="42" presetClass="exit" presetSubtype="0" repeatCount="indefinite" fill="hold" nodeType="withEffect">
                                  <p:stCondLst>
                                    <p:cond delay="0"/>
                                  </p:stCondLst>
                                  <p:childTnLst>
                                    <p:animEffect transition="out" filter="fade">
                                      <p:cBhvr>
                                        <p:cTn id="531" dur="1000"/>
                                        <p:tgtEl>
                                          <p:spTgt spid="133"/>
                                        </p:tgtEl>
                                      </p:cBhvr>
                                    </p:animEffect>
                                    <p:anim calcmode="lin" valueType="num">
                                      <p:cBhvr>
                                        <p:cTn id="532" dur="1000"/>
                                        <p:tgtEl>
                                          <p:spTgt spid="133"/>
                                        </p:tgtEl>
                                        <p:attrNameLst>
                                          <p:attrName>ppt_x</p:attrName>
                                        </p:attrNameLst>
                                      </p:cBhvr>
                                      <p:tavLst>
                                        <p:tav tm="0">
                                          <p:val>
                                            <p:strVal val="ppt_x"/>
                                          </p:val>
                                        </p:tav>
                                        <p:tav tm="100000">
                                          <p:val>
                                            <p:strVal val="ppt_x"/>
                                          </p:val>
                                        </p:tav>
                                      </p:tavLst>
                                    </p:anim>
                                    <p:anim calcmode="lin" valueType="num">
                                      <p:cBhvr>
                                        <p:cTn id="533" dur="1000"/>
                                        <p:tgtEl>
                                          <p:spTgt spid="133"/>
                                        </p:tgtEl>
                                        <p:attrNameLst>
                                          <p:attrName>ppt_y</p:attrName>
                                        </p:attrNameLst>
                                      </p:cBhvr>
                                      <p:tavLst>
                                        <p:tav tm="0">
                                          <p:val>
                                            <p:strVal val="ppt_y"/>
                                          </p:val>
                                        </p:tav>
                                        <p:tav tm="100000">
                                          <p:val>
                                            <p:strVal val="ppt_y+.1"/>
                                          </p:val>
                                        </p:tav>
                                      </p:tavLst>
                                    </p:anim>
                                    <p:set>
                                      <p:cBhvr>
                                        <p:cTn id="534" dur="1" fill="hold">
                                          <p:stCondLst>
                                            <p:cond delay="999"/>
                                          </p:stCondLst>
                                        </p:cTn>
                                        <p:tgtEl>
                                          <p:spTgt spid="133"/>
                                        </p:tgtEl>
                                        <p:attrNameLst>
                                          <p:attrName>style.visibility</p:attrName>
                                        </p:attrNameLst>
                                      </p:cBhvr>
                                      <p:to>
                                        <p:strVal val="hidden"/>
                                      </p:to>
                                    </p:set>
                                  </p:childTnLst>
                                </p:cTn>
                              </p:par>
                              <p:par>
                                <p:cTn id="535" presetID="47" presetClass="entr" presetSubtype="0" repeatCount="indefinite" fill="hold" nodeType="withEffect">
                                  <p:stCondLst>
                                    <p:cond delay="0"/>
                                  </p:stCondLst>
                                  <p:childTnLst>
                                    <p:set>
                                      <p:cBhvr>
                                        <p:cTn id="536" dur="1" fill="hold">
                                          <p:stCondLst>
                                            <p:cond delay="0"/>
                                          </p:stCondLst>
                                        </p:cTn>
                                        <p:tgtEl>
                                          <p:spTgt spid="136"/>
                                        </p:tgtEl>
                                        <p:attrNameLst>
                                          <p:attrName>style.visibility</p:attrName>
                                        </p:attrNameLst>
                                      </p:cBhvr>
                                      <p:to>
                                        <p:strVal val="visible"/>
                                      </p:to>
                                    </p:set>
                                    <p:animEffect transition="in" filter="fade">
                                      <p:cBhvr>
                                        <p:cTn id="537" dur="1000"/>
                                        <p:tgtEl>
                                          <p:spTgt spid="136"/>
                                        </p:tgtEl>
                                      </p:cBhvr>
                                    </p:animEffect>
                                    <p:anim calcmode="lin" valueType="num">
                                      <p:cBhvr>
                                        <p:cTn id="538" dur="1000" fill="hold"/>
                                        <p:tgtEl>
                                          <p:spTgt spid="136"/>
                                        </p:tgtEl>
                                        <p:attrNameLst>
                                          <p:attrName>ppt_x</p:attrName>
                                        </p:attrNameLst>
                                      </p:cBhvr>
                                      <p:tavLst>
                                        <p:tav tm="0">
                                          <p:val>
                                            <p:strVal val="#ppt_x"/>
                                          </p:val>
                                        </p:tav>
                                        <p:tav tm="100000">
                                          <p:val>
                                            <p:strVal val="#ppt_x"/>
                                          </p:val>
                                        </p:tav>
                                      </p:tavLst>
                                    </p:anim>
                                    <p:anim calcmode="lin" valueType="num">
                                      <p:cBhvr>
                                        <p:cTn id="539" dur="1000" fill="hold"/>
                                        <p:tgtEl>
                                          <p:spTgt spid="136"/>
                                        </p:tgtEl>
                                        <p:attrNameLst>
                                          <p:attrName>ppt_y</p:attrName>
                                        </p:attrNameLst>
                                      </p:cBhvr>
                                      <p:tavLst>
                                        <p:tav tm="0">
                                          <p:val>
                                            <p:strVal val="#ppt_y-.1"/>
                                          </p:val>
                                        </p:tav>
                                        <p:tav tm="100000">
                                          <p:val>
                                            <p:strVal val="#ppt_y"/>
                                          </p:val>
                                        </p:tav>
                                      </p:tavLst>
                                    </p:anim>
                                  </p:childTnLst>
                                </p:cTn>
                              </p:par>
                              <p:par>
                                <p:cTn id="540" presetID="42" presetClass="path" presetSubtype="0" repeatCount="indefinite" accel="50000" decel="50000" fill="hold" nodeType="withEffect">
                                  <p:stCondLst>
                                    <p:cond delay="0"/>
                                  </p:stCondLst>
                                  <p:childTnLst>
                                    <p:animMotion origin="layout" path="M 3.125E-6 2.59259E-6 L 3.125E-6 0.25 " pathEditMode="relative" rAng="0" ptsTypes="AA">
                                      <p:cBhvr>
                                        <p:cTn id="541" dur="1000" fill="hold"/>
                                        <p:tgtEl>
                                          <p:spTgt spid="136"/>
                                        </p:tgtEl>
                                        <p:attrNameLst>
                                          <p:attrName>ppt_x</p:attrName>
                                          <p:attrName>ppt_y</p:attrName>
                                        </p:attrNameLst>
                                      </p:cBhvr>
                                      <p:rCtr x="0" y="12500"/>
                                    </p:animMotion>
                                  </p:childTnLst>
                                </p:cTn>
                              </p:par>
                              <p:par>
                                <p:cTn id="542" presetID="42" presetClass="exit" presetSubtype="0" repeatCount="indefinite" fill="hold" nodeType="withEffect">
                                  <p:stCondLst>
                                    <p:cond delay="0"/>
                                  </p:stCondLst>
                                  <p:childTnLst>
                                    <p:animEffect transition="out" filter="fade">
                                      <p:cBhvr>
                                        <p:cTn id="543" dur="1000"/>
                                        <p:tgtEl>
                                          <p:spTgt spid="136"/>
                                        </p:tgtEl>
                                      </p:cBhvr>
                                    </p:animEffect>
                                    <p:anim calcmode="lin" valueType="num">
                                      <p:cBhvr>
                                        <p:cTn id="544" dur="1000"/>
                                        <p:tgtEl>
                                          <p:spTgt spid="136"/>
                                        </p:tgtEl>
                                        <p:attrNameLst>
                                          <p:attrName>ppt_x</p:attrName>
                                        </p:attrNameLst>
                                      </p:cBhvr>
                                      <p:tavLst>
                                        <p:tav tm="0">
                                          <p:val>
                                            <p:strVal val="ppt_x"/>
                                          </p:val>
                                        </p:tav>
                                        <p:tav tm="100000">
                                          <p:val>
                                            <p:strVal val="ppt_x"/>
                                          </p:val>
                                        </p:tav>
                                      </p:tavLst>
                                    </p:anim>
                                    <p:anim calcmode="lin" valueType="num">
                                      <p:cBhvr>
                                        <p:cTn id="545" dur="1000"/>
                                        <p:tgtEl>
                                          <p:spTgt spid="136"/>
                                        </p:tgtEl>
                                        <p:attrNameLst>
                                          <p:attrName>ppt_y</p:attrName>
                                        </p:attrNameLst>
                                      </p:cBhvr>
                                      <p:tavLst>
                                        <p:tav tm="0">
                                          <p:val>
                                            <p:strVal val="ppt_y"/>
                                          </p:val>
                                        </p:tav>
                                        <p:tav tm="100000">
                                          <p:val>
                                            <p:strVal val="ppt_y+.1"/>
                                          </p:val>
                                        </p:tav>
                                      </p:tavLst>
                                    </p:anim>
                                    <p:set>
                                      <p:cBhvr>
                                        <p:cTn id="546" dur="1" fill="hold">
                                          <p:stCondLst>
                                            <p:cond delay="999"/>
                                          </p:stCondLst>
                                        </p:cTn>
                                        <p:tgtEl>
                                          <p:spTgt spid="136"/>
                                        </p:tgtEl>
                                        <p:attrNameLst>
                                          <p:attrName>style.visibility</p:attrName>
                                        </p:attrNameLst>
                                      </p:cBhvr>
                                      <p:to>
                                        <p:strVal val="hidden"/>
                                      </p:to>
                                    </p:set>
                                  </p:childTnLst>
                                </p:cTn>
                              </p:par>
                              <p:par>
                                <p:cTn id="547" presetID="47" presetClass="entr" presetSubtype="0" repeatCount="indefinite" fill="hold" nodeType="withEffect">
                                  <p:stCondLst>
                                    <p:cond delay="0"/>
                                  </p:stCondLst>
                                  <p:childTnLst>
                                    <p:set>
                                      <p:cBhvr>
                                        <p:cTn id="548" dur="1" fill="hold">
                                          <p:stCondLst>
                                            <p:cond delay="0"/>
                                          </p:stCondLst>
                                        </p:cTn>
                                        <p:tgtEl>
                                          <p:spTgt spid="139"/>
                                        </p:tgtEl>
                                        <p:attrNameLst>
                                          <p:attrName>style.visibility</p:attrName>
                                        </p:attrNameLst>
                                      </p:cBhvr>
                                      <p:to>
                                        <p:strVal val="visible"/>
                                      </p:to>
                                    </p:set>
                                    <p:animEffect transition="in" filter="fade">
                                      <p:cBhvr>
                                        <p:cTn id="549" dur="1000"/>
                                        <p:tgtEl>
                                          <p:spTgt spid="139"/>
                                        </p:tgtEl>
                                      </p:cBhvr>
                                    </p:animEffect>
                                    <p:anim calcmode="lin" valueType="num">
                                      <p:cBhvr>
                                        <p:cTn id="550" dur="1000" fill="hold"/>
                                        <p:tgtEl>
                                          <p:spTgt spid="139"/>
                                        </p:tgtEl>
                                        <p:attrNameLst>
                                          <p:attrName>ppt_x</p:attrName>
                                        </p:attrNameLst>
                                      </p:cBhvr>
                                      <p:tavLst>
                                        <p:tav tm="0">
                                          <p:val>
                                            <p:strVal val="#ppt_x"/>
                                          </p:val>
                                        </p:tav>
                                        <p:tav tm="100000">
                                          <p:val>
                                            <p:strVal val="#ppt_x"/>
                                          </p:val>
                                        </p:tav>
                                      </p:tavLst>
                                    </p:anim>
                                    <p:anim calcmode="lin" valueType="num">
                                      <p:cBhvr>
                                        <p:cTn id="551" dur="1000" fill="hold"/>
                                        <p:tgtEl>
                                          <p:spTgt spid="139"/>
                                        </p:tgtEl>
                                        <p:attrNameLst>
                                          <p:attrName>ppt_y</p:attrName>
                                        </p:attrNameLst>
                                      </p:cBhvr>
                                      <p:tavLst>
                                        <p:tav tm="0">
                                          <p:val>
                                            <p:strVal val="#ppt_y-.1"/>
                                          </p:val>
                                        </p:tav>
                                        <p:tav tm="100000">
                                          <p:val>
                                            <p:strVal val="#ppt_y"/>
                                          </p:val>
                                        </p:tav>
                                      </p:tavLst>
                                    </p:anim>
                                  </p:childTnLst>
                                </p:cTn>
                              </p:par>
                              <p:par>
                                <p:cTn id="552" presetID="42" presetClass="path" presetSubtype="0" repeatCount="indefinite" accel="50000" decel="50000" fill="hold" nodeType="withEffect">
                                  <p:stCondLst>
                                    <p:cond delay="0"/>
                                  </p:stCondLst>
                                  <p:childTnLst>
                                    <p:animMotion origin="layout" path="M -2.5E-6 -2.96296E-6 L -2.5E-6 0.25 " pathEditMode="relative" rAng="0" ptsTypes="AA">
                                      <p:cBhvr>
                                        <p:cTn id="553" dur="1000" fill="hold"/>
                                        <p:tgtEl>
                                          <p:spTgt spid="139"/>
                                        </p:tgtEl>
                                        <p:attrNameLst>
                                          <p:attrName>ppt_x</p:attrName>
                                          <p:attrName>ppt_y</p:attrName>
                                        </p:attrNameLst>
                                      </p:cBhvr>
                                      <p:rCtr x="0" y="12500"/>
                                    </p:animMotion>
                                  </p:childTnLst>
                                </p:cTn>
                              </p:par>
                              <p:par>
                                <p:cTn id="554" presetID="42" presetClass="exit" presetSubtype="0" repeatCount="indefinite" fill="hold" nodeType="withEffect">
                                  <p:stCondLst>
                                    <p:cond delay="0"/>
                                  </p:stCondLst>
                                  <p:childTnLst>
                                    <p:animEffect transition="out" filter="fade">
                                      <p:cBhvr>
                                        <p:cTn id="555" dur="1000"/>
                                        <p:tgtEl>
                                          <p:spTgt spid="139"/>
                                        </p:tgtEl>
                                      </p:cBhvr>
                                    </p:animEffect>
                                    <p:anim calcmode="lin" valueType="num">
                                      <p:cBhvr>
                                        <p:cTn id="556" dur="1000"/>
                                        <p:tgtEl>
                                          <p:spTgt spid="139"/>
                                        </p:tgtEl>
                                        <p:attrNameLst>
                                          <p:attrName>ppt_x</p:attrName>
                                        </p:attrNameLst>
                                      </p:cBhvr>
                                      <p:tavLst>
                                        <p:tav tm="0">
                                          <p:val>
                                            <p:strVal val="ppt_x"/>
                                          </p:val>
                                        </p:tav>
                                        <p:tav tm="100000">
                                          <p:val>
                                            <p:strVal val="ppt_x"/>
                                          </p:val>
                                        </p:tav>
                                      </p:tavLst>
                                    </p:anim>
                                    <p:anim calcmode="lin" valueType="num">
                                      <p:cBhvr>
                                        <p:cTn id="557" dur="1000"/>
                                        <p:tgtEl>
                                          <p:spTgt spid="139"/>
                                        </p:tgtEl>
                                        <p:attrNameLst>
                                          <p:attrName>ppt_y</p:attrName>
                                        </p:attrNameLst>
                                      </p:cBhvr>
                                      <p:tavLst>
                                        <p:tav tm="0">
                                          <p:val>
                                            <p:strVal val="ppt_y"/>
                                          </p:val>
                                        </p:tav>
                                        <p:tav tm="100000">
                                          <p:val>
                                            <p:strVal val="ppt_y+.1"/>
                                          </p:val>
                                        </p:tav>
                                      </p:tavLst>
                                    </p:anim>
                                    <p:set>
                                      <p:cBhvr>
                                        <p:cTn id="558" dur="1" fill="hold">
                                          <p:stCondLst>
                                            <p:cond delay="999"/>
                                          </p:stCondLst>
                                        </p:cTn>
                                        <p:tgtEl>
                                          <p:spTgt spid="139"/>
                                        </p:tgtEl>
                                        <p:attrNameLst>
                                          <p:attrName>style.visibility</p:attrName>
                                        </p:attrNameLst>
                                      </p:cBhvr>
                                      <p:to>
                                        <p:strVal val="hidden"/>
                                      </p:to>
                                    </p:set>
                                  </p:childTnLst>
                                </p:cTn>
                              </p:par>
                              <p:par>
                                <p:cTn id="559" presetID="47" presetClass="entr" presetSubtype="0" repeatCount="indefinite" fill="hold" nodeType="withEffect">
                                  <p:stCondLst>
                                    <p:cond delay="0"/>
                                  </p:stCondLst>
                                  <p:childTnLst>
                                    <p:set>
                                      <p:cBhvr>
                                        <p:cTn id="560" dur="1" fill="hold">
                                          <p:stCondLst>
                                            <p:cond delay="0"/>
                                          </p:stCondLst>
                                        </p:cTn>
                                        <p:tgtEl>
                                          <p:spTgt spid="142"/>
                                        </p:tgtEl>
                                        <p:attrNameLst>
                                          <p:attrName>style.visibility</p:attrName>
                                        </p:attrNameLst>
                                      </p:cBhvr>
                                      <p:to>
                                        <p:strVal val="visible"/>
                                      </p:to>
                                    </p:set>
                                    <p:animEffect transition="in" filter="fade">
                                      <p:cBhvr>
                                        <p:cTn id="561" dur="1000"/>
                                        <p:tgtEl>
                                          <p:spTgt spid="142"/>
                                        </p:tgtEl>
                                      </p:cBhvr>
                                    </p:animEffect>
                                    <p:anim calcmode="lin" valueType="num">
                                      <p:cBhvr>
                                        <p:cTn id="562" dur="1000" fill="hold"/>
                                        <p:tgtEl>
                                          <p:spTgt spid="142"/>
                                        </p:tgtEl>
                                        <p:attrNameLst>
                                          <p:attrName>ppt_x</p:attrName>
                                        </p:attrNameLst>
                                      </p:cBhvr>
                                      <p:tavLst>
                                        <p:tav tm="0">
                                          <p:val>
                                            <p:strVal val="#ppt_x"/>
                                          </p:val>
                                        </p:tav>
                                        <p:tav tm="100000">
                                          <p:val>
                                            <p:strVal val="#ppt_x"/>
                                          </p:val>
                                        </p:tav>
                                      </p:tavLst>
                                    </p:anim>
                                    <p:anim calcmode="lin" valueType="num">
                                      <p:cBhvr>
                                        <p:cTn id="563" dur="1000" fill="hold"/>
                                        <p:tgtEl>
                                          <p:spTgt spid="142"/>
                                        </p:tgtEl>
                                        <p:attrNameLst>
                                          <p:attrName>ppt_y</p:attrName>
                                        </p:attrNameLst>
                                      </p:cBhvr>
                                      <p:tavLst>
                                        <p:tav tm="0">
                                          <p:val>
                                            <p:strVal val="#ppt_y-.1"/>
                                          </p:val>
                                        </p:tav>
                                        <p:tav tm="100000">
                                          <p:val>
                                            <p:strVal val="#ppt_y"/>
                                          </p:val>
                                        </p:tav>
                                      </p:tavLst>
                                    </p:anim>
                                  </p:childTnLst>
                                </p:cTn>
                              </p:par>
                              <p:par>
                                <p:cTn id="564" presetID="42" presetClass="path" presetSubtype="0" repeatCount="indefinite" accel="50000" decel="50000" fill="hold" nodeType="withEffect">
                                  <p:stCondLst>
                                    <p:cond delay="0"/>
                                  </p:stCondLst>
                                  <p:childTnLst>
                                    <p:animMotion origin="layout" path="M -2.08333E-6 -3.7037E-6 L -2.08333E-6 0.25 " pathEditMode="relative" rAng="0" ptsTypes="AA">
                                      <p:cBhvr>
                                        <p:cTn id="565" dur="1000" fill="hold"/>
                                        <p:tgtEl>
                                          <p:spTgt spid="142"/>
                                        </p:tgtEl>
                                        <p:attrNameLst>
                                          <p:attrName>ppt_x</p:attrName>
                                          <p:attrName>ppt_y</p:attrName>
                                        </p:attrNameLst>
                                      </p:cBhvr>
                                      <p:rCtr x="0" y="12500"/>
                                    </p:animMotion>
                                  </p:childTnLst>
                                </p:cTn>
                              </p:par>
                              <p:par>
                                <p:cTn id="566" presetID="42" presetClass="exit" presetSubtype="0" repeatCount="indefinite" fill="hold" nodeType="withEffect">
                                  <p:stCondLst>
                                    <p:cond delay="0"/>
                                  </p:stCondLst>
                                  <p:childTnLst>
                                    <p:animEffect transition="out" filter="fade">
                                      <p:cBhvr>
                                        <p:cTn id="567" dur="1000"/>
                                        <p:tgtEl>
                                          <p:spTgt spid="142"/>
                                        </p:tgtEl>
                                      </p:cBhvr>
                                    </p:animEffect>
                                    <p:anim calcmode="lin" valueType="num">
                                      <p:cBhvr>
                                        <p:cTn id="568" dur="1000"/>
                                        <p:tgtEl>
                                          <p:spTgt spid="142"/>
                                        </p:tgtEl>
                                        <p:attrNameLst>
                                          <p:attrName>ppt_x</p:attrName>
                                        </p:attrNameLst>
                                      </p:cBhvr>
                                      <p:tavLst>
                                        <p:tav tm="0">
                                          <p:val>
                                            <p:strVal val="ppt_x"/>
                                          </p:val>
                                        </p:tav>
                                        <p:tav tm="100000">
                                          <p:val>
                                            <p:strVal val="ppt_x"/>
                                          </p:val>
                                        </p:tav>
                                      </p:tavLst>
                                    </p:anim>
                                    <p:anim calcmode="lin" valueType="num">
                                      <p:cBhvr>
                                        <p:cTn id="569" dur="1000"/>
                                        <p:tgtEl>
                                          <p:spTgt spid="142"/>
                                        </p:tgtEl>
                                        <p:attrNameLst>
                                          <p:attrName>ppt_y</p:attrName>
                                        </p:attrNameLst>
                                      </p:cBhvr>
                                      <p:tavLst>
                                        <p:tav tm="0">
                                          <p:val>
                                            <p:strVal val="ppt_y"/>
                                          </p:val>
                                        </p:tav>
                                        <p:tav tm="100000">
                                          <p:val>
                                            <p:strVal val="ppt_y+.1"/>
                                          </p:val>
                                        </p:tav>
                                      </p:tavLst>
                                    </p:anim>
                                    <p:set>
                                      <p:cBhvr>
                                        <p:cTn id="570" dur="1" fill="hold">
                                          <p:stCondLst>
                                            <p:cond delay="999"/>
                                          </p:stCondLst>
                                        </p:cTn>
                                        <p:tgtEl>
                                          <p:spTgt spid="142"/>
                                        </p:tgtEl>
                                        <p:attrNameLst>
                                          <p:attrName>style.visibility</p:attrName>
                                        </p:attrNameLst>
                                      </p:cBhvr>
                                      <p:to>
                                        <p:strVal val="hidden"/>
                                      </p:to>
                                    </p:set>
                                  </p:childTnLst>
                                </p:cTn>
                              </p:par>
                              <p:par>
                                <p:cTn id="571" presetID="47" presetClass="entr" presetSubtype="0" repeatCount="indefinite" fill="hold" nodeType="withEffect">
                                  <p:stCondLst>
                                    <p:cond delay="0"/>
                                  </p:stCondLst>
                                  <p:childTnLst>
                                    <p:set>
                                      <p:cBhvr>
                                        <p:cTn id="572" dur="1" fill="hold">
                                          <p:stCondLst>
                                            <p:cond delay="0"/>
                                          </p:stCondLst>
                                        </p:cTn>
                                        <p:tgtEl>
                                          <p:spTgt spid="145"/>
                                        </p:tgtEl>
                                        <p:attrNameLst>
                                          <p:attrName>style.visibility</p:attrName>
                                        </p:attrNameLst>
                                      </p:cBhvr>
                                      <p:to>
                                        <p:strVal val="visible"/>
                                      </p:to>
                                    </p:set>
                                    <p:animEffect transition="in" filter="fade">
                                      <p:cBhvr>
                                        <p:cTn id="573" dur="1000"/>
                                        <p:tgtEl>
                                          <p:spTgt spid="145"/>
                                        </p:tgtEl>
                                      </p:cBhvr>
                                    </p:animEffect>
                                    <p:anim calcmode="lin" valueType="num">
                                      <p:cBhvr>
                                        <p:cTn id="574" dur="1000" fill="hold"/>
                                        <p:tgtEl>
                                          <p:spTgt spid="145"/>
                                        </p:tgtEl>
                                        <p:attrNameLst>
                                          <p:attrName>ppt_x</p:attrName>
                                        </p:attrNameLst>
                                      </p:cBhvr>
                                      <p:tavLst>
                                        <p:tav tm="0">
                                          <p:val>
                                            <p:strVal val="#ppt_x"/>
                                          </p:val>
                                        </p:tav>
                                        <p:tav tm="100000">
                                          <p:val>
                                            <p:strVal val="#ppt_x"/>
                                          </p:val>
                                        </p:tav>
                                      </p:tavLst>
                                    </p:anim>
                                    <p:anim calcmode="lin" valueType="num">
                                      <p:cBhvr>
                                        <p:cTn id="575" dur="1000" fill="hold"/>
                                        <p:tgtEl>
                                          <p:spTgt spid="145"/>
                                        </p:tgtEl>
                                        <p:attrNameLst>
                                          <p:attrName>ppt_y</p:attrName>
                                        </p:attrNameLst>
                                      </p:cBhvr>
                                      <p:tavLst>
                                        <p:tav tm="0">
                                          <p:val>
                                            <p:strVal val="#ppt_y-.1"/>
                                          </p:val>
                                        </p:tav>
                                        <p:tav tm="100000">
                                          <p:val>
                                            <p:strVal val="#ppt_y"/>
                                          </p:val>
                                        </p:tav>
                                      </p:tavLst>
                                    </p:anim>
                                  </p:childTnLst>
                                </p:cTn>
                              </p:par>
                              <p:par>
                                <p:cTn id="576" presetID="42" presetClass="path" presetSubtype="0" repeatCount="indefinite" accel="50000" decel="50000" fill="hold" nodeType="withEffect">
                                  <p:stCondLst>
                                    <p:cond delay="0"/>
                                  </p:stCondLst>
                                  <p:childTnLst>
                                    <p:animMotion origin="layout" path="M 1.875E-6 -4.44444E-6 L 1.875E-6 0.25 " pathEditMode="relative" rAng="0" ptsTypes="AA">
                                      <p:cBhvr>
                                        <p:cTn id="577" dur="1000" fill="hold"/>
                                        <p:tgtEl>
                                          <p:spTgt spid="145"/>
                                        </p:tgtEl>
                                        <p:attrNameLst>
                                          <p:attrName>ppt_x</p:attrName>
                                          <p:attrName>ppt_y</p:attrName>
                                        </p:attrNameLst>
                                      </p:cBhvr>
                                      <p:rCtr x="0" y="12500"/>
                                    </p:animMotion>
                                  </p:childTnLst>
                                </p:cTn>
                              </p:par>
                              <p:par>
                                <p:cTn id="578" presetID="42" presetClass="exit" presetSubtype="0" repeatCount="indefinite" fill="hold" nodeType="withEffect">
                                  <p:stCondLst>
                                    <p:cond delay="0"/>
                                  </p:stCondLst>
                                  <p:childTnLst>
                                    <p:animEffect transition="out" filter="fade">
                                      <p:cBhvr>
                                        <p:cTn id="579" dur="1000"/>
                                        <p:tgtEl>
                                          <p:spTgt spid="145"/>
                                        </p:tgtEl>
                                      </p:cBhvr>
                                    </p:animEffect>
                                    <p:anim calcmode="lin" valueType="num">
                                      <p:cBhvr>
                                        <p:cTn id="580" dur="1000"/>
                                        <p:tgtEl>
                                          <p:spTgt spid="145"/>
                                        </p:tgtEl>
                                        <p:attrNameLst>
                                          <p:attrName>ppt_x</p:attrName>
                                        </p:attrNameLst>
                                      </p:cBhvr>
                                      <p:tavLst>
                                        <p:tav tm="0">
                                          <p:val>
                                            <p:strVal val="ppt_x"/>
                                          </p:val>
                                        </p:tav>
                                        <p:tav tm="100000">
                                          <p:val>
                                            <p:strVal val="ppt_x"/>
                                          </p:val>
                                        </p:tav>
                                      </p:tavLst>
                                    </p:anim>
                                    <p:anim calcmode="lin" valueType="num">
                                      <p:cBhvr>
                                        <p:cTn id="581" dur="1000"/>
                                        <p:tgtEl>
                                          <p:spTgt spid="145"/>
                                        </p:tgtEl>
                                        <p:attrNameLst>
                                          <p:attrName>ppt_y</p:attrName>
                                        </p:attrNameLst>
                                      </p:cBhvr>
                                      <p:tavLst>
                                        <p:tav tm="0">
                                          <p:val>
                                            <p:strVal val="ppt_y"/>
                                          </p:val>
                                        </p:tav>
                                        <p:tav tm="100000">
                                          <p:val>
                                            <p:strVal val="ppt_y+.1"/>
                                          </p:val>
                                        </p:tav>
                                      </p:tavLst>
                                    </p:anim>
                                    <p:set>
                                      <p:cBhvr>
                                        <p:cTn id="582" dur="1" fill="hold">
                                          <p:stCondLst>
                                            <p:cond delay="999"/>
                                          </p:stCondLst>
                                        </p:cTn>
                                        <p:tgtEl>
                                          <p:spTgt spid="145"/>
                                        </p:tgtEl>
                                        <p:attrNameLst>
                                          <p:attrName>style.visibility</p:attrName>
                                        </p:attrNameLst>
                                      </p:cBhvr>
                                      <p:to>
                                        <p:strVal val="hidden"/>
                                      </p:to>
                                    </p:set>
                                  </p:childTnLst>
                                </p:cTn>
                              </p:par>
                              <p:par>
                                <p:cTn id="583" presetID="47" presetClass="entr" presetSubtype="0" repeatCount="indefinite" fill="hold" nodeType="withEffect">
                                  <p:stCondLst>
                                    <p:cond delay="0"/>
                                  </p:stCondLst>
                                  <p:childTnLst>
                                    <p:set>
                                      <p:cBhvr>
                                        <p:cTn id="584" dur="1" fill="hold">
                                          <p:stCondLst>
                                            <p:cond delay="0"/>
                                          </p:stCondLst>
                                        </p:cTn>
                                        <p:tgtEl>
                                          <p:spTgt spid="148"/>
                                        </p:tgtEl>
                                        <p:attrNameLst>
                                          <p:attrName>style.visibility</p:attrName>
                                        </p:attrNameLst>
                                      </p:cBhvr>
                                      <p:to>
                                        <p:strVal val="visible"/>
                                      </p:to>
                                    </p:set>
                                    <p:animEffect transition="in" filter="fade">
                                      <p:cBhvr>
                                        <p:cTn id="585" dur="1000"/>
                                        <p:tgtEl>
                                          <p:spTgt spid="148"/>
                                        </p:tgtEl>
                                      </p:cBhvr>
                                    </p:animEffect>
                                    <p:anim calcmode="lin" valueType="num">
                                      <p:cBhvr>
                                        <p:cTn id="586" dur="1000" fill="hold"/>
                                        <p:tgtEl>
                                          <p:spTgt spid="148"/>
                                        </p:tgtEl>
                                        <p:attrNameLst>
                                          <p:attrName>ppt_x</p:attrName>
                                        </p:attrNameLst>
                                      </p:cBhvr>
                                      <p:tavLst>
                                        <p:tav tm="0">
                                          <p:val>
                                            <p:strVal val="#ppt_x"/>
                                          </p:val>
                                        </p:tav>
                                        <p:tav tm="100000">
                                          <p:val>
                                            <p:strVal val="#ppt_x"/>
                                          </p:val>
                                        </p:tav>
                                      </p:tavLst>
                                    </p:anim>
                                    <p:anim calcmode="lin" valueType="num">
                                      <p:cBhvr>
                                        <p:cTn id="587" dur="1000" fill="hold"/>
                                        <p:tgtEl>
                                          <p:spTgt spid="148"/>
                                        </p:tgtEl>
                                        <p:attrNameLst>
                                          <p:attrName>ppt_y</p:attrName>
                                        </p:attrNameLst>
                                      </p:cBhvr>
                                      <p:tavLst>
                                        <p:tav tm="0">
                                          <p:val>
                                            <p:strVal val="#ppt_y-.1"/>
                                          </p:val>
                                        </p:tav>
                                        <p:tav tm="100000">
                                          <p:val>
                                            <p:strVal val="#ppt_y"/>
                                          </p:val>
                                        </p:tav>
                                      </p:tavLst>
                                    </p:anim>
                                  </p:childTnLst>
                                </p:cTn>
                              </p:par>
                              <p:par>
                                <p:cTn id="58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589" dur="1000" fill="hold"/>
                                        <p:tgtEl>
                                          <p:spTgt spid="148"/>
                                        </p:tgtEl>
                                        <p:attrNameLst>
                                          <p:attrName>ppt_x</p:attrName>
                                          <p:attrName>ppt_y</p:attrName>
                                        </p:attrNameLst>
                                      </p:cBhvr>
                                      <p:rCtr x="0" y="12500"/>
                                    </p:animMotion>
                                  </p:childTnLst>
                                </p:cTn>
                              </p:par>
                              <p:par>
                                <p:cTn id="590" presetID="42" presetClass="exit" presetSubtype="0" repeatCount="indefinite" fill="hold" nodeType="withEffect">
                                  <p:stCondLst>
                                    <p:cond delay="0"/>
                                  </p:stCondLst>
                                  <p:childTnLst>
                                    <p:animEffect transition="out" filter="fade">
                                      <p:cBhvr>
                                        <p:cTn id="591" dur="1000"/>
                                        <p:tgtEl>
                                          <p:spTgt spid="148"/>
                                        </p:tgtEl>
                                      </p:cBhvr>
                                    </p:animEffect>
                                    <p:anim calcmode="lin" valueType="num">
                                      <p:cBhvr>
                                        <p:cTn id="592" dur="1000"/>
                                        <p:tgtEl>
                                          <p:spTgt spid="148"/>
                                        </p:tgtEl>
                                        <p:attrNameLst>
                                          <p:attrName>ppt_x</p:attrName>
                                        </p:attrNameLst>
                                      </p:cBhvr>
                                      <p:tavLst>
                                        <p:tav tm="0">
                                          <p:val>
                                            <p:strVal val="ppt_x"/>
                                          </p:val>
                                        </p:tav>
                                        <p:tav tm="100000">
                                          <p:val>
                                            <p:strVal val="ppt_x"/>
                                          </p:val>
                                        </p:tav>
                                      </p:tavLst>
                                    </p:anim>
                                    <p:anim calcmode="lin" valueType="num">
                                      <p:cBhvr>
                                        <p:cTn id="593" dur="1000"/>
                                        <p:tgtEl>
                                          <p:spTgt spid="148"/>
                                        </p:tgtEl>
                                        <p:attrNameLst>
                                          <p:attrName>ppt_y</p:attrName>
                                        </p:attrNameLst>
                                      </p:cBhvr>
                                      <p:tavLst>
                                        <p:tav tm="0">
                                          <p:val>
                                            <p:strVal val="ppt_y"/>
                                          </p:val>
                                        </p:tav>
                                        <p:tav tm="100000">
                                          <p:val>
                                            <p:strVal val="ppt_y+.1"/>
                                          </p:val>
                                        </p:tav>
                                      </p:tavLst>
                                    </p:anim>
                                    <p:set>
                                      <p:cBhvr>
                                        <p:cTn id="594" dur="1" fill="hold">
                                          <p:stCondLst>
                                            <p:cond delay="999"/>
                                          </p:stCondLst>
                                        </p:cTn>
                                        <p:tgtEl>
                                          <p:spTgt spid="148"/>
                                        </p:tgtEl>
                                        <p:attrNameLst>
                                          <p:attrName>style.visibility</p:attrName>
                                        </p:attrNameLst>
                                      </p:cBhvr>
                                      <p:to>
                                        <p:strVal val="hidden"/>
                                      </p:to>
                                    </p:set>
                                  </p:childTnLst>
                                </p:cTn>
                              </p:par>
                              <p:par>
                                <p:cTn id="595" presetID="47" presetClass="entr" presetSubtype="0" repeatCount="indefinite" fill="hold" nodeType="withEffect">
                                  <p:stCondLst>
                                    <p:cond delay="0"/>
                                  </p:stCondLst>
                                  <p:childTnLst>
                                    <p:set>
                                      <p:cBhvr>
                                        <p:cTn id="596" dur="1" fill="hold">
                                          <p:stCondLst>
                                            <p:cond delay="0"/>
                                          </p:stCondLst>
                                        </p:cTn>
                                        <p:tgtEl>
                                          <p:spTgt spid="151"/>
                                        </p:tgtEl>
                                        <p:attrNameLst>
                                          <p:attrName>style.visibility</p:attrName>
                                        </p:attrNameLst>
                                      </p:cBhvr>
                                      <p:to>
                                        <p:strVal val="visible"/>
                                      </p:to>
                                    </p:set>
                                    <p:animEffect transition="in" filter="fade">
                                      <p:cBhvr>
                                        <p:cTn id="597" dur="1000"/>
                                        <p:tgtEl>
                                          <p:spTgt spid="151"/>
                                        </p:tgtEl>
                                      </p:cBhvr>
                                    </p:animEffect>
                                    <p:anim calcmode="lin" valueType="num">
                                      <p:cBhvr>
                                        <p:cTn id="598" dur="1000" fill="hold"/>
                                        <p:tgtEl>
                                          <p:spTgt spid="151"/>
                                        </p:tgtEl>
                                        <p:attrNameLst>
                                          <p:attrName>ppt_x</p:attrName>
                                        </p:attrNameLst>
                                      </p:cBhvr>
                                      <p:tavLst>
                                        <p:tav tm="0">
                                          <p:val>
                                            <p:strVal val="#ppt_x"/>
                                          </p:val>
                                        </p:tav>
                                        <p:tav tm="100000">
                                          <p:val>
                                            <p:strVal val="#ppt_x"/>
                                          </p:val>
                                        </p:tav>
                                      </p:tavLst>
                                    </p:anim>
                                    <p:anim calcmode="lin" valueType="num">
                                      <p:cBhvr>
                                        <p:cTn id="599" dur="1000" fill="hold"/>
                                        <p:tgtEl>
                                          <p:spTgt spid="151"/>
                                        </p:tgtEl>
                                        <p:attrNameLst>
                                          <p:attrName>ppt_y</p:attrName>
                                        </p:attrNameLst>
                                      </p:cBhvr>
                                      <p:tavLst>
                                        <p:tav tm="0">
                                          <p:val>
                                            <p:strVal val="#ppt_y-.1"/>
                                          </p:val>
                                        </p:tav>
                                        <p:tav tm="100000">
                                          <p:val>
                                            <p:strVal val="#ppt_y"/>
                                          </p:val>
                                        </p:tav>
                                      </p:tavLst>
                                    </p:anim>
                                  </p:childTnLst>
                                </p:cTn>
                              </p:par>
                              <p:par>
                                <p:cTn id="60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601" dur="1000" fill="hold"/>
                                        <p:tgtEl>
                                          <p:spTgt spid="151"/>
                                        </p:tgtEl>
                                        <p:attrNameLst>
                                          <p:attrName>ppt_x</p:attrName>
                                          <p:attrName>ppt_y</p:attrName>
                                        </p:attrNameLst>
                                      </p:cBhvr>
                                      <p:rCtr x="0" y="12500"/>
                                    </p:animMotion>
                                  </p:childTnLst>
                                </p:cTn>
                              </p:par>
                              <p:par>
                                <p:cTn id="602" presetID="42" presetClass="exit" presetSubtype="0" repeatCount="indefinite" fill="hold" nodeType="withEffect">
                                  <p:stCondLst>
                                    <p:cond delay="0"/>
                                  </p:stCondLst>
                                  <p:childTnLst>
                                    <p:animEffect transition="out" filter="fade">
                                      <p:cBhvr>
                                        <p:cTn id="603" dur="1000"/>
                                        <p:tgtEl>
                                          <p:spTgt spid="151"/>
                                        </p:tgtEl>
                                      </p:cBhvr>
                                    </p:animEffect>
                                    <p:anim calcmode="lin" valueType="num">
                                      <p:cBhvr>
                                        <p:cTn id="604" dur="1000"/>
                                        <p:tgtEl>
                                          <p:spTgt spid="151"/>
                                        </p:tgtEl>
                                        <p:attrNameLst>
                                          <p:attrName>ppt_x</p:attrName>
                                        </p:attrNameLst>
                                      </p:cBhvr>
                                      <p:tavLst>
                                        <p:tav tm="0">
                                          <p:val>
                                            <p:strVal val="ppt_x"/>
                                          </p:val>
                                        </p:tav>
                                        <p:tav tm="100000">
                                          <p:val>
                                            <p:strVal val="ppt_x"/>
                                          </p:val>
                                        </p:tav>
                                      </p:tavLst>
                                    </p:anim>
                                    <p:anim calcmode="lin" valueType="num">
                                      <p:cBhvr>
                                        <p:cTn id="605" dur="1000"/>
                                        <p:tgtEl>
                                          <p:spTgt spid="151"/>
                                        </p:tgtEl>
                                        <p:attrNameLst>
                                          <p:attrName>ppt_y</p:attrName>
                                        </p:attrNameLst>
                                      </p:cBhvr>
                                      <p:tavLst>
                                        <p:tav tm="0">
                                          <p:val>
                                            <p:strVal val="ppt_y"/>
                                          </p:val>
                                        </p:tav>
                                        <p:tav tm="100000">
                                          <p:val>
                                            <p:strVal val="ppt_y+.1"/>
                                          </p:val>
                                        </p:tav>
                                      </p:tavLst>
                                    </p:anim>
                                    <p:set>
                                      <p:cBhvr>
                                        <p:cTn id="606" dur="1" fill="hold">
                                          <p:stCondLst>
                                            <p:cond delay="999"/>
                                          </p:stCondLst>
                                        </p:cTn>
                                        <p:tgtEl>
                                          <p:spTgt spid="151"/>
                                        </p:tgtEl>
                                        <p:attrNameLst>
                                          <p:attrName>style.visibility</p:attrName>
                                        </p:attrNameLst>
                                      </p:cBhvr>
                                      <p:to>
                                        <p:strVal val="hidden"/>
                                      </p:to>
                                    </p:set>
                                  </p:childTnLst>
                                </p:cTn>
                              </p:par>
                              <p:par>
                                <p:cTn id="607" presetID="47" presetClass="entr" presetSubtype="0" repeatCount="indefinite" fill="hold" nodeType="withEffect">
                                  <p:stCondLst>
                                    <p:cond delay="0"/>
                                  </p:stCondLst>
                                  <p:childTnLst>
                                    <p:set>
                                      <p:cBhvr>
                                        <p:cTn id="608" dur="1" fill="hold">
                                          <p:stCondLst>
                                            <p:cond delay="0"/>
                                          </p:stCondLst>
                                        </p:cTn>
                                        <p:tgtEl>
                                          <p:spTgt spid="154"/>
                                        </p:tgtEl>
                                        <p:attrNameLst>
                                          <p:attrName>style.visibility</p:attrName>
                                        </p:attrNameLst>
                                      </p:cBhvr>
                                      <p:to>
                                        <p:strVal val="visible"/>
                                      </p:to>
                                    </p:set>
                                    <p:animEffect transition="in" filter="fade">
                                      <p:cBhvr>
                                        <p:cTn id="609" dur="1000"/>
                                        <p:tgtEl>
                                          <p:spTgt spid="154"/>
                                        </p:tgtEl>
                                      </p:cBhvr>
                                    </p:animEffect>
                                    <p:anim calcmode="lin" valueType="num">
                                      <p:cBhvr>
                                        <p:cTn id="610" dur="1000" fill="hold"/>
                                        <p:tgtEl>
                                          <p:spTgt spid="154"/>
                                        </p:tgtEl>
                                        <p:attrNameLst>
                                          <p:attrName>ppt_x</p:attrName>
                                        </p:attrNameLst>
                                      </p:cBhvr>
                                      <p:tavLst>
                                        <p:tav tm="0">
                                          <p:val>
                                            <p:strVal val="#ppt_x"/>
                                          </p:val>
                                        </p:tav>
                                        <p:tav tm="100000">
                                          <p:val>
                                            <p:strVal val="#ppt_x"/>
                                          </p:val>
                                        </p:tav>
                                      </p:tavLst>
                                    </p:anim>
                                    <p:anim calcmode="lin" valueType="num">
                                      <p:cBhvr>
                                        <p:cTn id="611" dur="1000" fill="hold"/>
                                        <p:tgtEl>
                                          <p:spTgt spid="154"/>
                                        </p:tgtEl>
                                        <p:attrNameLst>
                                          <p:attrName>ppt_y</p:attrName>
                                        </p:attrNameLst>
                                      </p:cBhvr>
                                      <p:tavLst>
                                        <p:tav tm="0">
                                          <p:val>
                                            <p:strVal val="#ppt_y-.1"/>
                                          </p:val>
                                        </p:tav>
                                        <p:tav tm="100000">
                                          <p:val>
                                            <p:strVal val="#ppt_y"/>
                                          </p:val>
                                        </p:tav>
                                      </p:tavLst>
                                    </p:anim>
                                  </p:childTnLst>
                                </p:cTn>
                              </p:par>
                              <p:par>
                                <p:cTn id="61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613" dur="1000" fill="hold"/>
                                        <p:tgtEl>
                                          <p:spTgt spid="154"/>
                                        </p:tgtEl>
                                        <p:attrNameLst>
                                          <p:attrName>ppt_x</p:attrName>
                                          <p:attrName>ppt_y</p:attrName>
                                        </p:attrNameLst>
                                      </p:cBhvr>
                                      <p:rCtr x="0" y="12500"/>
                                    </p:animMotion>
                                  </p:childTnLst>
                                </p:cTn>
                              </p:par>
                              <p:par>
                                <p:cTn id="614" presetID="42" presetClass="exit" presetSubtype="0" repeatCount="indefinite" fill="hold" nodeType="withEffect">
                                  <p:stCondLst>
                                    <p:cond delay="0"/>
                                  </p:stCondLst>
                                  <p:childTnLst>
                                    <p:animEffect transition="out" filter="fade">
                                      <p:cBhvr>
                                        <p:cTn id="615" dur="1000"/>
                                        <p:tgtEl>
                                          <p:spTgt spid="154"/>
                                        </p:tgtEl>
                                      </p:cBhvr>
                                    </p:animEffect>
                                    <p:anim calcmode="lin" valueType="num">
                                      <p:cBhvr>
                                        <p:cTn id="616" dur="1000"/>
                                        <p:tgtEl>
                                          <p:spTgt spid="154"/>
                                        </p:tgtEl>
                                        <p:attrNameLst>
                                          <p:attrName>ppt_x</p:attrName>
                                        </p:attrNameLst>
                                      </p:cBhvr>
                                      <p:tavLst>
                                        <p:tav tm="0">
                                          <p:val>
                                            <p:strVal val="ppt_x"/>
                                          </p:val>
                                        </p:tav>
                                        <p:tav tm="100000">
                                          <p:val>
                                            <p:strVal val="ppt_x"/>
                                          </p:val>
                                        </p:tav>
                                      </p:tavLst>
                                    </p:anim>
                                    <p:anim calcmode="lin" valueType="num">
                                      <p:cBhvr>
                                        <p:cTn id="617" dur="1000"/>
                                        <p:tgtEl>
                                          <p:spTgt spid="154"/>
                                        </p:tgtEl>
                                        <p:attrNameLst>
                                          <p:attrName>ppt_y</p:attrName>
                                        </p:attrNameLst>
                                      </p:cBhvr>
                                      <p:tavLst>
                                        <p:tav tm="0">
                                          <p:val>
                                            <p:strVal val="ppt_y"/>
                                          </p:val>
                                        </p:tav>
                                        <p:tav tm="100000">
                                          <p:val>
                                            <p:strVal val="ppt_y+.1"/>
                                          </p:val>
                                        </p:tav>
                                      </p:tavLst>
                                    </p:anim>
                                    <p:set>
                                      <p:cBhvr>
                                        <p:cTn id="618" dur="1" fill="hold">
                                          <p:stCondLst>
                                            <p:cond delay="999"/>
                                          </p:stCondLst>
                                        </p:cTn>
                                        <p:tgtEl>
                                          <p:spTgt spid="154"/>
                                        </p:tgtEl>
                                        <p:attrNameLst>
                                          <p:attrName>style.visibility</p:attrName>
                                        </p:attrNameLst>
                                      </p:cBhvr>
                                      <p:to>
                                        <p:strVal val="hidden"/>
                                      </p:to>
                                    </p:set>
                                  </p:childTnLst>
                                </p:cTn>
                              </p:par>
                              <p:par>
                                <p:cTn id="619" presetID="47" presetClass="entr" presetSubtype="0" repeatCount="indefinite" fill="hold" nodeType="withEffect">
                                  <p:stCondLst>
                                    <p:cond delay="0"/>
                                  </p:stCondLst>
                                  <p:childTnLst>
                                    <p:set>
                                      <p:cBhvr>
                                        <p:cTn id="620" dur="1" fill="hold">
                                          <p:stCondLst>
                                            <p:cond delay="0"/>
                                          </p:stCondLst>
                                        </p:cTn>
                                        <p:tgtEl>
                                          <p:spTgt spid="157"/>
                                        </p:tgtEl>
                                        <p:attrNameLst>
                                          <p:attrName>style.visibility</p:attrName>
                                        </p:attrNameLst>
                                      </p:cBhvr>
                                      <p:to>
                                        <p:strVal val="visible"/>
                                      </p:to>
                                    </p:set>
                                    <p:animEffect transition="in" filter="fade">
                                      <p:cBhvr>
                                        <p:cTn id="621" dur="1000"/>
                                        <p:tgtEl>
                                          <p:spTgt spid="157"/>
                                        </p:tgtEl>
                                      </p:cBhvr>
                                    </p:animEffect>
                                    <p:anim calcmode="lin" valueType="num">
                                      <p:cBhvr>
                                        <p:cTn id="622" dur="1000" fill="hold"/>
                                        <p:tgtEl>
                                          <p:spTgt spid="157"/>
                                        </p:tgtEl>
                                        <p:attrNameLst>
                                          <p:attrName>ppt_x</p:attrName>
                                        </p:attrNameLst>
                                      </p:cBhvr>
                                      <p:tavLst>
                                        <p:tav tm="0">
                                          <p:val>
                                            <p:strVal val="#ppt_x"/>
                                          </p:val>
                                        </p:tav>
                                        <p:tav tm="100000">
                                          <p:val>
                                            <p:strVal val="#ppt_x"/>
                                          </p:val>
                                        </p:tav>
                                      </p:tavLst>
                                    </p:anim>
                                    <p:anim calcmode="lin" valueType="num">
                                      <p:cBhvr>
                                        <p:cTn id="623" dur="1000" fill="hold"/>
                                        <p:tgtEl>
                                          <p:spTgt spid="157"/>
                                        </p:tgtEl>
                                        <p:attrNameLst>
                                          <p:attrName>ppt_y</p:attrName>
                                        </p:attrNameLst>
                                      </p:cBhvr>
                                      <p:tavLst>
                                        <p:tav tm="0">
                                          <p:val>
                                            <p:strVal val="#ppt_y-.1"/>
                                          </p:val>
                                        </p:tav>
                                        <p:tav tm="100000">
                                          <p:val>
                                            <p:strVal val="#ppt_y"/>
                                          </p:val>
                                        </p:tav>
                                      </p:tavLst>
                                    </p:anim>
                                  </p:childTnLst>
                                </p:cTn>
                              </p:par>
                              <p:par>
                                <p:cTn id="624" presetID="42" presetClass="path" presetSubtype="0" repeatCount="indefinite" accel="50000" decel="50000" fill="hold" nodeType="withEffect">
                                  <p:stCondLst>
                                    <p:cond delay="0"/>
                                  </p:stCondLst>
                                  <p:childTnLst>
                                    <p:animMotion origin="layout" path="M 5.55112E-17 0 L 5.55112E-17 0.25 " pathEditMode="relative" rAng="0" ptsTypes="AA">
                                      <p:cBhvr>
                                        <p:cTn id="625" dur="1000" fill="hold"/>
                                        <p:tgtEl>
                                          <p:spTgt spid="157"/>
                                        </p:tgtEl>
                                        <p:attrNameLst>
                                          <p:attrName>ppt_x</p:attrName>
                                          <p:attrName>ppt_y</p:attrName>
                                        </p:attrNameLst>
                                      </p:cBhvr>
                                      <p:rCtr x="0" y="12500"/>
                                    </p:animMotion>
                                  </p:childTnLst>
                                </p:cTn>
                              </p:par>
                              <p:par>
                                <p:cTn id="626" presetID="42" presetClass="exit" presetSubtype="0" repeatCount="indefinite" fill="hold" nodeType="withEffect">
                                  <p:stCondLst>
                                    <p:cond delay="0"/>
                                  </p:stCondLst>
                                  <p:childTnLst>
                                    <p:animEffect transition="out" filter="fade">
                                      <p:cBhvr>
                                        <p:cTn id="627" dur="1000"/>
                                        <p:tgtEl>
                                          <p:spTgt spid="157"/>
                                        </p:tgtEl>
                                      </p:cBhvr>
                                    </p:animEffect>
                                    <p:anim calcmode="lin" valueType="num">
                                      <p:cBhvr>
                                        <p:cTn id="628" dur="1000"/>
                                        <p:tgtEl>
                                          <p:spTgt spid="157"/>
                                        </p:tgtEl>
                                        <p:attrNameLst>
                                          <p:attrName>ppt_x</p:attrName>
                                        </p:attrNameLst>
                                      </p:cBhvr>
                                      <p:tavLst>
                                        <p:tav tm="0">
                                          <p:val>
                                            <p:strVal val="ppt_x"/>
                                          </p:val>
                                        </p:tav>
                                        <p:tav tm="100000">
                                          <p:val>
                                            <p:strVal val="ppt_x"/>
                                          </p:val>
                                        </p:tav>
                                      </p:tavLst>
                                    </p:anim>
                                    <p:anim calcmode="lin" valueType="num">
                                      <p:cBhvr>
                                        <p:cTn id="629" dur="1000"/>
                                        <p:tgtEl>
                                          <p:spTgt spid="157"/>
                                        </p:tgtEl>
                                        <p:attrNameLst>
                                          <p:attrName>ppt_y</p:attrName>
                                        </p:attrNameLst>
                                      </p:cBhvr>
                                      <p:tavLst>
                                        <p:tav tm="0">
                                          <p:val>
                                            <p:strVal val="ppt_y"/>
                                          </p:val>
                                        </p:tav>
                                        <p:tav tm="100000">
                                          <p:val>
                                            <p:strVal val="ppt_y+.1"/>
                                          </p:val>
                                        </p:tav>
                                      </p:tavLst>
                                    </p:anim>
                                    <p:set>
                                      <p:cBhvr>
                                        <p:cTn id="630" dur="1" fill="hold">
                                          <p:stCondLst>
                                            <p:cond delay="999"/>
                                          </p:stCondLst>
                                        </p:cTn>
                                        <p:tgtEl>
                                          <p:spTgt spid="157"/>
                                        </p:tgtEl>
                                        <p:attrNameLst>
                                          <p:attrName>style.visibility</p:attrName>
                                        </p:attrNameLst>
                                      </p:cBhvr>
                                      <p:to>
                                        <p:strVal val="hidden"/>
                                      </p:to>
                                    </p:set>
                                  </p:childTnLst>
                                </p:cTn>
                              </p:par>
                              <p:par>
                                <p:cTn id="631" presetID="47" presetClass="entr" presetSubtype="0" repeatCount="indefinite" fill="hold" nodeType="withEffect">
                                  <p:stCondLst>
                                    <p:cond delay="0"/>
                                  </p:stCondLst>
                                  <p:childTnLst>
                                    <p:set>
                                      <p:cBhvr>
                                        <p:cTn id="632" dur="1" fill="hold">
                                          <p:stCondLst>
                                            <p:cond delay="0"/>
                                          </p:stCondLst>
                                        </p:cTn>
                                        <p:tgtEl>
                                          <p:spTgt spid="160"/>
                                        </p:tgtEl>
                                        <p:attrNameLst>
                                          <p:attrName>style.visibility</p:attrName>
                                        </p:attrNameLst>
                                      </p:cBhvr>
                                      <p:to>
                                        <p:strVal val="visible"/>
                                      </p:to>
                                    </p:set>
                                    <p:animEffect transition="in" filter="fade">
                                      <p:cBhvr>
                                        <p:cTn id="633" dur="1000"/>
                                        <p:tgtEl>
                                          <p:spTgt spid="160"/>
                                        </p:tgtEl>
                                      </p:cBhvr>
                                    </p:animEffect>
                                    <p:anim calcmode="lin" valueType="num">
                                      <p:cBhvr>
                                        <p:cTn id="634" dur="1000" fill="hold"/>
                                        <p:tgtEl>
                                          <p:spTgt spid="160"/>
                                        </p:tgtEl>
                                        <p:attrNameLst>
                                          <p:attrName>ppt_x</p:attrName>
                                        </p:attrNameLst>
                                      </p:cBhvr>
                                      <p:tavLst>
                                        <p:tav tm="0">
                                          <p:val>
                                            <p:strVal val="#ppt_x"/>
                                          </p:val>
                                        </p:tav>
                                        <p:tav tm="100000">
                                          <p:val>
                                            <p:strVal val="#ppt_x"/>
                                          </p:val>
                                        </p:tav>
                                      </p:tavLst>
                                    </p:anim>
                                    <p:anim calcmode="lin" valueType="num">
                                      <p:cBhvr>
                                        <p:cTn id="635" dur="1000" fill="hold"/>
                                        <p:tgtEl>
                                          <p:spTgt spid="160"/>
                                        </p:tgtEl>
                                        <p:attrNameLst>
                                          <p:attrName>ppt_y</p:attrName>
                                        </p:attrNameLst>
                                      </p:cBhvr>
                                      <p:tavLst>
                                        <p:tav tm="0">
                                          <p:val>
                                            <p:strVal val="#ppt_y-.1"/>
                                          </p:val>
                                        </p:tav>
                                        <p:tav tm="100000">
                                          <p:val>
                                            <p:strVal val="#ppt_y"/>
                                          </p:val>
                                        </p:tav>
                                      </p:tavLst>
                                    </p:anim>
                                  </p:childTnLst>
                                </p:cTn>
                              </p:par>
                              <p:par>
                                <p:cTn id="636" presetID="42" presetClass="path" presetSubtype="0" repeatCount="indefinite" accel="50000" decel="50000" fill="hold" nodeType="withEffect">
                                  <p:stCondLst>
                                    <p:cond delay="0"/>
                                  </p:stCondLst>
                                  <p:childTnLst>
                                    <p:animMotion origin="layout" path="M -1.875E-6 3.7037E-7 L -1.875E-6 0.25 " pathEditMode="relative" rAng="0" ptsTypes="AA">
                                      <p:cBhvr>
                                        <p:cTn id="637" dur="1000" fill="hold"/>
                                        <p:tgtEl>
                                          <p:spTgt spid="160"/>
                                        </p:tgtEl>
                                        <p:attrNameLst>
                                          <p:attrName>ppt_x</p:attrName>
                                          <p:attrName>ppt_y</p:attrName>
                                        </p:attrNameLst>
                                      </p:cBhvr>
                                      <p:rCtr x="0" y="12500"/>
                                    </p:animMotion>
                                  </p:childTnLst>
                                </p:cTn>
                              </p:par>
                              <p:par>
                                <p:cTn id="638" presetID="42" presetClass="exit" presetSubtype="0" repeatCount="indefinite" fill="hold" nodeType="withEffect">
                                  <p:stCondLst>
                                    <p:cond delay="0"/>
                                  </p:stCondLst>
                                  <p:childTnLst>
                                    <p:animEffect transition="out" filter="fade">
                                      <p:cBhvr>
                                        <p:cTn id="639" dur="1000"/>
                                        <p:tgtEl>
                                          <p:spTgt spid="160"/>
                                        </p:tgtEl>
                                      </p:cBhvr>
                                    </p:animEffect>
                                    <p:anim calcmode="lin" valueType="num">
                                      <p:cBhvr>
                                        <p:cTn id="640" dur="1000"/>
                                        <p:tgtEl>
                                          <p:spTgt spid="160"/>
                                        </p:tgtEl>
                                        <p:attrNameLst>
                                          <p:attrName>ppt_x</p:attrName>
                                        </p:attrNameLst>
                                      </p:cBhvr>
                                      <p:tavLst>
                                        <p:tav tm="0">
                                          <p:val>
                                            <p:strVal val="ppt_x"/>
                                          </p:val>
                                        </p:tav>
                                        <p:tav tm="100000">
                                          <p:val>
                                            <p:strVal val="ppt_x"/>
                                          </p:val>
                                        </p:tav>
                                      </p:tavLst>
                                    </p:anim>
                                    <p:anim calcmode="lin" valueType="num">
                                      <p:cBhvr>
                                        <p:cTn id="641" dur="1000"/>
                                        <p:tgtEl>
                                          <p:spTgt spid="160"/>
                                        </p:tgtEl>
                                        <p:attrNameLst>
                                          <p:attrName>ppt_y</p:attrName>
                                        </p:attrNameLst>
                                      </p:cBhvr>
                                      <p:tavLst>
                                        <p:tav tm="0">
                                          <p:val>
                                            <p:strVal val="ppt_y"/>
                                          </p:val>
                                        </p:tav>
                                        <p:tav tm="100000">
                                          <p:val>
                                            <p:strVal val="ppt_y+.1"/>
                                          </p:val>
                                        </p:tav>
                                      </p:tavLst>
                                    </p:anim>
                                    <p:set>
                                      <p:cBhvr>
                                        <p:cTn id="642" dur="1" fill="hold">
                                          <p:stCondLst>
                                            <p:cond delay="999"/>
                                          </p:stCondLst>
                                        </p:cTn>
                                        <p:tgtEl>
                                          <p:spTgt spid="160"/>
                                        </p:tgtEl>
                                        <p:attrNameLst>
                                          <p:attrName>style.visibility</p:attrName>
                                        </p:attrNameLst>
                                      </p:cBhvr>
                                      <p:to>
                                        <p:strVal val="hidden"/>
                                      </p:to>
                                    </p:set>
                                  </p:childTnLst>
                                </p:cTn>
                              </p:par>
                              <p:par>
                                <p:cTn id="643" presetID="47" presetClass="entr" presetSubtype="0" repeatCount="indefinite" fill="hold" nodeType="withEffect">
                                  <p:stCondLst>
                                    <p:cond delay="0"/>
                                  </p:stCondLst>
                                  <p:childTnLst>
                                    <p:set>
                                      <p:cBhvr>
                                        <p:cTn id="644" dur="1" fill="hold">
                                          <p:stCondLst>
                                            <p:cond delay="0"/>
                                          </p:stCondLst>
                                        </p:cTn>
                                        <p:tgtEl>
                                          <p:spTgt spid="163"/>
                                        </p:tgtEl>
                                        <p:attrNameLst>
                                          <p:attrName>style.visibility</p:attrName>
                                        </p:attrNameLst>
                                      </p:cBhvr>
                                      <p:to>
                                        <p:strVal val="visible"/>
                                      </p:to>
                                    </p:set>
                                    <p:animEffect transition="in" filter="fade">
                                      <p:cBhvr>
                                        <p:cTn id="645" dur="1000"/>
                                        <p:tgtEl>
                                          <p:spTgt spid="163"/>
                                        </p:tgtEl>
                                      </p:cBhvr>
                                    </p:animEffect>
                                    <p:anim calcmode="lin" valueType="num">
                                      <p:cBhvr>
                                        <p:cTn id="646" dur="1000" fill="hold"/>
                                        <p:tgtEl>
                                          <p:spTgt spid="163"/>
                                        </p:tgtEl>
                                        <p:attrNameLst>
                                          <p:attrName>ppt_x</p:attrName>
                                        </p:attrNameLst>
                                      </p:cBhvr>
                                      <p:tavLst>
                                        <p:tav tm="0">
                                          <p:val>
                                            <p:strVal val="#ppt_x"/>
                                          </p:val>
                                        </p:tav>
                                        <p:tav tm="100000">
                                          <p:val>
                                            <p:strVal val="#ppt_x"/>
                                          </p:val>
                                        </p:tav>
                                      </p:tavLst>
                                    </p:anim>
                                    <p:anim calcmode="lin" valueType="num">
                                      <p:cBhvr>
                                        <p:cTn id="647" dur="1000" fill="hold"/>
                                        <p:tgtEl>
                                          <p:spTgt spid="163"/>
                                        </p:tgtEl>
                                        <p:attrNameLst>
                                          <p:attrName>ppt_y</p:attrName>
                                        </p:attrNameLst>
                                      </p:cBhvr>
                                      <p:tavLst>
                                        <p:tav tm="0">
                                          <p:val>
                                            <p:strVal val="#ppt_y-.1"/>
                                          </p:val>
                                        </p:tav>
                                        <p:tav tm="100000">
                                          <p:val>
                                            <p:strVal val="#ppt_y"/>
                                          </p:val>
                                        </p:tav>
                                      </p:tavLst>
                                    </p:anim>
                                  </p:childTnLst>
                                </p:cTn>
                              </p:par>
                              <p:par>
                                <p:cTn id="64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649" dur="1000" fill="hold"/>
                                        <p:tgtEl>
                                          <p:spTgt spid="163"/>
                                        </p:tgtEl>
                                        <p:attrNameLst>
                                          <p:attrName>ppt_x</p:attrName>
                                          <p:attrName>ppt_y</p:attrName>
                                        </p:attrNameLst>
                                      </p:cBhvr>
                                      <p:rCtr x="0" y="12500"/>
                                    </p:animMotion>
                                  </p:childTnLst>
                                </p:cTn>
                              </p:par>
                              <p:par>
                                <p:cTn id="650" presetID="42" presetClass="exit" presetSubtype="0" repeatCount="indefinite" fill="hold" nodeType="withEffect">
                                  <p:stCondLst>
                                    <p:cond delay="0"/>
                                  </p:stCondLst>
                                  <p:childTnLst>
                                    <p:animEffect transition="out" filter="fade">
                                      <p:cBhvr>
                                        <p:cTn id="651" dur="1000"/>
                                        <p:tgtEl>
                                          <p:spTgt spid="163"/>
                                        </p:tgtEl>
                                      </p:cBhvr>
                                    </p:animEffect>
                                    <p:anim calcmode="lin" valueType="num">
                                      <p:cBhvr>
                                        <p:cTn id="652" dur="1000"/>
                                        <p:tgtEl>
                                          <p:spTgt spid="163"/>
                                        </p:tgtEl>
                                        <p:attrNameLst>
                                          <p:attrName>ppt_x</p:attrName>
                                        </p:attrNameLst>
                                      </p:cBhvr>
                                      <p:tavLst>
                                        <p:tav tm="0">
                                          <p:val>
                                            <p:strVal val="ppt_x"/>
                                          </p:val>
                                        </p:tav>
                                        <p:tav tm="100000">
                                          <p:val>
                                            <p:strVal val="ppt_x"/>
                                          </p:val>
                                        </p:tav>
                                      </p:tavLst>
                                    </p:anim>
                                    <p:anim calcmode="lin" valueType="num">
                                      <p:cBhvr>
                                        <p:cTn id="653" dur="1000"/>
                                        <p:tgtEl>
                                          <p:spTgt spid="163"/>
                                        </p:tgtEl>
                                        <p:attrNameLst>
                                          <p:attrName>ppt_y</p:attrName>
                                        </p:attrNameLst>
                                      </p:cBhvr>
                                      <p:tavLst>
                                        <p:tav tm="0">
                                          <p:val>
                                            <p:strVal val="ppt_y"/>
                                          </p:val>
                                        </p:tav>
                                        <p:tav tm="100000">
                                          <p:val>
                                            <p:strVal val="ppt_y+.1"/>
                                          </p:val>
                                        </p:tav>
                                      </p:tavLst>
                                    </p:anim>
                                    <p:set>
                                      <p:cBhvr>
                                        <p:cTn id="654" dur="1" fill="hold">
                                          <p:stCondLst>
                                            <p:cond delay="999"/>
                                          </p:stCondLst>
                                        </p:cTn>
                                        <p:tgtEl>
                                          <p:spTgt spid="163"/>
                                        </p:tgtEl>
                                        <p:attrNameLst>
                                          <p:attrName>style.visibility</p:attrName>
                                        </p:attrNameLst>
                                      </p:cBhvr>
                                      <p:to>
                                        <p:strVal val="hidden"/>
                                      </p:to>
                                    </p:set>
                                  </p:childTnLst>
                                </p:cTn>
                              </p:par>
                              <p:par>
                                <p:cTn id="655" presetID="47" presetClass="entr" presetSubtype="0" repeatCount="indefinite" fill="hold" nodeType="withEffect">
                                  <p:stCondLst>
                                    <p:cond delay="0"/>
                                  </p:stCondLst>
                                  <p:childTnLst>
                                    <p:set>
                                      <p:cBhvr>
                                        <p:cTn id="656" dur="1" fill="hold">
                                          <p:stCondLst>
                                            <p:cond delay="0"/>
                                          </p:stCondLst>
                                        </p:cTn>
                                        <p:tgtEl>
                                          <p:spTgt spid="166"/>
                                        </p:tgtEl>
                                        <p:attrNameLst>
                                          <p:attrName>style.visibility</p:attrName>
                                        </p:attrNameLst>
                                      </p:cBhvr>
                                      <p:to>
                                        <p:strVal val="visible"/>
                                      </p:to>
                                    </p:set>
                                    <p:animEffect transition="in" filter="fade">
                                      <p:cBhvr>
                                        <p:cTn id="657" dur="1000"/>
                                        <p:tgtEl>
                                          <p:spTgt spid="166"/>
                                        </p:tgtEl>
                                      </p:cBhvr>
                                    </p:animEffect>
                                    <p:anim calcmode="lin" valueType="num">
                                      <p:cBhvr>
                                        <p:cTn id="658" dur="1000" fill="hold"/>
                                        <p:tgtEl>
                                          <p:spTgt spid="166"/>
                                        </p:tgtEl>
                                        <p:attrNameLst>
                                          <p:attrName>ppt_x</p:attrName>
                                        </p:attrNameLst>
                                      </p:cBhvr>
                                      <p:tavLst>
                                        <p:tav tm="0">
                                          <p:val>
                                            <p:strVal val="#ppt_x"/>
                                          </p:val>
                                        </p:tav>
                                        <p:tav tm="100000">
                                          <p:val>
                                            <p:strVal val="#ppt_x"/>
                                          </p:val>
                                        </p:tav>
                                      </p:tavLst>
                                    </p:anim>
                                    <p:anim calcmode="lin" valueType="num">
                                      <p:cBhvr>
                                        <p:cTn id="659" dur="1000" fill="hold"/>
                                        <p:tgtEl>
                                          <p:spTgt spid="166"/>
                                        </p:tgtEl>
                                        <p:attrNameLst>
                                          <p:attrName>ppt_y</p:attrName>
                                        </p:attrNameLst>
                                      </p:cBhvr>
                                      <p:tavLst>
                                        <p:tav tm="0">
                                          <p:val>
                                            <p:strVal val="#ppt_y-.1"/>
                                          </p:val>
                                        </p:tav>
                                        <p:tav tm="100000">
                                          <p:val>
                                            <p:strVal val="#ppt_y"/>
                                          </p:val>
                                        </p:tav>
                                      </p:tavLst>
                                    </p:anim>
                                  </p:childTnLst>
                                </p:cTn>
                              </p:par>
                              <p:par>
                                <p:cTn id="660" presetID="42" presetClass="path" presetSubtype="0" repeatCount="indefinite" accel="50000" decel="50000" fill="hold" nodeType="withEffect">
                                  <p:stCondLst>
                                    <p:cond delay="0"/>
                                  </p:stCondLst>
                                  <p:childTnLst>
                                    <p:animMotion origin="layout" path="M 3.125E-6 2.59259E-6 L 3.125E-6 0.25 " pathEditMode="relative" rAng="0" ptsTypes="AA">
                                      <p:cBhvr>
                                        <p:cTn id="661" dur="1000" fill="hold"/>
                                        <p:tgtEl>
                                          <p:spTgt spid="166"/>
                                        </p:tgtEl>
                                        <p:attrNameLst>
                                          <p:attrName>ppt_x</p:attrName>
                                          <p:attrName>ppt_y</p:attrName>
                                        </p:attrNameLst>
                                      </p:cBhvr>
                                      <p:rCtr x="0" y="12500"/>
                                    </p:animMotion>
                                  </p:childTnLst>
                                </p:cTn>
                              </p:par>
                              <p:par>
                                <p:cTn id="662" presetID="42" presetClass="exit" presetSubtype="0" repeatCount="indefinite" fill="hold" nodeType="withEffect">
                                  <p:stCondLst>
                                    <p:cond delay="0"/>
                                  </p:stCondLst>
                                  <p:childTnLst>
                                    <p:animEffect transition="out" filter="fade">
                                      <p:cBhvr>
                                        <p:cTn id="663" dur="1000"/>
                                        <p:tgtEl>
                                          <p:spTgt spid="166"/>
                                        </p:tgtEl>
                                      </p:cBhvr>
                                    </p:animEffect>
                                    <p:anim calcmode="lin" valueType="num">
                                      <p:cBhvr>
                                        <p:cTn id="664" dur="1000"/>
                                        <p:tgtEl>
                                          <p:spTgt spid="166"/>
                                        </p:tgtEl>
                                        <p:attrNameLst>
                                          <p:attrName>ppt_x</p:attrName>
                                        </p:attrNameLst>
                                      </p:cBhvr>
                                      <p:tavLst>
                                        <p:tav tm="0">
                                          <p:val>
                                            <p:strVal val="ppt_x"/>
                                          </p:val>
                                        </p:tav>
                                        <p:tav tm="100000">
                                          <p:val>
                                            <p:strVal val="ppt_x"/>
                                          </p:val>
                                        </p:tav>
                                      </p:tavLst>
                                    </p:anim>
                                    <p:anim calcmode="lin" valueType="num">
                                      <p:cBhvr>
                                        <p:cTn id="665" dur="1000"/>
                                        <p:tgtEl>
                                          <p:spTgt spid="166"/>
                                        </p:tgtEl>
                                        <p:attrNameLst>
                                          <p:attrName>ppt_y</p:attrName>
                                        </p:attrNameLst>
                                      </p:cBhvr>
                                      <p:tavLst>
                                        <p:tav tm="0">
                                          <p:val>
                                            <p:strVal val="ppt_y"/>
                                          </p:val>
                                        </p:tav>
                                        <p:tav tm="100000">
                                          <p:val>
                                            <p:strVal val="ppt_y+.1"/>
                                          </p:val>
                                        </p:tav>
                                      </p:tavLst>
                                    </p:anim>
                                    <p:set>
                                      <p:cBhvr>
                                        <p:cTn id="666" dur="1" fill="hold">
                                          <p:stCondLst>
                                            <p:cond delay="999"/>
                                          </p:stCondLst>
                                        </p:cTn>
                                        <p:tgtEl>
                                          <p:spTgt spid="166"/>
                                        </p:tgtEl>
                                        <p:attrNameLst>
                                          <p:attrName>style.visibility</p:attrName>
                                        </p:attrNameLst>
                                      </p:cBhvr>
                                      <p:to>
                                        <p:strVal val="hidden"/>
                                      </p:to>
                                    </p:set>
                                  </p:childTnLst>
                                </p:cTn>
                              </p:par>
                              <p:par>
                                <p:cTn id="667" presetID="47" presetClass="entr" presetSubtype="0" repeatCount="indefinite" fill="hold" nodeType="withEffect">
                                  <p:stCondLst>
                                    <p:cond delay="0"/>
                                  </p:stCondLst>
                                  <p:childTnLst>
                                    <p:set>
                                      <p:cBhvr>
                                        <p:cTn id="668" dur="1" fill="hold">
                                          <p:stCondLst>
                                            <p:cond delay="0"/>
                                          </p:stCondLst>
                                        </p:cTn>
                                        <p:tgtEl>
                                          <p:spTgt spid="169"/>
                                        </p:tgtEl>
                                        <p:attrNameLst>
                                          <p:attrName>style.visibility</p:attrName>
                                        </p:attrNameLst>
                                      </p:cBhvr>
                                      <p:to>
                                        <p:strVal val="visible"/>
                                      </p:to>
                                    </p:set>
                                    <p:animEffect transition="in" filter="fade">
                                      <p:cBhvr>
                                        <p:cTn id="669" dur="1000"/>
                                        <p:tgtEl>
                                          <p:spTgt spid="169"/>
                                        </p:tgtEl>
                                      </p:cBhvr>
                                    </p:animEffect>
                                    <p:anim calcmode="lin" valueType="num">
                                      <p:cBhvr>
                                        <p:cTn id="670" dur="1000" fill="hold"/>
                                        <p:tgtEl>
                                          <p:spTgt spid="169"/>
                                        </p:tgtEl>
                                        <p:attrNameLst>
                                          <p:attrName>ppt_x</p:attrName>
                                        </p:attrNameLst>
                                      </p:cBhvr>
                                      <p:tavLst>
                                        <p:tav tm="0">
                                          <p:val>
                                            <p:strVal val="#ppt_x"/>
                                          </p:val>
                                        </p:tav>
                                        <p:tav tm="100000">
                                          <p:val>
                                            <p:strVal val="#ppt_x"/>
                                          </p:val>
                                        </p:tav>
                                      </p:tavLst>
                                    </p:anim>
                                    <p:anim calcmode="lin" valueType="num">
                                      <p:cBhvr>
                                        <p:cTn id="671" dur="1000" fill="hold"/>
                                        <p:tgtEl>
                                          <p:spTgt spid="169"/>
                                        </p:tgtEl>
                                        <p:attrNameLst>
                                          <p:attrName>ppt_y</p:attrName>
                                        </p:attrNameLst>
                                      </p:cBhvr>
                                      <p:tavLst>
                                        <p:tav tm="0">
                                          <p:val>
                                            <p:strVal val="#ppt_y-.1"/>
                                          </p:val>
                                        </p:tav>
                                        <p:tav tm="100000">
                                          <p:val>
                                            <p:strVal val="#ppt_y"/>
                                          </p:val>
                                        </p:tav>
                                      </p:tavLst>
                                    </p:anim>
                                  </p:childTnLst>
                                </p:cTn>
                              </p:par>
                              <p:par>
                                <p:cTn id="672" presetID="42" presetClass="path" presetSubtype="0" repeatCount="indefinite" accel="50000" decel="50000" fill="hold" nodeType="withEffect">
                                  <p:stCondLst>
                                    <p:cond delay="0"/>
                                  </p:stCondLst>
                                  <p:childTnLst>
                                    <p:animMotion origin="layout" path="M -2.5E-6 -2.96296E-6 L -2.5E-6 0.25 " pathEditMode="relative" rAng="0" ptsTypes="AA">
                                      <p:cBhvr>
                                        <p:cTn id="673" dur="1000" fill="hold"/>
                                        <p:tgtEl>
                                          <p:spTgt spid="169"/>
                                        </p:tgtEl>
                                        <p:attrNameLst>
                                          <p:attrName>ppt_x</p:attrName>
                                          <p:attrName>ppt_y</p:attrName>
                                        </p:attrNameLst>
                                      </p:cBhvr>
                                      <p:rCtr x="0" y="12500"/>
                                    </p:animMotion>
                                  </p:childTnLst>
                                </p:cTn>
                              </p:par>
                              <p:par>
                                <p:cTn id="674" presetID="42" presetClass="exit" presetSubtype="0" repeatCount="indefinite" fill="hold" nodeType="withEffect">
                                  <p:stCondLst>
                                    <p:cond delay="0"/>
                                  </p:stCondLst>
                                  <p:childTnLst>
                                    <p:animEffect transition="out" filter="fade">
                                      <p:cBhvr>
                                        <p:cTn id="675" dur="1000"/>
                                        <p:tgtEl>
                                          <p:spTgt spid="169"/>
                                        </p:tgtEl>
                                      </p:cBhvr>
                                    </p:animEffect>
                                    <p:anim calcmode="lin" valueType="num">
                                      <p:cBhvr>
                                        <p:cTn id="676" dur="1000"/>
                                        <p:tgtEl>
                                          <p:spTgt spid="169"/>
                                        </p:tgtEl>
                                        <p:attrNameLst>
                                          <p:attrName>ppt_x</p:attrName>
                                        </p:attrNameLst>
                                      </p:cBhvr>
                                      <p:tavLst>
                                        <p:tav tm="0">
                                          <p:val>
                                            <p:strVal val="ppt_x"/>
                                          </p:val>
                                        </p:tav>
                                        <p:tav tm="100000">
                                          <p:val>
                                            <p:strVal val="ppt_x"/>
                                          </p:val>
                                        </p:tav>
                                      </p:tavLst>
                                    </p:anim>
                                    <p:anim calcmode="lin" valueType="num">
                                      <p:cBhvr>
                                        <p:cTn id="677" dur="1000"/>
                                        <p:tgtEl>
                                          <p:spTgt spid="169"/>
                                        </p:tgtEl>
                                        <p:attrNameLst>
                                          <p:attrName>ppt_y</p:attrName>
                                        </p:attrNameLst>
                                      </p:cBhvr>
                                      <p:tavLst>
                                        <p:tav tm="0">
                                          <p:val>
                                            <p:strVal val="ppt_y"/>
                                          </p:val>
                                        </p:tav>
                                        <p:tav tm="100000">
                                          <p:val>
                                            <p:strVal val="ppt_y+.1"/>
                                          </p:val>
                                        </p:tav>
                                      </p:tavLst>
                                    </p:anim>
                                    <p:set>
                                      <p:cBhvr>
                                        <p:cTn id="678" dur="1" fill="hold">
                                          <p:stCondLst>
                                            <p:cond delay="999"/>
                                          </p:stCondLst>
                                        </p:cTn>
                                        <p:tgtEl>
                                          <p:spTgt spid="169"/>
                                        </p:tgtEl>
                                        <p:attrNameLst>
                                          <p:attrName>style.visibility</p:attrName>
                                        </p:attrNameLst>
                                      </p:cBhvr>
                                      <p:to>
                                        <p:strVal val="hidden"/>
                                      </p:to>
                                    </p:set>
                                  </p:childTnLst>
                                </p:cTn>
                              </p:par>
                              <p:par>
                                <p:cTn id="679" presetID="47" presetClass="entr" presetSubtype="0" repeatCount="indefinite" fill="hold" nodeType="withEffect">
                                  <p:stCondLst>
                                    <p:cond delay="0"/>
                                  </p:stCondLst>
                                  <p:childTnLst>
                                    <p:set>
                                      <p:cBhvr>
                                        <p:cTn id="680" dur="1" fill="hold">
                                          <p:stCondLst>
                                            <p:cond delay="0"/>
                                          </p:stCondLst>
                                        </p:cTn>
                                        <p:tgtEl>
                                          <p:spTgt spid="172"/>
                                        </p:tgtEl>
                                        <p:attrNameLst>
                                          <p:attrName>style.visibility</p:attrName>
                                        </p:attrNameLst>
                                      </p:cBhvr>
                                      <p:to>
                                        <p:strVal val="visible"/>
                                      </p:to>
                                    </p:set>
                                    <p:animEffect transition="in" filter="fade">
                                      <p:cBhvr>
                                        <p:cTn id="681" dur="1000"/>
                                        <p:tgtEl>
                                          <p:spTgt spid="172"/>
                                        </p:tgtEl>
                                      </p:cBhvr>
                                    </p:animEffect>
                                    <p:anim calcmode="lin" valueType="num">
                                      <p:cBhvr>
                                        <p:cTn id="682" dur="1000" fill="hold"/>
                                        <p:tgtEl>
                                          <p:spTgt spid="172"/>
                                        </p:tgtEl>
                                        <p:attrNameLst>
                                          <p:attrName>ppt_x</p:attrName>
                                        </p:attrNameLst>
                                      </p:cBhvr>
                                      <p:tavLst>
                                        <p:tav tm="0">
                                          <p:val>
                                            <p:strVal val="#ppt_x"/>
                                          </p:val>
                                        </p:tav>
                                        <p:tav tm="100000">
                                          <p:val>
                                            <p:strVal val="#ppt_x"/>
                                          </p:val>
                                        </p:tav>
                                      </p:tavLst>
                                    </p:anim>
                                    <p:anim calcmode="lin" valueType="num">
                                      <p:cBhvr>
                                        <p:cTn id="683" dur="1000" fill="hold"/>
                                        <p:tgtEl>
                                          <p:spTgt spid="172"/>
                                        </p:tgtEl>
                                        <p:attrNameLst>
                                          <p:attrName>ppt_y</p:attrName>
                                        </p:attrNameLst>
                                      </p:cBhvr>
                                      <p:tavLst>
                                        <p:tav tm="0">
                                          <p:val>
                                            <p:strVal val="#ppt_y-.1"/>
                                          </p:val>
                                        </p:tav>
                                        <p:tav tm="100000">
                                          <p:val>
                                            <p:strVal val="#ppt_y"/>
                                          </p:val>
                                        </p:tav>
                                      </p:tavLst>
                                    </p:anim>
                                  </p:childTnLst>
                                </p:cTn>
                              </p:par>
                              <p:par>
                                <p:cTn id="684" presetID="42" presetClass="path" presetSubtype="0" repeatCount="indefinite" accel="50000" decel="50000" fill="hold" nodeType="withEffect">
                                  <p:stCondLst>
                                    <p:cond delay="0"/>
                                  </p:stCondLst>
                                  <p:childTnLst>
                                    <p:animMotion origin="layout" path="M -2.08333E-6 -3.7037E-6 L -2.08333E-6 0.25 " pathEditMode="relative" rAng="0" ptsTypes="AA">
                                      <p:cBhvr>
                                        <p:cTn id="685" dur="1000" fill="hold"/>
                                        <p:tgtEl>
                                          <p:spTgt spid="172"/>
                                        </p:tgtEl>
                                        <p:attrNameLst>
                                          <p:attrName>ppt_x</p:attrName>
                                          <p:attrName>ppt_y</p:attrName>
                                        </p:attrNameLst>
                                      </p:cBhvr>
                                      <p:rCtr x="0" y="12500"/>
                                    </p:animMotion>
                                  </p:childTnLst>
                                </p:cTn>
                              </p:par>
                              <p:par>
                                <p:cTn id="686" presetID="42" presetClass="exit" presetSubtype="0" repeatCount="indefinite" fill="hold" nodeType="withEffect">
                                  <p:stCondLst>
                                    <p:cond delay="0"/>
                                  </p:stCondLst>
                                  <p:childTnLst>
                                    <p:animEffect transition="out" filter="fade">
                                      <p:cBhvr>
                                        <p:cTn id="687" dur="1000"/>
                                        <p:tgtEl>
                                          <p:spTgt spid="172"/>
                                        </p:tgtEl>
                                      </p:cBhvr>
                                    </p:animEffect>
                                    <p:anim calcmode="lin" valueType="num">
                                      <p:cBhvr>
                                        <p:cTn id="688" dur="1000"/>
                                        <p:tgtEl>
                                          <p:spTgt spid="172"/>
                                        </p:tgtEl>
                                        <p:attrNameLst>
                                          <p:attrName>ppt_x</p:attrName>
                                        </p:attrNameLst>
                                      </p:cBhvr>
                                      <p:tavLst>
                                        <p:tav tm="0">
                                          <p:val>
                                            <p:strVal val="ppt_x"/>
                                          </p:val>
                                        </p:tav>
                                        <p:tav tm="100000">
                                          <p:val>
                                            <p:strVal val="ppt_x"/>
                                          </p:val>
                                        </p:tav>
                                      </p:tavLst>
                                    </p:anim>
                                    <p:anim calcmode="lin" valueType="num">
                                      <p:cBhvr>
                                        <p:cTn id="689" dur="1000"/>
                                        <p:tgtEl>
                                          <p:spTgt spid="172"/>
                                        </p:tgtEl>
                                        <p:attrNameLst>
                                          <p:attrName>ppt_y</p:attrName>
                                        </p:attrNameLst>
                                      </p:cBhvr>
                                      <p:tavLst>
                                        <p:tav tm="0">
                                          <p:val>
                                            <p:strVal val="ppt_y"/>
                                          </p:val>
                                        </p:tav>
                                        <p:tav tm="100000">
                                          <p:val>
                                            <p:strVal val="ppt_y+.1"/>
                                          </p:val>
                                        </p:tav>
                                      </p:tavLst>
                                    </p:anim>
                                    <p:set>
                                      <p:cBhvr>
                                        <p:cTn id="690" dur="1" fill="hold">
                                          <p:stCondLst>
                                            <p:cond delay="999"/>
                                          </p:stCondLst>
                                        </p:cTn>
                                        <p:tgtEl>
                                          <p:spTgt spid="172"/>
                                        </p:tgtEl>
                                        <p:attrNameLst>
                                          <p:attrName>style.visibility</p:attrName>
                                        </p:attrNameLst>
                                      </p:cBhvr>
                                      <p:to>
                                        <p:strVal val="hidden"/>
                                      </p:to>
                                    </p:set>
                                  </p:childTnLst>
                                </p:cTn>
                              </p:par>
                              <p:par>
                                <p:cTn id="691" presetID="47" presetClass="entr" presetSubtype="0" repeatCount="indefinite" fill="hold" nodeType="withEffect">
                                  <p:stCondLst>
                                    <p:cond delay="0"/>
                                  </p:stCondLst>
                                  <p:childTnLst>
                                    <p:set>
                                      <p:cBhvr>
                                        <p:cTn id="692" dur="1" fill="hold">
                                          <p:stCondLst>
                                            <p:cond delay="0"/>
                                          </p:stCondLst>
                                        </p:cTn>
                                        <p:tgtEl>
                                          <p:spTgt spid="175"/>
                                        </p:tgtEl>
                                        <p:attrNameLst>
                                          <p:attrName>style.visibility</p:attrName>
                                        </p:attrNameLst>
                                      </p:cBhvr>
                                      <p:to>
                                        <p:strVal val="visible"/>
                                      </p:to>
                                    </p:set>
                                    <p:animEffect transition="in" filter="fade">
                                      <p:cBhvr>
                                        <p:cTn id="693" dur="1000"/>
                                        <p:tgtEl>
                                          <p:spTgt spid="175"/>
                                        </p:tgtEl>
                                      </p:cBhvr>
                                    </p:animEffect>
                                    <p:anim calcmode="lin" valueType="num">
                                      <p:cBhvr>
                                        <p:cTn id="694" dur="1000" fill="hold"/>
                                        <p:tgtEl>
                                          <p:spTgt spid="175"/>
                                        </p:tgtEl>
                                        <p:attrNameLst>
                                          <p:attrName>ppt_x</p:attrName>
                                        </p:attrNameLst>
                                      </p:cBhvr>
                                      <p:tavLst>
                                        <p:tav tm="0">
                                          <p:val>
                                            <p:strVal val="#ppt_x"/>
                                          </p:val>
                                        </p:tav>
                                        <p:tav tm="100000">
                                          <p:val>
                                            <p:strVal val="#ppt_x"/>
                                          </p:val>
                                        </p:tav>
                                      </p:tavLst>
                                    </p:anim>
                                    <p:anim calcmode="lin" valueType="num">
                                      <p:cBhvr>
                                        <p:cTn id="695" dur="1000" fill="hold"/>
                                        <p:tgtEl>
                                          <p:spTgt spid="175"/>
                                        </p:tgtEl>
                                        <p:attrNameLst>
                                          <p:attrName>ppt_y</p:attrName>
                                        </p:attrNameLst>
                                      </p:cBhvr>
                                      <p:tavLst>
                                        <p:tav tm="0">
                                          <p:val>
                                            <p:strVal val="#ppt_y-.1"/>
                                          </p:val>
                                        </p:tav>
                                        <p:tav tm="100000">
                                          <p:val>
                                            <p:strVal val="#ppt_y"/>
                                          </p:val>
                                        </p:tav>
                                      </p:tavLst>
                                    </p:anim>
                                  </p:childTnLst>
                                </p:cTn>
                              </p:par>
                              <p:par>
                                <p:cTn id="69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697" dur="1000" fill="hold"/>
                                        <p:tgtEl>
                                          <p:spTgt spid="175"/>
                                        </p:tgtEl>
                                        <p:attrNameLst>
                                          <p:attrName>ppt_x</p:attrName>
                                          <p:attrName>ppt_y</p:attrName>
                                        </p:attrNameLst>
                                      </p:cBhvr>
                                      <p:rCtr x="0" y="12500"/>
                                    </p:animMotion>
                                  </p:childTnLst>
                                </p:cTn>
                              </p:par>
                              <p:par>
                                <p:cTn id="698" presetID="42" presetClass="exit" presetSubtype="0" repeatCount="indefinite" fill="hold" nodeType="withEffect">
                                  <p:stCondLst>
                                    <p:cond delay="0"/>
                                  </p:stCondLst>
                                  <p:childTnLst>
                                    <p:animEffect transition="out" filter="fade">
                                      <p:cBhvr>
                                        <p:cTn id="699" dur="1000"/>
                                        <p:tgtEl>
                                          <p:spTgt spid="175"/>
                                        </p:tgtEl>
                                      </p:cBhvr>
                                    </p:animEffect>
                                    <p:anim calcmode="lin" valueType="num">
                                      <p:cBhvr>
                                        <p:cTn id="700" dur="1000"/>
                                        <p:tgtEl>
                                          <p:spTgt spid="175"/>
                                        </p:tgtEl>
                                        <p:attrNameLst>
                                          <p:attrName>ppt_x</p:attrName>
                                        </p:attrNameLst>
                                      </p:cBhvr>
                                      <p:tavLst>
                                        <p:tav tm="0">
                                          <p:val>
                                            <p:strVal val="ppt_x"/>
                                          </p:val>
                                        </p:tav>
                                        <p:tav tm="100000">
                                          <p:val>
                                            <p:strVal val="ppt_x"/>
                                          </p:val>
                                        </p:tav>
                                      </p:tavLst>
                                    </p:anim>
                                    <p:anim calcmode="lin" valueType="num">
                                      <p:cBhvr>
                                        <p:cTn id="701" dur="1000"/>
                                        <p:tgtEl>
                                          <p:spTgt spid="175"/>
                                        </p:tgtEl>
                                        <p:attrNameLst>
                                          <p:attrName>ppt_y</p:attrName>
                                        </p:attrNameLst>
                                      </p:cBhvr>
                                      <p:tavLst>
                                        <p:tav tm="0">
                                          <p:val>
                                            <p:strVal val="ppt_y"/>
                                          </p:val>
                                        </p:tav>
                                        <p:tav tm="100000">
                                          <p:val>
                                            <p:strVal val="ppt_y+.1"/>
                                          </p:val>
                                        </p:tav>
                                      </p:tavLst>
                                    </p:anim>
                                    <p:set>
                                      <p:cBhvr>
                                        <p:cTn id="702" dur="1" fill="hold">
                                          <p:stCondLst>
                                            <p:cond delay="999"/>
                                          </p:stCondLst>
                                        </p:cTn>
                                        <p:tgtEl>
                                          <p:spTgt spid="175"/>
                                        </p:tgtEl>
                                        <p:attrNameLst>
                                          <p:attrName>style.visibility</p:attrName>
                                        </p:attrNameLst>
                                      </p:cBhvr>
                                      <p:to>
                                        <p:strVal val="hidden"/>
                                      </p:to>
                                    </p:set>
                                  </p:childTnLst>
                                </p:cTn>
                              </p:par>
                              <p:par>
                                <p:cTn id="703" presetID="47" presetClass="entr" presetSubtype="0" repeatCount="indefinite" fill="hold" nodeType="withEffect">
                                  <p:stCondLst>
                                    <p:cond delay="0"/>
                                  </p:stCondLst>
                                  <p:childTnLst>
                                    <p:set>
                                      <p:cBhvr>
                                        <p:cTn id="704" dur="1" fill="hold">
                                          <p:stCondLst>
                                            <p:cond delay="0"/>
                                          </p:stCondLst>
                                        </p:cTn>
                                        <p:tgtEl>
                                          <p:spTgt spid="178"/>
                                        </p:tgtEl>
                                        <p:attrNameLst>
                                          <p:attrName>style.visibility</p:attrName>
                                        </p:attrNameLst>
                                      </p:cBhvr>
                                      <p:to>
                                        <p:strVal val="visible"/>
                                      </p:to>
                                    </p:set>
                                    <p:animEffect transition="in" filter="fade">
                                      <p:cBhvr>
                                        <p:cTn id="705" dur="1000"/>
                                        <p:tgtEl>
                                          <p:spTgt spid="178"/>
                                        </p:tgtEl>
                                      </p:cBhvr>
                                    </p:animEffect>
                                    <p:anim calcmode="lin" valueType="num">
                                      <p:cBhvr>
                                        <p:cTn id="706" dur="1000" fill="hold"/>
                                        <p:tgtEl>
                                          <p:spTgt spid="178"/>
                                        </p:tgtEl>
                                        <p:attrNameLst>
                                          <p:attrName>ppt_x</p:attrName>
                                        </p:attrNameLst>
                                      </p:cBhvr>
                                      <p:tavLst>
                                        <p:tav tm="0">
                                          <p:val>
                                            <p:strVal val="#ppt_x"/>
                                          </p:val>
                                        </p:tav>
                                        <p:tav tm="100000">
                                          <p:val>
                                            <p:strVal val="#ppt_x"/>
                                          </p:val>
                                        </p:tav>
                                      </p:tavLst>
                                    </p:anim>
                                    <p:anim calcmode="lin" valueType="num">
                                      <p:cBhvr>
                                        <p:cTn id="707" dur="1000" fill="hold"/>
                                        <p:tgtEl>
                                          <p:spTgt spid="178"/>
                                        </p:tgtEl>
                                        <p:attrNameLst>
                                          <p:attrName>ppt_y</p:attrName>
                                        </p:attrNameLst>
                                      </p:cBhvr>
                                      <p:tavLst>
                                        <p:tav tm="0">
                                          <p:val>
                                            <p:strVal val="#ppt_y-.1"/>
                                          </p:val>
                                        </p:tav>
                                        <p:tav tm="100000">
                                          <p:val>
                                            <p:strVal val="#ppt_y"/>
                                          </p:val>
                                        </p:tav>
                                      </p:tavLst>
                                    </p:anim>
                                  </p:childTnLst>
                                </p:cTn>
                              </p:par>
                              <p:par>
                                <p:cTn id="70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709" dur="1000" fill="hold"/>
                                        <p:tgtEl>
                                          <p:spTgt spid="178"/>
                                        </p:tgtEl>
                                        <p:attrNameLst>
                                          <p:attrName>ppt_x</p:attrName>
                                          <p:attrName>ppt_y</p:attrName>
                                        </p:attrNameLst>
                                      </p:cBhvr>
                                      <p:rCtr x="0" y="12500"/>
                                    </p:animMotion>
                                  </p:childTnLst>
                                </p:cTn>
                              </p:par>
                              <p:par>
                                <p:cTn id="710" presetID="42" presetClass="exit" presetSubtype="0" repeatCount="indefinite" fill="hold" nodeType="withEffect">
                                  <p:stCondLst>
                                    <p:cond delay="0"/>
                                  </p:stCondLst>
                                  <p:childTnLst>
                                    <p:animEffect transition="out" filter="fade">
                                      <p:cBhvr>
                                        <p:cTn id="711" dur="1000"/>
                                        <p:tgtEl>
                                          <p:spTgt spid="178"/>
                                        </p:tgtEl>
                                      </p:cBhvr>
                                    </p:animEffect>
                                    <p:anim calcmode="lin" valueType="num">
                                      <p:cBhvr>
                                        <p:cTn id="712" dur="1000"/>
                                        <p:tgtEl>
                                          <p:spTgt spid="178"/>
                                        </p:tgtEl>
                                        <p:attrNameLst>
                                          <p:attrName>ppt_x</p:attrName>
                                        </p:attrNameLst>
                                      </p:cBhvr>
                                      <p:tavLst>
                                        <p:tav tm="0">
                                          <p:val>
                                            <p:strVal val="ppt_x"/>
                                          </p:val>
                                        </p:tav>
                                        <p:tav tm="100000">
                                          <p:val>
                                            <p:strVal val="ppt_x"/>
                                          </p:val>
                                        </p:tav>
                                      </p:tavLst>
                                    </p:anim>
                                    <p:anim calcmode="lin" valueType="num">
                                      <p:cBhvr>
                                        <p:cTn id="713" dur="1000"/>
                                        <p:tgtEl>
                                          <p:spTgt spid="178"/>
                                        </p:tgtEl>
                                        <p:attrNameLst>
                                          <p:attrName>ppt_y</p:attrName>
                                        </p:attrNameLst>
                                      </p:cBhvr>
                                      <p:tavLst>
                                        <p:tav tm="0">
                                          <p:val>
                                            <p:strVal val="ppt_y"/>
                                          </p:val>
                                        </p:tav>
                                        <p:tav tm="100000">
                                          <p:val>
                                            <p:strVal val="ppt_y+.1"/>
                                          </p:val>
                                        </p:tav>
                                      </p:tavLst>
                                    </p:anim>
                                    <p:set>
                                      <p:cBhvr>
                                        <p:cTn id="714" dur="1" fill="hold">
                                          <p:stCondLst>
                                            <p:cond delay="999"/>
                                          </p:stCondLst>
                                        </p:cTn>
                                        <p:tgtEl>
                                          <p:spTgt spid="178"/>
                                        </p:tgtEl>
                                        <p:attrNameLst>
                                          <p:attrName>style.visibility</p:attrName>
                                        </p:attrNameLst>
                                      </p:cBhvr>
                                      <p:to>
                                        <p:strVal val="hidden"/>
                                      </p:to>
                                    </p:set>
                                  </p:childTnLst>
                                </p:cTn>
                              </p:par>
                              <p:par>
                                <p:cTn id="715" presetID="47" presetClass="entr" presetSubtype="0" repeatCount="indefinite" fill="hold" nodeType="withEffect">
                                  <p:stCondLst>
                                    <p:cond delay="0"/>
                                  </p:stCondLst>
                                  <p:childTnLst>
                                    <p:set>
                                      <p:cBhvr>
                                        <p:cTn id="716" dur="1" fill="hold">
                                          <p:stCondLst>
                                            <p:cond delay="0"/>
                                          </p:stCondLst>
                                        </p:cTn>
                                        <p:tgtEl>
                                          <p:spTgt spid="181"/>
                                        </p:tgtEl>
                                        <p:attrNameLst>
                                          <p:attrName>style.visibility</p:attrName>
                                        </p:attrNameLst>
                                      </p:cBhvr>
                                      <p:to>
                                        <p:strVal val="visible"/>
                                      </p:to>
                                    </p:set>
                                    <p:animEffect transition="in" filter="fade">
                                      <p:cBhvr>
                                        <p:cTn id="717" dur="1000"/>
                                        <p:tgtEl>
                                          <p:spTgt spid="181"/>
                                        </p:tgtEl>
                                      </p:cBhvr>
                                    </p:animEffect>
                                    <p:anim calcmode="lin" valueType="num">
                                      <p:cBhvr>
                                        <p:cTn id="718" dur="1000" fill="hold"/>
                                        <p:tgtEl>
                                          <p:spTgt spid="181"/>
                                        </p:tgtEl>
                                        <p:attrNameLst>
                                          <p:attrName>ppt_x</p:attrName>
                                        </p:attrNameLst>
                                      </p:cBhvr>
                                      <p:tavLst>
                                        <p:tav tm="0">
                                          <p:val>
                                            <p:strVal val="#ppt_x"/>
                                          </p:val>
                                        </p:tav>
                                        <p:tav tm="100000">
                                          <p:val>
                                            <p:strVal val="#ppt_x"/>
                                          </p:val>
                                        </p:tav>
                                      </p:tavLst>
                                    </p:anim>
                                    <p:anim calcmode="lin" valueType="num">
                                      <p:cBhvr>
                                        <p:cTn id="719" dur="1000" fill="hold"/>
                                        <p:tgtEl>
                                          <p:spTgt spid="181"/>
                                        </p:tgtEl>
                                        <p:attrNameLst>
                                          <p:attrName>ppt_y</p:attrName>
                                        </p:attrNameLst>
                                      </p:cBhvr>
                                      <p:tavLst>
                                        <p:tav tm="0">
                                          <p:val>
                                            <p:strVal val="#ppt_y-.1"/>
                                          </p:val>
                                        </p:tav>
                                        <p:tav tm="100000">
                                          <p:val>
                                            <p:strVal val="#ppt_y"/>
                                          </p:val>
                                        </p:tav>
                                      </p:tavLst>
                                    </p:anim>
                                  </p:childTnLst>
                                </p:cTn>
                              </p:par>
                              <p:par>
                                <p:cTn id="72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721" dur="1000" fill="hold"/>
                                        <p:tgtEl>
                                          <p:spTgt spid="181"/>
                                        </p:tgtEl>
                                        <p:attrNameLst>
                                          <p:attrName>ppt_x</p:attrName>
                                          <p:attrName>ppt_y</p:attrName>
                                        </p:attrNameLst>
                                      </p:cBhvr>
                                      <p:rCtr x="0" y="12500"/>
                                    </p:animMotion>
                                  </p:childTnLst>
                                </p:cTn>
                              </p:par>
                              <p:par>
                                <p:cTn id="722" presetID="42" presetClass="exit" presetSubtype="0" repeatCount="indefinite" fill="hold" nodeType="withEffect">
                                  <p:stCondLst>
                                    <p:cond delay="0"/>
                                  </p:stCondLst>
                                  <p:childTnLst>
                                    <p:animEffect transition="out" filter="fade">
                                      <p:cBhvr>
                                        <p:cTn id="723" dur="1000"/>
                                        <p:tgtEl>
                                          <p:spTgt spid="181"/>
                                        </p:tgtEl>
                                      </p:cBhvr>
                                    </p:animEffect>
                                    <p:anim calcmode="lin" valueType="num">
                                      <p:cBhvr>
                                        <p:cTn id="724" dur="1000"/>
                                        <p:tgtEl>
                                          <p:spTgt spid="181"/>
                                        </p:tgtEl>
                                        <p:attrNameLst>
                                          <p:attrName>ppt_x</p:attrName>
                                        </p:attrNameLst>
                                      </p:cBhvr>
                                      <p:tavLst>
                                        <p:tav tm="0">
                                          <p:val>
                                            <p:strVal val="ppt_x"/>
                                          </p:val>
                                        </p:tav>
                                        <p:tav tm="100000">
                                          <p:val>
                                            <p:strVal val="ppt_x"/>
                                          </p:val>
                                        </p:tav>
                                      </p:tavLst>
                                    </p:anim>
                                    <p:anim calcmode="lin" valueType="num">
                                      <p:cBhvr>
                                        <p:cTn id="725" dur="1000"/>
                                        <p:tgtEl>
                                          <p:spTgt spid="181"/>
                                        </p:tgtEl>
                                        <p:attrNameLst>
                                          <p:attrName>ppt_y</p:attrName>
                                        </p:attrNameLst>
                                      </p:cBhvr>
                                      <p:tavLst>
                                        <p:tav tm="0">
                                          <p:val>
                                            <p:strVal val="ppt_y"/>
                                          </p:val>
                                        </p:tav>
                                        <p:tav tm="100000">
                                          <p:val>
                                            <p:strVal val="ppt_y+.1"/>
                                          </p:val>
                                        </p:tav>
                                      </p:tavLst>
                                    </p:anim>
                                    <p:set>
                                      <p:cBhvr>
                                        <p:cTn id="726" dur="1" fill="hold">
                                          <p:stCondLst>
                                            <p:cond delay="999"/>
                                          </p:stCondLst>
                                        </p:cTn>
                                        <p:tgtEl>
                                          <p:spTgt spid="181"/>
                                        </p:tgtEl>
                                        <p:attrNameLst>
                                          <p:attrName>style.visibility</p:attrName>
                                        </p:attrNameLst>
                                      </p:cBhvr>
                                      <p:to>
                                        <p:strVal val="hidden"/>
                                      </p:to>
                                    </p:set>
                                  </p:childTnLst>
                                </p:cTn>
                              </p:par>
                              <p:par>
                                <p:cTn id="727" presetID="47" presetClass="entr" presetSubtype="0" repeatCount="indefinite" fill="hold" nodeType="withEffect">
                                  <p:stCondLst>
                                    <p:cond delay="0"/>
                                  </p:stCondLst>
                                  <p:childTnLst>
                                    <p:set>
                                      <p:cBhvr>
                                        <p:cTn id="728" dur="1" fill="hold">
                                          <p:stCondLst>
                                            <p:cond delay="0"/>
                                          </p:stCondLst>
                                        </p:cTn>
                                        <p:tgtEl>
                                          <p:spTgt spid="184"/>
                                        </p:tgtEl>
                                        <p:attrNameLst>
                                          <p:attrName>style.visibility</p:attrName>
                                        </p:attrNameLst>
                                      </p:cBhvr>
                                      <p:to>
                                        <p:strVal val="visible"/>
                                      </p:to>
                                    </p:set>
                                    <p:animEffect transition="in" filter="fade">
                                      <p:cBhvr>
                                        <p:cTn id="729" dur="1000"/>
                                        <p:tgtEl>
                                          <p:spTgt spid="184"/>
                                        </p:tgtEl>
                                      </p:cBhvr>
                                    </p:animEffect>
                                    <p:anim calcmode="lin" valueType="num">
                                      <p:cBhvr>
                                        <p:cTn id="730" dur="1000" fill="hold"/>
                                        <p:tgtEl>
                                          <p:spTgt spid="184"/>
                                        </p:tgtEl>
                                        <p:attrNameLst>
                                          <p:attrName>ppt_x</p:attrName>
                                        </p:attrNameLst>
                                      </p:cBhvr>
                                      <p:tavLst>
                                        <p:tav tm="0">
                                          <p:val>
                                            <p:strVal val="#ppt_x"/>
                                          </p:val>
                                        </p:tav>
                                        <p:tav tm="100000">
                                          <p:val>
                                            <p:strVal val="#ppt_x"/>
                                          </p:val>
                                        </p:tav>
                                      </p:tavLst>
                                    </p:anim>
                                    <p:anim calcmode="lin" valueType="num">
                                      <p:cBhvr>
                                        <p:cTn id="731" dur="1000" fill="hold"/>
                                        <p:tgtEl>
                                          <p:spTgt spid="184"/>
                                        </p:tgtEl>
                                        <p:attrNameLst>
                                          <p:attrName>ppt_y</p:attrName>
                                        </p:attrNameLst>
                                      </p:cBhvr>
                                      <p:tavLst>
                                        <p:tav tm="0">
                                          <p:val>
                                            <p:strVal val="#ppt_y-.1"/>
                                          </p:val>
                                        </p:tav>
                                        <p:tav tm="100000">
                                          <p:val>
                                            <p:strVal val="#ppt_y"/>
                                          </p:val>
                                        </p:tav>
                                      </p:tavLst>
                                    </p:anim>
                                  </p:childTnLst>
                                </p:cTn>
                              </p:par>
                              <p:par>
                                <p:cTn id="73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733" dur="1000" fill="hold"/>
                                        <p:tgtEl>
                                          <p:spTgt spid="184"/>
                                        </p:tgtEl>
                                        <p:attrNameLst>
                                          <p:attrName>ppt_x</p:attrName>
                                          <p:attrName>ppt_y</p:attrName>
                                        </p:attrNameLst>
                                      </p:cBhvr>
                                      <p:rCtr x="0" y="12500"/>
                                    </p:animMotion>
                                  </p:childTnLst>
                                </p:cTn>
                              </p:par>
                              <p:par>
                                <p:cTn id="734" presetID="42" presetClass="exit" presetSubtype="0" repeatCount="indefinite" fill="hold" nodeType="withEffect">
                                  <p:stCondLst>
                                    <p:cond delay="0"/>
                                  </p:stCondLst>
                                  <p:childTnLst>
                                    <p:animEffect transition="out" filter="fade">
                                      <p:cBhvr>
                                        <p:cTn id="735" dur="1000"/>
                                        <p:tgtEl>
                                          <p:spTgt spid="184"/>
                                        </p:tgtEl>
                                      </p:cBhvr>
                                    </p:animEffect>
                                    <p:anim calcmode="lin" valueType="num">
                                      <p:cBhvr>
                                        <p:cTn id="736" dur="1000"/>
                                        <p:tgtEl>
                                          <p:spTgt spid="184"/>
                                        </p:tgtEl>
                                        <p:attrNameLst>
                                          <p:attrName>ppt_x</p:attrName>
                                        </p:attrNameLst>
                                      </p:cBhvr>
                                      <p:tavLst>
                                        <p:tav tm="0">
                                          <p:val>
                                            <p:strVal val="ppt_x"/>
                                          </p:val>
                                        </p:tav>
                                        <p:tav tm="100000">
                                          <p:val>
                                            <p:strVal val="ppt_x"/>
                                          </p:val>
                                        </p:tav>
                                      </p:tavLst>
                                    </p:anim>
                                    <p:anim calcmode="lin" valueType="num">
                                      <p:cBhvr>
                                        <p:cTn id="737" dur="1000"/>
                                        <p:tgtEl>
                                          <p:spTgt spid="184"/>
                                        </p:tgtEl>
                                        <p:attrNameLst>
                                          <p:attrName>ppt_y</p:attrName>
                                        </p:attrNameLst>
                                      </p:cBhvr>
                                      <p:tavLst>
                                        <p:tav tm="0">
                                          <p:val>
                                            <p:strVal val="ppt_y"/>
                                          </p:val>
                                        </p:tav>
                                        <p:tav tm="100000">
                                          <p:val>
                                            <p:strVal val="ppt_y+.1"/>
                                          </p:val>
                                        </p:tav>
                                      </p:tavLst>
                                    </p:anim>
                                    <p:set>
                                      <p:cBhvr>
                                        <p:cTn id="738" dur="1" fill="hold">
                                          <p:stCondLst>
                                            <p:cond delay="999"/>
                                          </p:stCondLst>
                                        </p:cTn>
                                        <p:tgtEl>
                                          <p:spTgt spid="184"/>
                                        </p:tgtEl>
                                        <p:attrNameLst>
                                          <p:attrName>style.visibility</p:attrName>
                                        </p:attrNameLst>
                                      </p:cBhvr>
                                      <p:to>
                                        <p:strVal val="hidden"/>
                                      </p:to>
                                    </p:set>
                                  </p:childTnLst>
                                </p:cTn>
                              </p:par>
                              <p:par>
                                <p:cTn id="739" presetID="47" presetClass="entr" presetSubtype="0" repeatCount="indefinite" fill="hold" nodeType="withEffect">
                                  <p:stCondLst>
                                    <p:cond delay="0"/>
                                  </p:stCondLst>
                                  <p:childTnLst>
                                    <p:set>
                                      <p:cBhvr>
                                        <p:cTn id="740" dur="1" fill="hold">
                                          <p:stCondLst>
                                            <p:cond delay="0"/>
                                          </p:stCondLst>
                                        </p:cTn>
                                        <p:tgtEl>
                                          <p:spTgt spid="187"/>
                                        </p:tgtEl>
                                        <p:attrNameLst>
                                          <p:attrName>style.visibility</p:attrName>
                                        </p:attrNameLst>
                                      </p:cBhvr>
                                      <p:to>
                                        <p:strVal val="visible"/>
                                      </p:to>
                                    </p:set>
                                    <p:animEffect transition="in" filter="fade">
                                      <p:cBhvr>
                                        <p:cTn id="741" dur="1000"/>
                                        <p:tgtEl>
                                          <p:spTgt spid="187"/>
                                        </p:tgtEl>
                                      </p:cBhvr>
                                    </p:animEffect>
                                    <p:anim calcmode="lin" valueType="num">
                                      <p:cBhvr>
                                        <p:cTn id="742" dur="1000" fill="hold"/>
                                        <p:tgtEl>
                                          <p:spTgt spid="187"/>
                                        </p:tgtEl>
                                        <p:attrNameLst>
                                          <p:attrName>ppt_x</p:attrName>
                                        </p:attrNameLst>
                                      </p:cBhvr>
                                      <p:tavLst>
                                        <p:tav tm="0">
                                          <p:val>
                                            <p:strVal val="#ppt_x"/>
                                          </p:val>
                                        </p:tav>
                                        <p:tav tm="100000">
                                          <p:val>
                                            <p:strVal val="#ppt_x"/>
                                          </p:val>
                                        </p:tav>
                                      </p:tavLst>
                                    </p:anim>
                                    <p:anim calcmode="lin" valueType="num">
                                      <p:cBhvr>
                                        <p:cTn id="743" dur="1000" fill="hold"/>
                                        <p:tgtEl>
                                          <p:spTgt spid="187"/>
                                        </p:tgtEl>
                                        <p:attrNameLst>
                                          <p:attrName>ppt_y</p:attrName>
                                        </p:attrNameLst>
                                      </p:cBhvr>
                                      <p:tavLst>
                                        <p:tav tm="0">
                                          <p:val>
                                            <p:strVal val="#ppt_y-.1"/>
                                          </p:val>
                                        </p:tav>
                                        <p:tav tm="100000">
                                          <p:val>
                                            <p:strVal val="#ppt_y"/>
                                          </p:val>
                                        </p:tav>
                                      </p:tavLst>
                                    </p:anim>
                                  </p:childTnLst>
                                </p:cTn>
                              </p:par>
                              <p:par>
                                <p:cTn id="744" presetID="42" presetClass="path" presetSubtype="0" repeatCount="indefinite" accel="50000" decel="50000" fill="hold" nodeType="withEffect">
                                  <p:stCondLst>
                                    <p:cond delay="0"/>
                                  </p:stCondLst>
                                  <p:childTnLst>
                                    <p:animMotion origin="layout" path="M 5.55112E-17 0 L 5.55112E-17 0.25 " pathEditMode="relative" rAng="0" ptsTypes="AA">
                                      <p:cBhvr>
                                        <p:cTn id="745" dur="1000" fill="hold"/>
                                        <p:tgtEl>
                                          <p:spTgt spid="187"/>
                                        </p:tgtEl>
                                        <p:attrNameLst>
                                          <p:attrName>ppt_x</p:attrName>
                                          <p:attrName>ppt_y</p:attrName>
                                        </p:attrNameLst>
                                      </p:cBhvr>
                                      <p:rCtr x="0" y="12500"/>
                                    </p:animMotion>
                                  </p:childTnLst>
                                </p:cTn>
                              </p:par>
                              <p:par>
                                <p:cTn id="746" presetID="42" presetClass="exit" presetSubtype="0" repeatCount="indefinite" fill="hold" nodeType="withEffect">
                                  <p:stCondLst>
                                    <p:cond delay="0"/>
                                  </p:stCondLst>
                                  <p:childTnLst>
                                    <p:animEffect transition="out" filter="fade">
                                      <p:cBhvr>
                                        <p:cTn id="747" dur="1000"/>
                                        <p:tgtEl>
                                          <p:spTgt spid="187"/>
                                        </p:tgtEl>
                                      </p:cBhvr>
                                    </p:animEffect>
                                    <p:anim calcmode="lin" valueType="num">
                                      <p:cBhvr>
                                        <p:cTn id="748" dur="1000"/>
                                        <p:tgtEl>
                                          <p:spTgt spid="187"/>
                                        </p:tgtEl>
                                        <p:attrNameLst>
                                          <p:attrName>ppt_x</p:attrName>
                                        </p:attrNameLst>
                                      </p:cBhvr>
                                      <p:tavLst>
                                        <p:tav tm="0">
                                          <p:val>
                                            <p:strVal val="ppt_x"/>
                                          </p:val>
                                        </p:tav>
                                        <p:tav tm="100000">
                                          <p:val>
                                            <p:strVal val="ppt_x"/>
                                          </p:val>
                                        </p:tav>
                                      </p:tavLst>
                                    </p:anim>
                                    <p:anim calcmode="lin" valueType="num">
                                      <p:cBhvr>
                                        <p:cTn id="749" dur="1000"/>
                                        <p:tgtEl>
                                          <p:spTgt spid="187"/>
                                        </p:tgtEl>
                                        <p:attrNameLst>
                                          <p:attrName>ppt_y</p:attrName>
                                        </p:attrNameLst>
                                      </p:cBhvr>
                                      <p:tavLst>
                                        <p:tav tm="0">
                                          <p:val>
                                            <p:strVal val="ppt_y"/>
                                          </p:val>
                                        </p:tav>
                                        <p:tav tm="100000">
                                          <p:val>
                                            <p:strVal val="ppt_y+.1"/>
                                          </p:val>
                                        </p:tav>
                                      </p:tavLst>
                                    </p:anim>
                                    <p:set>
                                      <p:cBhvr>
                                        <p:cTn id="750" dur="1" fill="hold">
                                          <p:stCondLst>
                                            <p:cond delay="999"/>
                                          </p:stCondLst>
                                        </p:cTn>
                                        <p:tgtEl>
                                          <p:spTgt spid="187"/>
                                        </p:tgtEl>
                                        <p:attrNameLst>
                                          <p:attrName>style.visibility</p:attrName>
                                        </p:attrNameLst>
                                      </p:cBhvr>
                                      <p:to>
                                        <p:strVal val="hidden"/>
                                      </p:to>
                                    </p:set>
                                  </p:childTnLst>
                                </p:cTn>
                              </p:par>
                              <p:par>
                                <p:cTn id="751" presetID="47" presetClass="entr" presetSubtype="0" repeatCount="indefinite" fill="hold" nodeType="withEffect">
                                  <p:stCondLst>
                                    <p:cond delay="0"/>
                                  </p:stCondLst>
                                  <p:childTnLst>
                                    <p:set>
                                      <p:cBhvr>
                                        <p:cTn id="752" dur="1" fill="hold">
                                          <p:stCondLst>
                                            <p:cond delay="0"/>
                                          </p:stCondLst>
                                        </p:cTn>
                                        <p:tgtEl>
                                          <p:spTgt spid="190"/>
                                        </p:tgtEl>
                                        <p:attrNameLst>
                                          <p:attrName>style.visibility</p:attrName>
                                        </p:attrNameLst>
                                      </p:cBhvr>
                                      <p:to>
                                        <p:strVal val="visible"/>
                                      </p:to>
                                    </p:set>
                                    <p:animEffect transition="in" filter="fade">
                                      <p:cBhvr>
                                        <p:cTn id="753" dur="1000"/>
                                        <p:tgtEl>
                                          <p:spTgt spid="190"/>
                                        </p:tgtEl>
                                      </p:cBhvr>
                                    </p:animEffect>
                                    <p:anim calcmode="lin" valueType="num">
                                      <p:cBhvr>
                                        <p:cTn id="754" dur="1000" fill="hold"/>
                                        <p:tgtEl>
                                          <p:spTgt spid="190"/>
                                        </p:tgtEl>
                                        <p:attrNameLst>
                                          <p:attrName>ppt_x</p:attrName>
                                        </p:attrNameLst>
                                      </p:cBhvr>
                                      <p:tavLst>
                                        <p:tav tm="0">
                                          <p:val>
                                            <p:strVal val="#ppt_x"/>
                                          </p:val>
                                        </p:tav>
                                        <p:tav tm="100000">
                                          <p:val>
                                            <p:strVal val="#ppt_x"/>
                                          </p:val>
                                        </p:tav>
                                      </p:tavLst>
                                    </p:anim>
                                    <p:anim calcmode="lin" valueType="num">
                                      <p:cBhvr>
                                        <p:cTn id="755" dur="1000" fill="hold"/>
                                        <p:tgtEl>
                                          <p:spTgt spid="190"/>
                                        </p:tgtEl>
                                        <p:attrNameLst>
                                          <p:attrName>ppt_y</p:attrName>
                                        </p:attrNameLst>
                                      </p:cBhvr>
                                      <p:tavLst>
                                        <p:tav tm="0">
                                          <p:val>
                                            <p:strVal val="#ppt_y-.1"/>
                                          </p:val>
                                        </p:tav>
                                        <p:tav tm="100000">
                                          <p:val>
                                            <p:strVal val="#ppt_y"/>
                                          </p:val>
                                        </p:tav>
                                      </p:tavLst>
                                    </p:anim>
                                  </p:childTnLst>
                                </p:cTn>
                              </p:par>
                              <p:par>
                                <p:cTn id="756" presetID="42" presetClass="path" presetSubtype="0" repeatCount="indefinite" accel="50000" decel="50000" fill="hold" nodeType="withEffect">
                                  <p:stCondLst>
                                    <p:cond delay="0"/>
                                  </p:stCondLst>
                                  <p:childTnLst>
                                    <p:animMotion origin="layout" path="M -1.875E-6 3.7037E-7 L -1.875E-6 0.25 " pathEditMode="relative" rAng="0" ptsTypes="AA">
                                      <p:cBhvr>
                                        <p:cTn id="757" dur="1000" fill="hold"/>
                                        <p:tgtEl>
                                          <p:spTgt spid="190"/>
                                        </p:tgtEl>
                                        <p:attrNameLst>
                                          <p:attrName>ppt_x</p:attrName>
                                          <p:attrName>ppt_y</p:attrName>
                                        </p:attrNameLst>
                                      </p:cBhvr>
                                      <p:rCtr x="0" y="12500"/>
                                    </p:animMotion>
                                  </p:childTnLst>
                                </p:cTn>
                              </p:par>
                              <p:par>
                                <p:cTn id="758" presetID="42" presetClass="exit" presetSubtype="0" repeatCount="indefinite" fill="hold" nodeType="withEffect">
                                  <p:stCondLst>
                                    <p:cond delay="0"/>
                                  </p:stCondLst>
                                  <p:childTnLst>
                                    <p:animEffect transition="out" filter="fade">
                                      <p:cBhvr>
                                        <p:cTn id="759" dur="1000"/>
                                        <p:tgtEl>
                                          <p:spTgt spid="190"/>
                                        </p:tgtEl>
                                      </p:cBhvr>
                                    </p:animEffect>
                                    <p:anim calcmode="lin" valueType="num">
                                      <p:cBhvr>
                                        <p:cTn id="760" dur="1000"/>
                                        <p:tgtEl>
                                          <p:spTgt spid="190"/>
                                        </p:tgtEl>
                                        <p:attrNameLst>
                                          <p:attrName>ppt_x</p:attrName>
                                        </p:attrNameLst>
                                      </p:cBhvr>
                                      <p:tavLst>
                                        <p:tav tm="0">
                                          <p:val>
                                            <p:strVal val="ppt_x"/>
                                          </p:val>
                                        </p:tav>
                                        <p:tav tm="100000">
                                          <p:val>
                                            <p:strVal val="ppt_x"/>
                                          </p:val>
                                        </p:tav>
                                      </p:tavLst>
                                    </p:anim>
                                    <p:anim calcmode="lin" valueType="num">
                                      <p:cBhvr>
                                        <p:cTn id="761" dur="1000"/>
                                        <p:tgtEl>
                                          <p:spTgt spid="190"/>
                                        </p:tgtEl>
                                        <p:attrNameLst>
                                          <p:attrName>ppt_y</p:attrName>
                                        </p:attrNameLst>
                                      </p:cBhvr>
                                      <p:tavLst>
                                        <p:tav tm="0">
                                          <p:val>
                                            <p:strVal val="ppt_y"/>
                                          </p:val>
                                        </p:tav>
                                        <p:tav tm="100000">
                                          <p:val>
                                            <p:strVal val="ppt_y+.1"/>
                                          </p:val>
                                        </p:tav>
                                      </p:tavLst>
                                    </p:anim>
                                    <p:set>
                                      <p:cBhvr>
                                        <p:cTn id="762" dur="1" fill="hold">
                                          <p:stCondLst>
                                            <p:cond delay="999"/>
                                          </p:stCondLst>
                                        </p:cTn>
                                        <p:tgtEl>
                                          <p:spTgt spid="190"/>
                                        </p:tgtEl>
                                        <p:attrNameLst>
                                          <p:attrName>style.visibility</p:attrName>
                                        </p:attrNameLst>
                                      </p:cBhvr>
                                      <p:to>
                                        <p:strVal val="hidden"/>
                                      </p:to>
                                    </p:set>
                                  </p:childTnLst>
                                </p:cTn>
                              </p:par>
                              <p:par>
                                <p:cTn id="763" presetID="47" presetClass="entr" presetSubtype="0" repeatCount="indefinite" fill="hold" nodeType="withEffect">
                                  <p:stCondLst>
                                    <p:cond delay="0"/>
                                  </p:stCondLst>
                                  <p:childTnLst>
                                    <p:set>
                                      <p:cBhvr>
                                        <p:cTn id="764" dur="1" fill="hold">
                                          <p:stCondLst>
                                            <p:cond delay="0"/>
                                          </p:stCondLst>
                                        </p:cTn>
                                        <p:tgtEl>
                                          <p:spTgt spid="193"/>
                                        </p:tgtEl>
                                        <p:attrNameLst>
                                          <p:attrName>style.visibility</p:attrName>
                                        </p:attrNameLst>
                                      </p:cBhvr>
                                      <p:to>
                                        <p:strVal val="visible"/>
                                      </p:to>
                                    </p:set>
                                    <p:animEffect transition="in" filter="fade">
                                      <p:cBhvr>
                                        <p:cTn id="765" dur="1000"/>
                                        <p:tgtEl>
                                          <p:spTgt spid="193"/>
                                        </p:tgtEl>
                                      </p:cBhvr>
                                    </p:animEffect>
                                    <p:anim calcmode="lin" valueType="num">
                                      <p:cBhvr>
                                        <p:cTn id="766" dur="1000" fill="hold"/>
                                        <p:tgtEl>
                                          <p:spTgt spid="193"/>
                                        </p:tgtEl>
                                        <p:attrNameLst>
                                          <p:attrName>ppt_x</p:attrName>
                                        </p:attrNameLst>
                                      </p:cBhvr>
                                      <p:tavLst>
                                        <p:tav tm="0">
                                          <p:val>
                                            <p:strVal val="#ppt_x"/>
                                          </p:val>
                                        </p:tav>
                                        <p:tav tm="100000">
                                          <p:val>
                                            <p:strVal val="#ppt_x"/>
                                          </p:val>
                                        </p:tav>
                                      </p:tavLst>
                                    </p:anim>
                                    <p:anim calcmode="lin" valueType="num">
                                      <p:cBhvr>
                                        <p:cTn id="767" dur="1000" fill="hold"/>
                                        <p:tgtEl>
                                          <p:spTgt spid="193"/>
                                        </p:tgtEl>
                                        <p:attrNameLst>
                                          <p:attrName>ppt_y</p:attrName>
                                        </p:attrNameLst>
                                      </p:cBhvr>
                                      <p:tavLst>
                                        <p:tav tm="0">
                                          <p:val>
                                            <p:strVal val="#ppt_y-.1"/>
                                          </p:val>
                                        </p:tav>
                                        <p:tav tm="100000">
                                          <p:val>
                                            <p:strVal val="#ppt_y"/>
                                          </p:val>
                                        </p:tav>
                                      </p:tavLst>
                                    </p:anim>
                                  </p:childTnLst>
                                </p:cTn>
                              </p:par>
                              <p:par>
                                <p:cTn id="76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769" dur="1000" fill="hold"/>
                                        <p:tgtEl>
                                          <p:spTgt spid="193"/>
                                        </p:tgtEl>
                                        <p:attrNameLst>
                                          <p:attrName>ppt_x</p:attrName>
                                          <p:attrName>ppt_y</p:attrName>
                                        </p:attrNameLst>
                                      </p:cBhvr>
                                      <p:rCtr x="0" y="12500"/>
                                    </p:animMotion>
                                  </p:childTnLst>
                                </p:cTn>
                              </p:par>
                              <p:par>
                                <p:cTn id="770" presetID="42" presetClass="exit" presetSubtype="0" repeatCount="indefinite" fill="hold" nodeType="withEffect">
                                  <p:stCondLst>
                                    <p:cond delay="0"/>
                                  </p:stCondLst>
                                  <p:childTnLst>
                                    <p:animEffect transition="out" filter="fade">
                                      <p:cBhvr>
                                        <p:cTn id="771" dur="1000"/>
                                        <p:tgtEl>
                                          <p:spTgt spid="193"/>
                                        </p:tgtEl>
                                      </p:cBhvr>
                                    </p:animEffect>
                                    <p:anim calcmode="lin" valueType="num">
                                      <p:cBhvr>
                                        <p:cTn id="772" dur="1000"/>
                                        <p:tgtEl>
                                          <p:spTgt spid="193"/>
                                        </p:tgtEl>
                                        <p:attrNameLst>
                                          <p:attrName>ppt_x</p:attrName>
                                        </p:attrNameLst>
                                      </p:cBhvr>
                                      <p:tavLst>
                                        <p:tav tm="0">
                                          <p:val>
                                            <p:strVal val="ppt_x"/>
                                          </p:val>
                                        </p:tav>
                                        <p:tav tm="100000">
                                          <p:val>
                                            <p:strVal val="ppt_x"/>
                                          </p:val>
                                        </p:tav>
                                      </p:tavLst>
                                    </p:anim>
                                    <p:anim calcmode="lin" valueType="num">
                                      <p:cBhvr>
                                        <p:cTn id="773" dur="1000"/>
                                        <p:tgtEl>
                                          <p:spTgt spid="193"/>
                                        </p:tgtEl>
                                        <p:attrNameLst>
                                          <p:attrName>ppt_y</p:attrName>
                                        </p:attrNameLst>
                                      </p:cBhvr>
                                      <p:tavLst>
                                        <p:tav tm="0">
                                          <p:val>
                                            <p:strVal val="ppt_y"/>
                                          </p:val>
                                        </p:tav>
                                        <p:tav tm="100000">
                                          <p:val>
                                            <p:strVal val="ppt_y+.1"/>
                                          </p:val>
                                        </p:tav>
                                      </p:tavLst>
                                    </p:anim>
                                    <p:set>
                                      <p:cBhvr>
                                        <p:cTn id="774" dur="1" fill="hold">
                                          <p:stCondLst>
                                            <p:cond delay="999"/>
                                          </p:stCondLst>
                                        </p:cTn>
                                        <p:tgtEl>
                                          <p:spTgt spid="193"/>
                                        </p:tgtEl>
                                        <p:attrNameLst>
                                          <p:attrName>style.visibility</p:attrName>
                                        </p:attrNameLst>
                                      </p:cBhvr>
                                      <p:to>
                                        <p:strVal val="hidden"/>
                                      </p:to>
                                    </p:set>
                                  </p:childTnLst>
                                </p:cTn>
                              </p:par>
                              <p:par>
                                <p:cTn id="775" presetID="47" presetClass="entr" presetSubtype="0" repeatCount="indefinite" fill="hold" nodeType="withEffect">
                                  <p:stCondLst>
                                    <p:cond delay="0"/>
                                  </p:stCondLst>
                                  <p:childTnLst>
                                    <p:set>
                                      <p:cBhvr>
                                        <p:cTn id="776" dur="1" fill="hold">
                                          <p:stCondLst>
                                            <p:cond delay="0"/>
                                          </p:stCondLst>
                                        </p:cTn>
                                        <p:tgtEl>
                                          <p:spTgt spid="196"/>
                                        </p:tgtEl>
                                        <p:attrNameLst>
                                          <p:attrName>style.visibility</p:attrName>
                                        </p:attrNameLst>
                                      </p:cBhvr>
                                      <p:to>
                                        <p:strVal val="visible"/>
                                      </p:to>
                                    </p:set>
                                    <p:animEffect transition="in" filter="fade">
                                      <p:cBhvr>
                                        <p:cTn id="777" dur="1000"/>
                                        <p:tgtEl>
                                          <p:spTgt spid="196"/>
                                        </p:tgtEl>
                                      </p:cBhvr>
                                    </p:animEffect>
                                    <p:anim calcmode="lin" valueType="num">
                                      <p:cBhvr>
                                        <p:cTn id="778" dur="1000" fill="hold"/>
                                        <p:tgtEl>
                                          <p:spTgt spid="196"/>
                                        </p:tgtEl>
                                        <p:attrNameLst>
                                          <p:attrName>ppt_x</p:attrName>
                                        </p:attrNameLst>
                                      </p:cBhvr>
                                      <p:tavLst>
                                        <p:tav tm="0">
                                          <p:val>
                                            <p:strVal val="#ppt_x"/>
                                          </p:val>
                                        </p:tav>
                                        <p:tav tm="100000">
                                          <p:val>
                                            <p:strVal val="#ppt_x"/>
                                          </p:val>
                                        </p:tav>
                                      </p:tavLst>
                                    </p:anim>
                                    <p:anim calcmode="lin" valueType="num">
                                      <p:cBhvr>
                                        <p:cTn id="779" dur="1000" fill="hold"/>
                                        <p:tgtEl>
                                          <p:spTgt spid="196"/>
                                        </p:tgtEl>
                                        <p:attrNameLst>
                                          <p:attrName>ppt_y</p:attrName>
                                        </p:attrNameLst>
                                      </p:cBhvr>
                                      <p:tavLst>
                                        <p:tav tm="0">
                                          <p:val>
                                            <p:strVal val="#ppt_y-.1"/>
                                          </p:val>
                                        </p:tav>
                                        <p:tav tm="100000">
                                          <p:val>
                                            <p:strVal val="#ppt_y"/>
                                          </p:val>
                                        </p:tav>
                                      </p:tavLst>
                                    </p:anim>
                                  </p:childTnLst>
                                </p:cTn>
                              </p:par>
                              <p:par>
                                <p:cTn id="780" presetID="42" presetClass="path" presetSubtype="0" repeatCount="indefinite" accel="50000" decel="50000" fill="hold" nodeType="withEffect">
                                  <p:stCondLst>
                                    <p:cond delay="0"/>
                                  </p:stCondLst>
                                  <p:childTnLst>
                                    <p:animMotion origin="layout" path="M 3.125E-6 2.59259E-6 L 3.125E-6 0.25 " pathEditMode="relative" rAng="0" ptsTypes="AA">
                                      <p:cBhvr>
                                        <p:cTn id="781" dur="1000" fill="hold"/>
                                        <p:tgtEl>
                                          <p:spTgt spid="196"/>
                                        </p:tgtEl>
                                        <p:attrNameLst>
                                          <p:attrName>ppt_x</p:attrName>
                                          <p:attrName>ppt_y</p:attrName>
                                        </p:attrNameLst>
                                      </p:cBhvr>
                                      <p:rCtr x="0" y="12500"/>
                                    </p:animMotion>
                                  </p:childTnLst>
                                </p:cTn>
                              </p:par>
                              <p:par>
                                <p:cTn id="782" presetID="42" presetClass="exit" presetSubtype="0" repeatCount="indefinite" fill="hold" nodeType="withEffect">
                                  <p:stCondLst>
                                    <p:cond delay="0"/>
                                  </p:stCondLst>
                                  <p:childTnLst>
                                    <p:animEffect transition="out" filter="fade">
                                      <p:cBhvr>
                                        <p:cTn id="783" dur="1000"/>
                                        <p:tgtEl>
                                          <p:spTgt spid="196"/>
                                        </p:tgtEl>
                                      </p:cBhvr>
                                    </p:animEffect>
                                    <p:anim calcmode="lin" valueType="num">
                                      <p:cBhvr>
                                        <p:cTn id="784" dur="1000"/>
                                        <p:tgtEl>
                                          <p:spTgt spid="196"/>
                                        </p:tgtEl>
                                        <p:attrNameLst>
                                          <p:attrName>ppt_x</p:attrName>
                                        </p:attrNameLst>
                                      </p:cBhvr>
                                      <p:tavLst>
                                        <p:tav tm="0">
                                          <p:val>
                                            <p:strVal val="ppt_x"/>
                                          </p:val>
                                        </p:tav>
                                        <p:tav tm="100000">
                                          <p:val>
                                            <p:strVal val="ppt_x"/>
                                          </p:val>
                                        </p:tav>
                                      </p:tavLst>
                                    </p:anim>
                                    <p:anim calcmode="lin" valueType="num">
                                      <p:cBhvr>
                                        <p:cTn id="785" dur="1000"/>
                                        <p:tgtEl>
                                          <p:spTgt spid="196"/>
                                        </p:tgtEl>
                                        <p:attrNameLst>
                                          <p:attrName>ppt_y</p:attrName>
                                        </p:attrNameLst>
                                      </p:cBhvr>
                                      <p:tavLst>
                                        <p:tav tm="0">
                                          <p:val>
                                            <p:strVal val="ppt_y"/>
                                          </p:val>
                                        </p:tav>
                                        <p:tav tm="100000">
                                          <p:val>
                                            <p:strVal val="ppt_y+.1"/>
                                          </p:val>
                                        </p:tav>
                                      </p:tavLst>
                                    </p:anim>
                                    <p:set>
                                      <p:cBhvr>
                                        <p:cTn id="786" dur="1" fill="hold">
                                          <p:stCondLst>
                                            <p:cond delay="999"/>
                                          </p:stCondLst>
                                        </p:cTn>
                                        <p:tgtEl>
                                          <p:spTgt spid="196"/>
                                        </p:tgtEl>
                                        <p:attrNameLst>
                                          <p:attrName>style.visibility</p:attrName>
                                        </p:attrNameLst>
                                      </p:cBhvr>
                                      <p:to>
                                        <p:strVal val="hidden"/>
                                      </p:to>
                                    </p:set>
                                  </p:childTnLst>
                                </p:cTn>
                              </p:par>
                              <p:par>
                                <p:cTn id="787" presetID="47" presetClass="entr" presetSubtype="0" repeatCount="indefinite" fill="hold" nodeType="withEffect">
                                  <p:stCondLst>
                                    <p:cond delay="0"/>
                                  </p:stCondLst>
                                  <p:childTnLst>
                                    <p:set>
                                      <p:cBhvr>
                                        <p:cTn id="788" dur="1" fill="hold">
                                          <p:stCondLst>
                                            <p:cond delay="0"/>
                                          </p:stCondLst>
                                        </p:cTn>
                                        <p:tgtEl>
                                          <p:spTgt spid="199"/>
                                        </p:tgtEl>
                                        <p:attrNameLst>
                                          <p:attrName>style.visibility</p:attrName>
                                        </p:attrNameLst>
                                      </p:cBhvr>
                                      <p:to>
                                        <p:strVal val="visible"/>
                                      </p:to>
                                    </p:set>
                                    <p:animEffect transition="in" filter="fade">
                                      <p:cBhvr>
                                        <p:cTn id="789" dur="1000"/>
                                        <p:tgtEl>
                                          <p:spTgt spid="199"/>
                                        </p:tgtEl>
                                      </p:cBhvr>
                                    </p:animEffect>
                                    <p:anim calcmode="lin" valueType="num">
                                      <p:cBhvr>
                                        <p:cTn id="790" dur="1000" fill="hold"/>
                                        <p:tgtEl>
                                          <p:spTgt spid="199"/>
                                        </p:tgtEl>
                                        <p:attrNameLst>
                                          <p:attrName>ppt_x</p:attrName>
                                        </p:attrNameLst>
                                      </p:cBhvr>
                                      <p:tavLst>
                                        <p:tav tm="0">
                                          <p:val>
                                            <p:strVal val="#ppt_x"/>
                                          </p:val>
                                        </p:tav>
                                        <p:tav tm="100000">
                                          <p:val>
                                            <p:strVal val="#ppt_x"/>
                                          </p:val>
                                        </p:tav>
                                      </p:tavLst>
                                    </p:anim>
                                    <p:anim calcmode="lin" valueType="num">
                                      <p:cBhvr>
                                        <p:cTn id="791" dur="1000" fill="hold"/>
                                        <p:tgtEl>
                                          <p:spTgt spid="199"/>
                                        </p:tgtEl>
                                        <p:attrNameLst>
                                          <p:attrName>ppt_y</p:attrName>
                                        </p:attrNameLst>
                                      </p:cBhvr>
                                      <p:tavLst>
                                        <p:tav tm="0">
                                          <p:val>
                                            <p:strVal val="#ppt_y-.1"/>
                                          </p:val>
                                        </p:tav>
                                        <p:tav tm="100000">
                                          <p:val>
                                            <p:strVal val="#ppt_y"/>
                                          </p:val>
                                        </p:tav>
                                      </p:tavLst>
                                    </p:anim>
                                  </p:childTnLst>
                                </p:cTn>
                              </p:par>
                              <p:par>
                                <p:cTn id="792" presetID="42" presetClass="path" presetSubtype="0" repeatCount="indefinite" accel="50000" decel="50000" fill="hold" nodeType="withEffect">
                                  <p:stCondLst>
                                    <p:cond delay="0"/>
                                  </p:stCondLst>
                                  <p:childTnLst>
                                    <p:animMotion origin="layout" path="M -2.5E-6 -2.96296E-6 L -2.5E-6 0.25 " pathEditMode="relative" rAng="0" ptsTypes="AA">
                                      <p:cBhvr>
                                        <p:cTn id="793" dur="1000" fill="hold"/>
                                        <p:tgtEl>
                                          <p:spTgt spid="199"/>
                                        </p:tgtEl>
                                        <p:attrNameLst>
                                          <p:attrName>ppt_x</p:attrName>
                                          <p:attrName>ppt_y</p:attrName>
                                        </p:attrNameLst>
                                      </p:cBhvr>
                                      <p:rCtr x="0" y="12500"/>
                                    </p:animMotion>
                                  </p:childTnLst>
                                </p:cTn>
                              </p:par>
                              <p:par>
                                <p:cTn id="794" presetID="42" presetClass="exit" presetSubtype="0" repeatCount="indefinite" fill="hold" nodeType="withEffect">
                                  <p:stCondLst>
                                    <p:cond delay="0"/>
                                  </p:stCondLst>
                                  <p:childTnLst>
                                    <p:animEffect transition="out" filter="fade">
                                      <p:cBhvr>
                                        <p:cTn id="795" dur="1000"/>
                                        <p:tgtEl>
                                          <p:spTgt spid="199"/>
                                        </p:tgtEl>
                                      </p:cBhvr>
                                    </p:animEffect>
                                    <p:anim calcmode="lin" valueType="num">
                                      <p:cBhvr>
                                        <p:cTn id="796" dur="1000"/>
                                        <p:tgtEl>
                                          <p:spTgt spid="199"/>
                                        </p:tgtEl>
                                        <p:attrNameLst>
                                          <p:attrName>ppt_x</p:attrName>
                                        </p:attrNameLst>
                                      </p:cBhvr>
                                      <p:tavLst>
                                        <p:tav tm="0">
                                          <p:val>
                                            <p:strVal val="ppt_x"/>
                                          </p:val>
                                        </p:tav>
                                        <p:tav tm="100000">
                                          <p:val>
                                            <p:strVal val="ppt_x"/>
                                          </p:val>
                                        </p:tav>
                                      </p:tavLst>
                                    </p:anim>
                                    <p:anim calcmode="lin" valueType="num">
                                      <p:cBhvr>
                                        <p:cTn id="797" dur="1000"/>
                                        <p:tgtEl>
                                          <p:spTgt spid="199"/>
                                        </p:tgtEl>
                                        <p:attrNameLst>
                                          <p:attrName>ppt_y</p:attrName>
                                        </p:attrNameLst>
                                      </p:cBhvr>
                                      <p:tavLst>
                                        <p:tav tm="0">
                                          <p:val>
                                            <p:strVal val="ppt_y"/>
                                          </p:val>
                                        </p:tav>
                                        <p:tav tm="100000">
                                          <p:val>
                                            <p:strVal val="ppt_y+.1"/>
                                          </p:val>
                                        </p:tav>
                                      </p:tavLst>
                                    </p:anim>
                                    <p:set>
                                      <p:cBhvr>
                                        <p:cTn id="798" dur="1" fill="hold">
                                          <p:stCondLst>
                                            <p:cond delay="999"/>
                                          </p:stCondLst>
                                        </p:cTn>
                                        <p:tgtEl>
                                          <p:spTgt spid="199"/>
                                        </p:tgtEl>
                                        <p:attrNameLst>
                                          <p:attrName>style.visibility</p:attrName>
                                        </p:attrNameLst>
                                      </p:cBhvr>
                                      <p:to>
                                        <p:strVal val="hidden"/>
                                      </p:to>
                                    </p:set>
                                  </p:childTnLst>
                                </p:cTn>
                              </p:par>
                              <p:par>
                                <p:cTn id="799" presetID="47" presetClass="entr" presetSubtype="0" repeatCount="indefinite" fill="hold" nodeType="withEffect">
                                  <p:stCondLst>
                                    <p:cond delay="0"/>
                                  </p:stCondLst>
                                  <p:childTnLst>
                                    <p:set>
                                      <p:cBhvr>
                                        <p:cTn id="800" dur="1" fill="hold">
                                          <p:stCondLst>
                                            <p:cond delay="0"/>
                                          </p:stCondLst>
                                        </p:cTn>
                                        <p:tgtEl>
                                          <p:spTgt spid="202"/>
                                        </p:tgtEl>
                                        <p:attrNameLst>
                                          <p:attrName>style.visibility</p:attrName>
                                        </p:attrNameLst>
                                      </p:cBhvr>
                                      <p:to>
                                        <p:strVal val="visible"/>
                                      </p:to>
                                    </p:set>
                                    <p:animEffect transition="in" filter="fade">
                                      <p:cBhvr>
                                        <p:cTn id="801" dur="1000"/>
                                        <p:tgtEl>
                                          <p:spTgt spid="202"/>
                                        </p:tgtEl>
                                      </p:cBhvr>
                                    </p:animEffect>
                                    <p:anim calcmode="lin" valueType="num">
                                      <p:cBhvr>
                                        <p:cTn id="802" dur="1000" fill="hold"/>
                                        <p:tgtEl>
                                          <p:spTgt spid="202"/>
                                        </p:tgtEl>
                                        <p:attrNameLst>
                                          <p:attrName>ppt_x</p:attrName>
                                        </p:attrNameLst>
                                      </p:cBhvr>
                                      <p:tavLst>
                                        <p:tav tm="0">
                                          <p:val>
                                            <p:strVal val="#ppt_x"/>
                                          </p:val>
                                        </p:tav>
                                        <p:tav tm="100000">
                                          <p:val>
                                            <p:strVal val="#ppt_x"/>
                                          </p:val>
                                        </p:tav>
                                      </p:tavLst>
                                    </p:anim>
                                    <p:anim calcmode="lin" valueType="num">
                                      <p:cBhvr>
                                        <p:cTn id="803" dur="1000" fill="hold"/>
                                        <p:tgtEl>
                                          <p:spTgt spid="202"/>
                                        </p:tgtEl>
                                        <p:attrNameLst>
                                          <p:attrName>ppt_y</p:attrName>
                                        </p:attrNameLst>
                                      </p:cBhvr>
                                      <p:tavLst>
                                        <p:tav tm="0">
                                          <p:val>
                                            <p:strVal val="#ppt_y-.1"/>
                                          </p:val>
                                        </p:tav>
                                        <p:tav tm="100000">
                                          <p:val>
                                            <p:strVal val="#ppt_y"/>
                                          </p:val>
                                        </p:tav>
                                      </p:tavLst>
                                    </p:anim>
                                  </p:childTnLst>
                                </p:cTn>
                              </p:par>
                              <p:par>
                                <p:cTn id="804" presetID="42" presetClass="path" presetSubtype="0" repeatCount="indefinite" accel="50000" decel="50000" fill="hold" nodeType="withEffect">
                                  <p:stCondLst>
                                    <p:cond delay="0"/>
                                  </p:stCondLst>
                                  <p:childTnLst>
                                    <p:animMotion origin="layout" path="M -2.08333E-6 -3.7037E-6 L -2.08333E-6 0.25 " pathEditMode="relative" rAng="0" ptsTypes="AA">
                                      <p:cBhvr>
                                        <p:cTn id="805" dur="1000" fill="hold"/>
                                        <p:tgtEl>
                                          <p:spTgt spid="202"/>
                                        </p:tgtEl>
                                        <p:attrNameLst>
                                          <p:attrName>ppt_x</p:attrName>
                                          <p:attrName>ppt_y</p:attrName>
                                        </p:attrNameLst>
                                      </p:cBhvr>
                                      <p:rCtr x="0" y="12500"/>
                                    </p:animMotion>
                                  </p:childTnLst>
                                </p:cTn>
                              </p:par>
                              <p:par>
                                <p:cTn id="806" presetID="42" presetClass="exit" presetSubtype="0" repeatCount="indefinite" fill="hold" nodeType="withEffect">
                                  <p:stCondLst>
                                    <p:cond delay="0"/>
                                  </p:stCondLst>
                                  <p:childTnLst>
                                    <p:animEffect transition="out" filter="fade">
                                      <p:cBhvr>
                                        <p:cTn id="807" dur="1000"/>
                                        <p:tgtEl>
                                          <p:spTgt spid="202"/>
                                        </p:tgtEl>
                                      </p:cBhvr>
                                    </p:animEffect>
                                    <p:anim calcmode="lin" valueType="num">
                                      <p:cBhvr>
                                        <p:cTn id="808" dur="1000"/>
                                        <p:tgtEl>
                                          <p:spTgt spid="202"/>
                                        </p:tgtEl>
                                        <p:attrNameLst>
                                          <p:attrName>ppt_x</p:attrName>
                                        </p:attrNameLst>
                                      </p:cBhvr>
                                      <p:tavLst>
                                        <p:tav tm="0">
                                          <p:val>
                                            <p:strVal val="ppt_x"/>
                                          </p:val>
                                        </p:tav>
                                        <p:tav tm="100000">
                                          <p:val>
                                            <p:strVal val="ppt_x"/>
                                          </p:val>
                                        </p:tav>
                                      </p:tavLst>
                                    </p:anim>
                                    <p:anim calcmode="lin" valueType="num">
                                      <p:cBhvr>
                                        <p:cTn id="809" dur="1000"/>
                                        <p:tgtEl>
                                          <p:spTgt spid="202"/>
                                        </p:tgtEl>
                                        <p:attrNameLst>
                                          <p:attrName>ppt_y</p:attrName>
                                        </p:attrNameLst>
                                      </p:cBhvr>
                                      <p:tavLst>
                                        <p:tav tm="0">
                                          <p:val>
                                            <p:strVal val="ppt_y"/>
                                          </p:val>
                                        </p:tav>
                                        <p:tav tm="100000">
                                          <p:val>
                                            <p:strVal val="ppt_y+.1"/>
                                          </p:val>
                                        </p:tav>
                                      </p:tavLst>
                                    </p:anim>
                                    <p:set>
                                      <p:cBhvr>
                                        <p:cTn id="810" dur="1" fill="hold">
                                          <p:stCondLst>
                                            <p:cond delay="999"/>
                                          </p:stCondLst>
                                        </p:cTn>
                                        <p:tgtEl>
                                          <p:spTgt spid="202"/>
                                        </p:tgtEl>
                                        <p:attrNameLst>
                                          <p:attrName>style.visibility</p:attrName>
                                        </p:attrNameLst>
                                      </p:cBhvr>
                                      <p:to>
                                        <p:strVal val="hidden"/>
                                      </p:to>
                                    </p:set>
                                  </p:childTnLst>
                                </p:cTn>
                              </p:par>
                              <p:par>
                                <p:cTn id="811" presetID="47" presetClass="entr" presetSubtype="0" repeatCount="indefinite" fill="hold" nodeType="withEffect">
                                  <p:stCondLst>
                                    <p:cond delay="0"/>
                                  </p:stCondLst>
                                  <p:childTnLst>
                                    <p:set>
                                      <p:cBhvr>
                                        <p:cTn id="812" dur="1" fill="hold">
                                          <p:stCondLst>
                                            <p:cond delay="0"/>
                                          </p:stCondLst>
                                        </p:cTn>
                                        <p:tgtEl>
                                          <p:spTgt spid="205"/>
                                        </p:tgtEl>
                                        <p:attrNameLst>
                                          <p:attrName>style.visibility</p:attrName>
                                        </p:attrNameLst>
                                      </p:cBhvr>
                                      <p:to>
                                        <p:strVal val="visible"/>
                                      </p:to>
                                    </p:set>
                                    <p:animEffect transition="in" filter="fade">
                                      <p:cBhvr>
                                        <p:cTn id="813" dur="1000"/>
                                        <p:tgtEl>
                                          <p:spTgt spid="205"/>
                                        </p:tgtEl>
                                      </p:cBhvr>
                                    </p:animEffect>
                                    <p:anim calcmode="lin" valueType="num">
                                      <p:cBhvr>
                                        <p:cTn id="814" dur="1000" fill="hold"/>
                                        <p:tgtEl>
                                          <p:spTgt spid="205"/>
                                        </p:tgtEl>
                                        <p:attrNameLst>
                                          <p:attrName>ppt_x</p:attrName>
                                        </p:attrNameLst>
                                      </p:cBhvr>
                                      <p:tavLst>
                                        <p:tav tm="0">
                                          <p:val>
                                            <p:strVal val="#ppt_x"/>
                                          </p:val>
                                        </p:tav>
                                        <p:tav tm="100000">
                                          <p:val>
                                            <p:strVal val="#ppt_x"/>
                                          </p:val>
                                        </p:tav>
                                      </p:tavLst>
                                    </p:anim>
                                    <p:anim calcmode="lin" valueType="num">
                                      <p:cBhvr>
                                        <p:cTn id="815" dur="1000" fill="hold"/>
                                        <p:tgtEl>
                                          <p:spTgt spid="205"/>
                                        </p:tgtEl>
                                        <p:attrNameLst>
                                          <p:attrName>ppt_y</p:attrName>
                                        </p:attrNameLst>
                                      </p:cBhvr>
                                      <p:tavLst>
                                        <p:tav tm="0">
                                          <p:val>
                                            <p:strVal val="#ppt_y-.1"/>
                                          </p:val>
                                        </p:tav>
                                        <p:tav tm="100000">
                                          <p:val>
                                            <p:strVal val="#ppt_y"/>
                                          </p:val>
                                        </p:tav>
                                      </p:tavLst>
                                    </p:anim>
                                  </p:childTnLst>
                                </p:cTn>
                              </p:par>
                              <p:par>
                                <p:cTn id="81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817" dur="1000" fill="hold"/>
                                        <p:tgtEl>
                                          <p:spTgt spid="205"/>
                                        </p:tgtEl>
                                        <p:attrNameLst>
                                          <p:attrName>ppt_x</p:attrName>
                                          <p:attrName>ppt_y</p:attrName>
                                        </p:attrNameLst>
                                      </p:cBhvr>
                                      <p:rCtr x="0" y="12500"/>
                                    </p:animMotion>
                                  </p:childTnLst>
                                </p:cTn>
                              </p:par>
                              <p:par>
                                <p:cTn id="818" presetID="42" presetClass="exit" presetSubtype="0" repeatCount="indefinite" fill="hold" nodeType="withEffect">
                                  <p:stCondLst>
                                    <p:cond delay="0"/>
                                  </p:stCondLst>
                                  <p:childTnLst>
                                    <p:animEffect transition="out" filter="fade">
                                      <p:cBhvr>
                                        <p:cTn id="819" dur="1000"/>
                                        <p:tgtEl>
                                          <p:spTgt spid="205"/>
                                        </p:tgtEl>
                                      </p:cBhvr>
                                    </p:animEffect>
                                    <p:anim calcmode="lin" valueType="num">
                                      <p:cBhvr>
                                        <p:cTn id="820" dur="1000"/>
                                        <p:tgtEl>
                                          <p:spTgt spid="205"/>
                                        </p:tgtEl>
                                        <p:attrNameLst>
                                          <p:attrName>ppt_x</p:attrName>
                                        </p:attrNameLst>
                                      </p:cBhvr>
                                      <p:tavLst>
                                        <p:tav tm="0">
                                          <p:val>
                                            <p:strVal val="ppt_x"/>
                                          </p:val>
                                        </p:tav>
                                        <p:tav tm="100000">
                                          <p:val>
                                            <p:strVal val="ppt_x"/>
                                          </p:val>
                                        </p:tav>
                                      </p:tavLst>
                                    </p:anim>
                                    <p:anim calcmode="lin" valueType="num">
                                      <p:cBhvr>
                                        <p:cTn id="821" dur="1000"/>
                                        <p:tgtEl>
                                          <p:spTgt spid="205"/>
                                        </p:tgtEl>
                                        <p:attrNameLst>
                                          <p:attrName>ppt_y</p:attrName>
                                        </p:attrNameLst>
                                      </p:cBhvr>
                                      <p:tavLst>
                                        <p:tav tm="0">
                                          <p:val>
                                            <p:strVal val="ppt_y"/>
                                          </p:val>
                                        </p:tav>
                                        <p:tav tm="100000">
                                          <p:val>
                                            <p:strVal val="ppt_y+.1"/>
                                          </p:val>
                                        </p:tav>
                                      </p:tavLst>
                                    </p:anim>
                                    <p:set>
                                      <p:cBhvr>
                                        <p:cTn id="822" dur="1" fill="hold">
                                          <p:stCondLst>
                                            <p:cond delay="999"/>
                                          </p:stCondLst>
                                        </p:cTn>
                                        <p:tgtEl>
                                          <p:spTgt spid="205"/>
                                        </p:tgtEl>
                                        <p:attrNameLst>
                                          <p:attrName>style.visibility</p:attrName>
                                        </p:attrNameLst>
                                      </p:cBhvr>
                                      <p:to>
                                        <p:strVal val="hidden"/>
                                      </p:to>
                                    </p:set>
                                  </p:childTnLst>
                                </p:cTn>
                              </p:par>
                              <p:par>
                                <p:cTn id="823" presetID="47" presetClass="entr" presetSubtype="0" repeatCount="indefinite" fill="hold" nodeType="withEffect">
                                  <p:stCondLst>
                                    <p:cond delay="0"/>
                                  </p:stCondLst>
                                  <p:childTnLst>
                                    <p:set>
                                      <p:cBhvr>
                                        <p:cTn id="824" dur="1" fill="hold">
                                          <p:stCondLst>
                                            <p:cond delay="0"/>
                                          </p:stCondLst>
                                        </p:cTn>
                                        <p:tgtEl>
                                          <p:spTgt spid="208"/>
                                        </p:tgtEl>
                                        <p:attrNameLst>
                                          <p:attrName>style.visibility</p:attrName>
                                        </p:attrNameLst>
                                      </p:cBhvr>
                                      <p:to>
                                        <p:strVal val="visible"/>
                                      </p:to>
                                    </p:set>
                                    <p:animEffect transition="in" filter="fade">
                                      <p:cBhvr>
                                        <p:cTn id="825" dur="1000"/>
                                        <p:tgtEl>
                                          <p:spTgt spid="208"/>
                                        </p:tgtEl>
                                      </p:cBhvr>
                                    </p:animEffect>
                                    <p:anim calcmode="lin" valueType="num">
                                      <p:cBhvr>
                                        <p:cTn id="826" dur="1000" fill="hold"/>
                                        <p:tgtEl>
                                          <p:spTgt spid="208"/>
                                        </p:tgtEl>
                                        <p:attrNameLst>
                                          <p:attrName>ppt_x</p:attrName>
                                        </p:attrNameLst>
                                      </p:cBhvr>
                                      <p:tavLst>
                                        <p:tav tm="0">
                                          <p:val>
                                            <p:strVal val="#ppt_x"/>
                                          </p:val>
                                        </p:tav>
                                        <p:tav tm="100000">
                                          <p:val>
                                            <p:strVal val="#ppt_x"/>
                                          </p:val>
                                        </p:tav>
                                      </p:tavLst>
                                    </p:anim>
                                    <p:anim calcmode="lin" valueType="num">
                                      <p:cBhvr>
                                        <p:cTn id="827" dur="1000" fill="hold"/>
                                        <p:tgtEl>
                                          <p:spTgt spid="208"/>
                                        </p:tgtEl>
                                        <p:attrNameLst>
                                          <p:attrName>ppt_y</p:attrName>
                                        </p:attrNameLst>
                                      </p:cBhvr>
                                      <p:tavLst>
                                        <p:tav tm="0">
                                          <p:val>
                                            <p:strVal val="#ppt_y-.1"/>
                                          </p:val>
                                        </p:tav>
                                        <p:tav tm="100000">
                                          <p:val>
                                            <p:strVal val="#ppt_y"/>
                                          </p:val>
                                        </p:tav>
                                      </p:tavLst>
                                    </p:anim>
                                  </p:childTnLst>
                                </p:cTn>
                              </p:par>
                              <p:par>
                                <p:cTn id="82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829" dur="1000" fill="hold"/>
                                        <p:tgtEl>
                                          <p:spTgt spid="208"/>
                                        </p:tgtEl>
                                        <p:attrNameLst>
                                          <p:attrName>ppt_x</p:attrName>
                                          <p:attrName>ppt_y</p:attrName>
                                        </p:attrNameLst>
                                      </p:cBhvr>
                                      <p:rCtr x="0" y="12500"/>
                                    </p:animMotion>
                                  </p:childTnLst>
                                </p:cTn>
                              </p:par>
                              <p:par>
                                <p:cTn id="830" presetID="42" presetClass="exit" presetSubtype="0" repeatCount="indefinite" fill="hold" nodeType="withEffect">
                                  <p:stCondLst>
                                    <p:cond delay="0"/>
                                  </p:stCondLst>
                                  <p:childTnLst>
                                    <p:animEffect transition="out" filter="fade">
                                      <p:cBhvr>
                                        <p:cTn id="831" dur="1000"/>
                                        <p:tgtEl>
                                          <p:spTgt spid="208"/>
                                        </p:tgtEl>
                                      </p:cBhvr>
                                    </p:animEffect>
                                    <p:anim calcmode="lin" valueType="num">
                                      <p:cBhvr>
                                        <p:cTn id="832" dur="1000"/>
                                        <p:tgtEl>
                                          <p:spTgt spid="208"/>
                                        </p:tgtEl>
                                        <p:attrNameLst>
                                          <p:attrName>ppt_x</p:attrName>
                                        </p:attrNameLst>
                                      </p:cBhvr>
                                      <p:tavLst>
                                        <p:tav tm="0">
                                          <p:val>
                                            <p:strVal val="ppt_x"/>
                                          </p:val>
                                        </p:tav>
                                        <p:tav tm="100000">
                                          <p:val>
                                            <p:strVal val="ppt_x"/>
                                          </p:val>
                                        </p:tav>
                                      </p:tavLst>
                                    </p:anim>
                                    <p:anim calcmode="lin" valueType="num">
                                      <p:cBhvr>
                                        <p:cTn id="833" dur="1000"/>
                                        <p:tgtEl>
                                          <p:spTgt spid="208"/>
                                        </p:tgtEl>
                                        <p:attrNameLst>
                                          <p:attrName>ppt_y</p:attrName>
                                        </p:attrNameLst>
                                      </p:cBhvr>
                                      <p:tavLst>
                                        <p:tav tm="0">
                                          <p:val>
                                            <p:strVal val="ppt_y"/>
                                          </p:val>
                                        </p:tav>
                                        <p:tav tm="100000">
                                          <p:val>
                                            <p:strVal val="ppt_y+.1"/>
                                          </p:val>
                                        </p:tav>
                                      </p:tavLst>
                                    </p:anim>
                                    <p:set>
                                      <p:cBhvr>
                                        <p:cTn id="834" dur="1" fill="hold">
                                          <p:stCondLst>
                                            <p:cond delay="999"/>
                                          </p:stCondLst>
                                        </p:cTn>
                                        <p:tgtEl>
                                          <p:spTgt spid="208"/>
                                        </p:tgtEl>
                                        <p:attrNameLst>
                                          <p:attrName>style.visibility</p:attrName>
                                        </p:attrNameLst>
                                      </p:cBhvr>
                                      <p:to>
                                        <p:strVal val="hidden"/>
                                      </p:to>
                                    </p:set>
                                  </p:childTnLst>
                                </p:cTn>
                              </p:par>
                              <p:par>
                                <p:cTn id="835" presetID="47" presetClass="entr" presetSubtype="0" repeatCount="indefinite" fill="hold" nodeType="withEffect">
                                  <p:stCondLst>
                                    <p:cond delay="0"/>
                                  </p:stCondLst>
                                  <p:childTnLst>
                                    <p:set>
                                      <p:cBhvr>
                                        <p:cTn id="836" dur="1" fill="hold">
                                          <p:stCondLst>
                                            <p:cond delay="0"/>
                                          </p:stCondLst>
                                        </p:cTn>
                                        <p:tgtEl>
                                          <p:spTgt spid="211"/>
                                        </p:tgtEl>
                                        <p:attrNameLst>
                                          <p:attrName>style.visibility</p:attrName>
                                        </p:attrNameLst>
                                      </p:cBhvr>
                                      <p:to>
                                        <p:strVal val="visible"/>
                                      </p:to>
                                    </p:set>
                                    <p:animEffect transition="in" filter="fade">
                                      <p:cBhvr>
                                        <p:cTn id="837" dur="1000"/>
                                        <p:tgtEl>
                                          <p:spTgt spid="211"/>
                                        </p:tgtEl>
                                      </p:cBhvr>
                                    </p:animEffect>
                                    <p:anim calcmode="lin" valueType="num">
                                      <p:cBhvr>
                                        <p:cTn id="838" dur="1000" fill="hold"/>
                                        <p:tgtEl>
                                          <p:spTgt spid="211"/>
                                        </p:tgtEl>
                                        <p:attrNameLst>
                                          <p:attrName>ppt_x</p:attrName>
                                        </p:attrNameLst>
                                      </p:cBhvr>
                                      <p:tavLst>
                                        <p:tav tm="0">
                                          <p:val>
                                            <p:strVal val="#ppt_x"/>
                                          </p:val>
                                        </p:tav>
                                        <p:tav tm="100000">
                                          <p:val>
                                            <p:strVal val="#ppt_x"/>
                                          </p:val>
                                        </p:tav>
                                      </p:tavLst>
                                    </p:anim>
                                    <p:anim calcmode="lin" valueType="num">
                                      <p:cBhvr>
                                        <p:cTn id="839" dur="1000" fill="hold"/>
                                        <p:tgtEl>
                                          <p:spTgt spid="211"/>
                                        </p:tgtEl>
                                        <p:attrNameLst>
                                          <p:attrName>ppt_y</p:attrName>
                                        </p:attrNameLst>
                                      </p:cBhvr>
                                      <p:tavLst>
                                        <p:tav tm="0">
                                          <p:val>
                                            <p:strVal val="#ppt_y-.1"/>
                                          </p:val>
                                        </p:tav>
                                        <p:tav tm="100000">
                                          <p:val>
                                            <p:strVal val="#ppt_y"/>
                                          </p:val>
                                        </p:tav>
                                      </p:tavLst>
                                    </p:anim>
                                  </p:childTnLst>
                                </p:cTn>
                              </p:par>
                              <p:par>
                                <p:cTn id="84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841" dur="1000" fill="hold"/>
                                        <p:tgtEl>
                                          <p:spTgt spid="211"/>
                                        </p:tgtEl>
                                        <p:attrNameLst>
                                          <p:attrName>ppt_x</p:attrName>
                                          <p:attrName>ppt_y</p:attrName>
                                        </p:attrNameLst>
                                      </p:cBhvr>
                                      <p:rCtr x="0" y="12500"/>
                                    </p:animMotion>
                                  </p:childTnLst>
                                </p:cTn>
                              </p:par>
                              <p:par>
                                <p:cTn id="842" presetID="42" presetClass="exit" presetSubtype="0" repeatCount="indefinite" fill="hold" nodeType="withEffect">
                                  <p:stCondLst>
                                    <p:cond delay="0"/>
                                  </p:stCondLst>
                                  <p:childTnLst>
                                    <p:animEffect transition="out" filter="fade">
                                      <p:cBhvr>
                                        <p:cTn id="843" dur="1000"/>
                                        <p:tgtEl>
                                          <p:spTgt spid="211"/>
                                        </p:tgtEl>
                                      </p:cBhvr>
                                    </p:animEffect>
                                    <p:anim calcmode="lin" valueType="num">
                                      <p:cBhvr>
                                        <p:cTn id="844" dur="1000"/>
                                        <p:tgtEl>
                                          <p:spTgt spid="211"/>
                                        </p:tgtEl>
                                        <p:attrNameLst>
                                          <p:attrName>ppt_x</p:attrName>
                                        </p:attrNameLst>
                                      </p:cBhvr>
                                      <p:tavLst>
                                        <p:tav tm="0">
                                          <p:val>
                                            <p:strVal val="ppt_x"/>
                                          </p:val>
                                        </p:tav>
                                        <p:tav tm="100000">
                                          <p:val>
                                            <p:strVal val="ppt_x"/>
                                          </p:val>
                                        </p:tav>
                                      </p:tavLst>
                                    </p:anim>
                                    <p:anim calcmode="lin" valueType="num">
                                      <p:cBhvr>
                                        <p:cTn id="845" dur="1000"/>
                                        <p:tgtEl>
                                          <p:spTgt spid="211"/>
                                        </p:tgtEl>
                                        <p:attrNameLst>
                                          <p:attrName>ppt_y</p:attrName>
                                        </p:attrNameLst>
                                      </p:cBhvr>
                                      <p:tavLst>
                                        <p:tav tm="0">
                                          <p:val>
                                            <p:strVal val="ppt_y"/>
                                          </p:val>
                                        </p:tav>
                                        <p:tav tm="100000">
                                          <p:val>
                                            <p:strVal val="ppt_y+.1"/>
                                          </p:val>
                                        </p:tav>
                                      </p:tavLst>
                                    </p:anim>
                                    <p:set>
                                      <p:cBhvr>
                                        <p:cTn id="846" dur="1" fill="hold">
                                          <p:stCondLst>
                                            <p:cond delay="999"/>
                                          </p:stCondLst>
                                        </p:cTn>
                                        <p:tgtEl>
                                          <p:spTgt spid="211"/>
                                        </p:tgtEl>
                                        <p:attrNameLst>
                                          <p:attrName>style.visibility</p:attrName>
                                        </p:attrNameLst>
                                      </p:cBhvr>
                                      <p:to>
                                        <p:strVal val="hidden"/>
                                      </p:to>
                                    </p:set>
                                  </p:childTnLst>
                                </p:cTn>
                              </p:par>
                              <p:par>
                                <p:cTn id="847" presetID="47" presetClass="entr" presetSubtype="0" repeatCount="indefinite" fill="hold" nodeType="withEffect">
                                  <p:stCondLst>
                                    <p:cond delay="0"/>
                                  </p:stCondLst>
                                  <p:childTnLst>
                                    <p:set>
                                      <p:cBhvr>
                                        <p:cTn id="848" dur="1" fill="hold">
                                          <p:stCondLst>
                                            <p:cond delay="0"/>
                                          </p:stCondLst>
                                        </p:cTn>
                                        <p:tgtEl>
                                          <p:spTgt spid="214"/>
                                        </p:tgtEl>
                                        <p:attrNameLst>
                                          <p:attrName>style.visibility</p:attrName>
                                        </p:attrNameLst>
                                      </p:cBhvr>
                                      <p:to>
                                        <p:strVal val="visible"/>
                                      </p:to>
                                    </p:set>
                                    <p:animEffect transition="in" filter="fade">
                                      <p:cBhvr>
                                        <p:cTn id="849" dur="1000"/>
                                        <p:tgtEl>
                                          <p:spTgt spid="214"/>
                                        </p:tgtEl>
                                      </p:cBhvr>
                                    </p:animEffect>
                                    <p:anim calcmode="lin" valueType="num">
                                      <p:cBhvr>
                                        <p:cTn id="850" dur="1000" fill="hold"/>
                                        <p:tgtEl>
                                          <p:spTgt spid="214"/>
                                        </p:tgtEl>
                                        <p:attrNameLst>
                                          <p:attrName>ppt_x</p:attrName>
                                        </p:attrNameLst>
                                      </p:cBhvr>
                                      <p:tavLst>
                                        <p:tav tm="0">
                                          <p:val>
                                            <p:strVal val="#ppt_x"/>
                                          </p:val>
                                        </p:tav>
                                        <p:tav tm="100000">
                                          <p:val>
                                            <p:strVal val="#ppt_x"/>
                                          </p:val>
                                        </p:tav>
                                      </p:tavLst>
                                    </p:anim>
                                    <p:anim calcmode="lin" valueType="num">
                                      <p:cBhvr>
                                        <p:cTn id="851" dur="1000" fill="hold"/>
                                        <p:tgtEl>
                                          <p:spTgt spid="214"/>
                                        </p:tgtEl>
                                        <p:attrNameLst>
                                          <p:attrName>ppt_y</p:attrName>
                                        </p:attrNameLst>
                                      </p:cBhvr>
                                      <p:tavLst>
                                        <p:tav tm="0">
                                          <p:val>
                                            <p:strVal val="#ppt_y-.1"/>
                                          </p:val>
                                        </p:tav>
                                        <p:tav tm="100000">
                                          <p:val>
                                            <p:strVal val="#ppt_y"/>
                                          </p:val>
                                        </p:tav>
                                      </p:tavLst>
                                    </p:anim>
                                  </p:childTnLst>
                                </p:cTn>
                              </p:par>
                              <p:par>
                                <p:cTn id="85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853" dur="1000" fill="hold"/>
                                        <p:tgtEl>
                                          <p:spTgt spid="214"/>
                                        </p:tgtEl>
                                        <p:attrNameLst>
                                          <p:attrName>ppt_x</p:attrName>
                                          <p:attrName>ppt_y</p:attrName>
                                        </p:attrNameLst>
                                      </p:cBhvr>
                                      <p:rCtr x="0" y="12500"/>
                                    </p:animMotion>
                                  </p:childTnLst>
                                </p:cTn>
                              </p:par>
                              <p:par>
                                <p:cTn id="854" presetID="42" presetClass="exit" presetSubtype="0" repeatCount="indefinite" fill="hold" nodeType="withEffect">
                                  <p:stCondLst>
                                    <p:cond delay="0"/>
                                  </p:stCondLst>
                                  <p:childTnLst>
                                    <p:animEffect transition="out" filter="fade">
                                      <p:cBhvr>
                                        <p:cTn id="855" dur="1000"/>
                                        <p:tgtEl>
                                          <p:spTgt spid="214"/>
                                        </p:tgtEl>
                                      </p:cBhvr>
                                    </p:animEffect>
                                    <p:anim calcmode="lin" valueType="num">
                                      <p:cBhvr>
                                        <p:cTn id="856" dur="1000"/>
                                        <p:tgtEl>
                                          <p:spTgt spid="214"/>
                                        </p:tgtEl>
                                        <p:attrNameLst>
                                          <p:attrName>ppt_x</p:attrName>
                                        </p:attrNameLst>
                                      </p:cBhvr>
                                      <p:tavLst>
                                        <p:tav tm="0">
                                          <p:val>
                                            <p:strVal val="ppt_x"/>
                                          </p:val>
                                        </p:tav>
                                        <p:tav tm="100000">
                                          <p:val>
                                            <p:strVal val="ppt_x"/>
                                          </p:val>
                                        </p:tav>
                                      </p:tavLst>
                                    </p:anim>
                                    <p:anim calcmode="lin" valueType="num">
                                      <p:cBhvr>
                                        <p:cTn id="857" dur="1000"/>
                                        <p:tgtEl>
                                          <p:spTgt spid="214"/>
                                        </p:tgtEl>
                                        <p:attrNameLst>
                                          <p:attrName>ppt_y</p:attrName>
                                        </p:attrNameLst>
                                      </p:cBhvr>
                                      <p:tavLst>
                                        <p:tav tm="0">
                                          <p:val>
                                            <p:strVal val="ppt_y"/>
                                          </p:val>
                                        </p:tav>
                                        <p:tav tm="100000">
                                          <p:val>
                                            <p:strVal val="ppt_y+.1"/>
                                          </p:val>
                                        </p:tav>
                                      </p:tavLst>
                                    </p:anim>
                                    <p:set>
                                      <p:cBhvr>
                                        <p:cTn id="858" dur="1" fill="hold">
                                          <p:stCondLst>
                                            <p:cond delay="999"/>
                                          </p:stCondLst>
                                        </p:cTn>
                                        <p:tgtEl>
                                          <p:spTgt spid="214"/>
                                        </p:tgtEl>
                                        <p:attrNameLst>
                                          <p:attrName>style.visibility</p:attrName>
                                        </p:attrNameLst>
                                      </p:cBhvr>
                                      <p:to>
                                        <p:strVal val="hidden"/>
                                      </p:to>
                                    </p:set>
                                  </p:childTnLst>
                                </p:cTn>
                              </p:par>
                              <p:par>
                                <p:cTn id="859" presetID="47" presetClass="entr" presetSubtype="0" repeatCount="indefinite" fill="hold" nodeType="withEffect">
                                  <p:stCondLst>
                                    <p:cond delay="0"/>
                                  </p:stCondLst>
                                  <p:childTnLst>
                                    <p:set>
                                      <p:cBhvr>
                                        <p:cTn id="860" dur="1" fill="hold">
                                          <p:stCondLst>
                                            <p:cond delay="0"/>
                                          </p:stCondLst>
                                        </p:cTn>
                                        <p:tgtEl>
                                          <p:spTgt spid="217"/>
                                        </p:tgtEl>
                                        <p:attrNameLst>
                                          <p:attrName>style.visibility</p:attrName>
                                        </p:attrNameLst>
                                      </p:cBhvr>
                                      <p:to>
                                        <p:strVal val="visible"/>
                                      </p:to>
                                    </p:set>
                                    <p:animEffect transition="in" filter="fade">
                                      <p:cBhvr>
                                        <p:cTn id="861" dur="1000"/>
                                        <p:tgtEl>
                                          <p:spTgt spid="217"/>
                                        </p:tgtEl>
                                      </p:cBhvr>
                                    </p:animEffect>
                                    <p:anim calcmode="lin" valueType="num">
                                      <p:cBhvr>
                                        <p:cTn id="862" dur="1000" fill="hold"/>
                                        <p:tgtEl>
                                          <p:spTgt spid="217"/>
                                        </p:tgtEl>
                                        <p:attrNameLst>
                                          <p:attrName>ppt_x</p:attrName>
                                        </p:attrNameLst>
                                      </p:cBhvr>
                                      <p:tavLst>
                                        <p:tav tm="0">
                                          <p:val>
                                            <p:strVal val="#ppt_x"/>
                                          </p:val>
                                        </p:tav>
                                        <p:tav tm="100000">
                                          <p:val>
                                            <p:strVal val="#ppt_x"/>
                                          </p:val>
                                        </p:tav>
                                      </p:tavLst>
                                    </p:anim>
                                    <p:anim calcmode="lin" valueType="num">
                                      <p:cBhvr>
                                        <p:cTn id="863" dur="1000" fill="hold"/>
                                        <p:tgtEl>
                                          <p:spTgt spid="217"/>
                                        </p:tgtEl>
                                        <p:attrNameLst>
                                          <p:attrName>ppt_y</p:attrName>
                                        </p:attrNameLst>
                                      </p:cBhvr>
                                      <p:tavLst>
                                        <p:tav tm="0">
                                          <p:val>
                                            <p:strVal val="#ppt_y-.1"/>
                                          </p:val>
                                        </p:tav>
                                        <p:tav tm="100000">
                                          <p:val>
                                            <p:strVal val="#ppt_y"/>
                                          </p:val>
                                        </p:tav>
                                      </p:tavLst>
                                    </p:anim>
                                  </p:childTnLst>
                                </p:cTn>
                              </p:par>
                              <p:par>
                                <p:cTn id="864" presetID="42" presetClass="path" presetSubtype="0" repeatCount="indefinite" accel="50000" decel="50000" fill="hold" nodeType="withEffect">
                                  <p:stCondLst>
                                    <p:cond delay="0"/>
                                  </p:stCondLst>
                                  <p:childTnLst>
                                    <p:animMotion origin="layout" path="M 5.55112E-17 0 L 5.55112E-17 0.25 " pathEditMode="relative" rAng="0" ptsTypes="AA">
                                      <p:cBhvr>
                                        <p:cTn id="865" dur="1000" fill="hold"/>
                                        <p:tgtEl>
                                          <p:spTgt spid="217"/>
                                        </p:tgtEl>
                                        <p:attrNameLst>
                                          <p:attrName>ppt_x</p:attrName>
                                          <p:attrName>ppt_y</p:attrName>
                                        </p:attrNameLst>
                                      </p:cBhvr>
                                      <p:rCtr x="0" y="12500"/>
                                    </p:animMotion>
                                  </p:childTnLst>
                                </p:cTn>
                              </p:par>
                              <p:par>
                                <p:cTn id="866" presetID="42" presetClass="exit" presetSubtype="0" repeatCount="indefinite" fill="hold" nodeType="withEffect">
                                  <p:stCondLst>
                                    <p:cond delay="0"/>
                                  </p:stCondLst>
                                  <p:childTnLst>
                                    <p:animEffect transition="out" filter="fade">
                                      <p:cBhvr>
                                        <p:cTn id="867" dur="1000"/>
                                        <p:tgtEl>
                                          <p:spTgt spid="217"/>
                                        </p:tgtEl>
                                      </p:cBhvr>
                                    </p:animEffect>
                                    <p:anim calcmode="lin" valueType="num">
                                      <p:cBhvr>
                                        <p:cTn id="868" dur="1000"/>
                                        <p:tgtEl>
                                          <p:spTgt spid="217"/>
                                        </p:tgtEl>
                                        <p:attrNameLst>
                                          <p:attrName>ppt_x</p:attrName>
                                        </p:attrNameLst>
                                      </p:cBhvr>
                                      <p:tavLst>
                                        <p:tav tm="0">
                                          <p:val>
                                            <p:strVal val="ppt_x"/>
                                          </p:val>
                                        </p:tav>
                                        <p:tav tm="100000">
                                          <p:val>
                                            <p:strVal val="ppt_x"/>
                                          </p:val>
                                        </p:tav>
                                      </p:tavLst>
                                    </p:anim>
                                    <p:anim calcmode="lin" valueType="num">
                                      <p:cBhvr>
                                        <p:cTn id="869" dur="1000"/>
                                        <p:tgtEl>
                                          <p:spTgt spid="217"/>
                                        </p:tgtEl>
                                        <p:attrNameLst>
                                          <p:attrName>ppt_y</p:attrName>
                                        </p:attrNameLst>
                                      </p:cBhvr>
                                      <p:tavLst>
                                        <p:tav tm="0">
                                          <p:val>
                                            <p:strVal val="ppt_y"/>
                                          </p:val>
                                        </p:tav>
                                        <p:tav tm="100000">
                                          <p:val>
                                            <p:strVal val="ppt_y+.1"/>
                                          </p:val>
                                        </p:tav>
                                      </p:tavLst>
                                    </p:anim>
                                    <p:set>
                                      <p:cBhvr>
                                        <p:cTn id="870" dur="1" fill="hold">
                                          <p:stCondLst>
                                            <p:cond delay="999"/>
                                          </p:stCondLst>
                                        </p:cTn>
                                        <p:tgtEl>
                                          <p:spTgt spid="217"/>
                                        </p:tgtEl>
                                        <p:attrNameLst>
                                          <p:attrName>style.visibility</p:attrName>
                                        </p:attrNameLst>
                                      </p:cBhvr>
                                      <p:to>
                                        <p:strVal val="hidden"/>
                                      </p:to>
                                    </p:set>
                                  </p:childTnLst>
                                </p:cTn>
                              </p:par>
                              <p:par>
                                <p:cTn id="871" presetID="47" presetClass="entr" presetSubtype="0" repeatCount="indefinite" fill="hold" nodeType="withEffect">
                                  <p:stCondLst>
                                    <p:cond delay="0"/>
                                  </p:stCondLst>
                                  <p:childTnLst>
                                    <p:set>
                                      <p:cBhvr>
                                        <p:cTn id="872" dur="1" fill="hold">
                                          <p:stCondLst>
                                            <p:cond delay="0"/>
                                          </p:stCondLst>
                                        </p:cTn>
                                        <p:tgtEl>
                                          <p:spTgt spid="220"/>
                                        </p:tgtEl>
                                        <p:attrNameLst>
                                          <p:attrName>style.visibility</p:attrName>
                                        </p:attrNameLst>
                                      </p:cBhvr>
                                      <p:to>
                                        <p:strVal val="visible"/>
                                      </p:to>
                                    </p:set>
                                    <p:animEffect transition="in" filter="fade">
                                      <p:cBhvr>
                                        <p:cTn id="873" dur="1000"/>
                                        <p:tgtEl>
                                          <p:spTgt spid="220"/>
                                        </p:tgtEl>
                                      </p:cBhvr>
                                    </p:animEffect>
                                    <p:anim calcmode="lin" valueType="num">
                                      <p:cBhvr>
                                        <p:cTn id="874" dur="1000" fill="hold"/>
                                        <p:tgtEl>
                                          <p:spTgt spid="220"/>
                                        </p:tgtEl>
                                        <p:attrNameLst>
                                          <p:attrName>ppt_x</p:attrName>
                                        </p:attrNameLst>
                                      </p:cBhvr>
                                      <p:tavLst>
                                        <p:tav tm="0">
                                          <p:val>
                                            <p:strVal val="#ppt_x"/>
                                          </p:val>
                                        </p:tav>
                                        <p:tav tm="100000">
                                          <p:val>
                                            <p:strVal val="#ppt_x"/>
                                          </p:val>
                                        </p:tav>
                                      </p:tavLst>
                                    </p:anim>
                                    <p:anim calcmode="lin" valueType="num">
                                      <p:cBhvr>
                                        <p:cTn id="875" dur="1000" fill="hold"/>
                                        <p:tgtEl>
                                          <p:spTgt spid="220"/>
                                        </p:tgtEl>
                                        <p:attrNameLst>
                                          <p:attrName>ppt_y</p:attrName>
                                        </p:attrNameLst>
                                      </p:cBhvr>
                                      <p:tavLst>
                                        <p:tav tm="0">
                                          <p:val>
                                            <p:strVal val="#ppt_y-.1"/>
                                          </p:val>
                                        </p:tav>
                                        <p:tav tm="100000">
                                          <p:val>
                                            <p:strVal val="#ppt_y"/>
                                          </p:val>
                                        </p:tav>
                                      </p:tavLst>
                                    </p:anim>
                                  </p:childTnLst>
                                </p:cTn>
                              </p:par>
                              <p:par>
                                <p:cTn id="876" presetID="42" presetClass="path" presetSubtype="0" repeatCount="indefinite" accel="50000" decel="50000" fill="hold" nodeType="withEffect">
                                  <p:stCondLst>
                                    <p:cond delay="0"/>
                                  </p:stCondLst>
                                  <p:childTnLst>
                                    <p:animMotion origin="layout" path="M -1.875E-6 3.7037E-7 L -1.875E-6 0.25 " pathEditMode="relative" rAng="0" ptsTypes="AA">
                                      <p:cBhvr>
                                        <p:cTn id="877" dur="1000" fill="hold"/>
                                        <p:tgtEl>
                                          <p:spTgt spid="220"/>
                                        </p:tgtEl>
                                        <p:attrNameLst>
                                          <p:attrName>ppt_x</p:attrName>
                                          <p:attrName>ppt_y</p:attrName>
                                        </p:attrNameLst>
                                      </p:cBhvr>
                                      <p:rCtr x="0" y="12500"/>
                                    </p:animMotion>
                                  </p:childTnLst>
                                </p:cTn>
                              </p:par>
                              <p:par>
                                <p:cTn id="878" presetID="42" presetClass="exit" presetSubtype="0" repeatCount="indefinite" fill="hold" nodeType="withEffect">
                                  <p:stCondLst>
                                    <p:cond delay="0"/>
                                  </p:stCondLst>
                                  <p:childTnLst>
                                    <p:animEffect transition="out" filter="fade">
                                      <p:cBhvr>
                                        <p:cTn id="879" dur="1000"/>
                                        <p:tgtEl>
                                          <p:spTgt spid="220"/>
                                        </p:tgtEl>
                                      </p:cBhvr>
                                    </p:animEffect>
                                    <p:anim calcmode="lin" valueType="num">
                                      <p:cBhvr>
                                        <p:cTn id="880" dur="1000"/>
                                        <p:tgtEl>
                                          <p:spTgt spid="220"/>
                                        </p:tgtEl>
                                        <p:attrNameLst>
                                          <p:attrName>ppt_x</p:attrName>
                                        </p:attrNameLst>
                                      </p:cBhvr>
                                      <p:tavLst>
                                        <p:tav tm="0">
                                          <p:val>
                                            <p:strVal val="ppt_x"/>
                                          </p:val>
                                        </p:tav>
                                        <p:tav tm="100000">
                                          <p:val>
                                            <p:strVal val="ppt_x"/>
                                          </p:val>
                                        </p:tav>
                                      </p:tavLst>
                                    </p:anim>
                                    <p:anim calcmode="lin" valueType="num">
                                      <p:cBhvr>
                                        <p:cTn id="881" dur="1000"/>
                                        <p:tgtEl>
                                          <p:spTgt spid="220"/>
                                        </p:tgtEl>
                                        <p:attrNameLst>
                                          <p:attrName>ppt_y</p:attrName>
                                        </p:attrNameLst>
                                      </p:cBhvr>
                                      <p:tavLst>
                                        <p:tav tm="0">
                                          <p:val>
                                            <p:strVal val="ppt_y"/>
                                          </p:val>
                                        </p:tav>
                                        <p:tav tm="100000">
                                          <p:val>
                                            <p:strVal val="ppt_y+.1"/>
                                          </p:val>
                                        </p:tav>
                                      </p:tavLst>
                                    </p:anim>
                                    <p:set>
                                      <p:cBhvr>
                                        <p:cTn id="882" dur="1" fill="hold">
                                          <p:stCondLst>
                                            <p:cond delay="999"/>
                                          </p:stCondLst>
                                        </p:cTn>
                                        <p:tgtEl>
                                          <p:spTgt spid="220"/>
                                        </p:tgtEl>
                                        <p:attrNameLst>
                                          <p:attrName>style.visibility</p:attrName>
                                        </p:attrNameLst>
                                      </p:cBhvr>
                                      <p:to>
                                        <p:strVal val="hidden"/>
                                      </p:to>
                                    </p:set>
                                  </p:childTnLst>
                                </p:cTn>
                              </p:par>
                              <p:par>
                                <p:cTn id="883" presetID="47" presetClass="entr" presetSubtype="0" repeatCount="indefinite" fill="hold" nodeType="withEffect">
                                  <p:stCondLst>
                                    <p:cond delay="0"/>
                                  </p:stCondLst>
                                  <p:childTnLst>
                                    <p:set>
                                      <p:cBhvr>
                                        <p:cTn id="884" dur="1" fill="hold">
                                          <p:stCondLst>
                                            <p:cond delay="0"/>
                                          </p:stCondLst>
                                        </p:cTn>
                                        <p:tgtEl>
                                          <p:spTgt spid="223"/>
                                        </p:tgtEl>
                                        <p:attrNameLst>
                                          <p:attrName>style.visibility</p:attrName>
                                        </p:attrNameLst>
                                      </p:cBhvr>
                                      <p:to>
                                        <p:strVal val="visible"/>
                                      </p:to>
                                    </p:set>
                                    <p:animEffect transition="in" filter="fade">
                                      <p:cBhvr>
                                        <p:cTn id="885" dur="1000"/>
                                        <p:tgtEl>
                                          <p:spTgt spid="223"/>
                                        </p:tgtEl>
                                      </p:cBhvr>
                                    </p:animEffect>
                                    <p:anim calcmode="lin" valueType="num">
                                      <p:cBhvr>
                                        <p:cTn id="886" dur="1000" fill="hold"/>
                                        <p:tgtEl>
                                          <p:spTgt spid="223"/>
                                        </p:tgtEl>
                                        <p:attrNameLst>
                                          <p:attrName>ppt_x</p:attrName>
                                        </p:attrNameLst>
                                      </p:cBhvr>
                                      <p:tavLst>
                                        <p:tav tm="0">
                                          <p:val>
                                            <p:strVal val="#ppt_x"/>
                                          </p:val>
                                        </p:tav>
                                        <p:tav tm="100000">
                                          <p:val>
                                            <p:strVal val="#ppt_x"/>
                                          </p:val>
                                        </p:tav>
                                      </p:tavLst>
                                    </p:anim>
                                    <p:anim calcmode="lin" valueType="num">
                                      <p:cBhvr>
                                        <p:cTn id="887" dur="1000" fill="hold"/>
                                        <p:tgtEl>
                                          <p:spTgt spid="223"/>
                                        </p:tgtEl>
                                        <p:attrNameLst>
                                          <p:attrName>ppt_y</p:attrName>
                                        </p:attrNameLst>
                                      </p:cBhvr>
                                      <p:tavLst>
                                        <p:tav tm="0">
                                          <p:val>
                                            <p:strVal val="#ppt_y-.1"/>
                                          </p:val>
                                        </p:tav>
                                        <p:tav tm="100000">
                                          <p:val>
                                            <p:strVal val="#ppt_y"/>
                                          </p:val>
                                        </p:tav>
                                      </p:tavLst>
                                    </p:anim>
                                  </p:childTnLst>
                                </p:cTn>
                              </p:par>
                              <p:par>
                                <p:cTn id="88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889" dur="1000" fill="hold"/>
                                        <p:tgtEl>
                                          <p:spTgt spid="223"/>
                                        </p:tgtEl>
                                        <p:attrNameLst>
                                          <p:attrName>ppt_x</p:attrName>
                                          <p:attrName>ppt_y</p:attrName>
                                        </p:attrNameLst>
                                      </p:cBhvr>
                                      <p:rCtr x="0" y="12500"/>
                                    </p:animMotion>
                                  </p:childTnLst>
                                </p:cTn>
                              </p:par>
                              <p:par>
                                <p:cTn id="890" presetID="42" presetClass="exit" presetSubtype="0" repeatCount="indefinite" fill="hold" nodeType="withEffect">
                                  <p:stCondLst>
                                    <p:cond delay="0"/>
                                  </p:stCondLst>
                                  <p:childTnLst>
                                    <p:animEffect transition="out" filter="fade">
                                      <p:cBhvr>
                                        <p:cTn id="891" dur="1000"/>
                                        <p:tgtEl>
                                          <p:spTgt spid="223"/>
                                        </p:tgtEl>
                                      </p:cBhvr>
                                    </p:animEffect>
                                    <p:anim calcmode="lin" valueType="num">
                                      <p:cBhvr>
                                        <p:cTn id="892" dur="1000"/>
                                        <p:tgtEl>
                                          <p:spTgt spid="223"/>
                                        </p:tgtEl>
                                        <p:attrNameLst>
                                          <p:attrName>ppt_x</p:attrName>
                                        </p:attrNameLst>
                                      </p:cBhvr>
                                      <p:tavLst>
                                        <p:tav tm="0">
                                          <p:val>
                                            <p:strVal val="ppt_x"/>
                                          </p:val>
                                        </p:tav>
                                        <p:tav tm="100000">
                                          <p:val>
                                            <p:strVal val="ppt_x"/>
                                          </p:val>
                                        </p:tav>
                                      </p:tavLst>
                                    </p:anim>
                                    <p:anim calcmode="lin" valueType="num">
                                      <p:cBhvr>
                                        <p:cTn id="893" dur="1000"/>
                                        <p:tgtEl>
                                          <p:spTgt spid="223"/>
                                        </p:tgtEl>
                                        <p:attrNameLst>
                                          <p:attrName>ppt_y</p:attrName>
                                        </p:attrNameLst>
                                      </p:cBhvr>
                                      <p:tavLst>
                                        <p:tav tm="0">
                                          <p:val>
                                            <p:strVal val="ppt_y"/>
                                          </p:val>
                                        </p:tav>
                                        <p:tav tm="100000">
                                          <p:val>
                                            <p:strVal val="ppt_y+.1"/>
                                          </p:val>
                                        </p:tav>
                                      </p:tavLst>
                                    </p:anim>
                                    <p:set>
                                      <p:cBhvr>
                                        <p:cTn id="894" dur="1" fill="hold">
                                          <p:stCondLst>
                                            <p:cond delay="999"/>
                                          </p:stCondLst>
                                        </p:cTn>
                                        <p:tgtEl>
                                          <p:spTgt spid="223"/>
                                        </p:tgtEl>
                                        <p:attrNameLst>
                                          <p:attrName>style.visibility</p:attrName>
                                        </p:attrNameLst>
                                      </p:cBhvr>
                                      <p:to>
                                        <p:strVal val="hidden"/>
                                      </p:to>
                                    </p:set>
                                  </p:childTnLst>
                                </p:cTn>
                              </p:par>
                              <p:par>
                                <p:cTn id="895" presetID="47" presetClass="entr" presetSubtype="0" repeatCount="indefinite" fill="hold" nodeType="withEffect">
                                  <p:stCondLst>
                                    <p:cond delay="0"/>
                                  </p:stCondLst>
                                  <p:childTnLst>
                                    <p:set>
                                      <p:cBhvr>
                                        <p:cTn id="896" dur="1" fill="hold">
                                          <p:stCondLst>
                                            <p:cond delay="0"/>
                                          </p:stCondLst>
                                        </p:cTn>
                                        <p:tgtEl>
                                          <p:spTgt spid="226"/>
                                        </p:tgtEl>
                                        <p:attrNameLst>
                                          <p:attrName>style.visibility</p:attrName>
                                        </p:attrNameLst>
                                      </p:cBhvr>
                                      <p:to>
                                        <p:strVal val="visible"/>
                                      </p:to>
                                    </p:set>
                                    <p:animEffect transition="in" filter="fade">
                                      <p:cBhvr>
                                        <p:cTn id="897" dur="1000"/>
                                        <p:tgtEl>
                                          <p:spTgt spid="226"/>
                                        </p:tgtEl>
                                      </p:cBhvr>
                                    </p:animEffect>
                                    <p:anim calcmode="lin" valueType="num">
                                      <p:cBhvr>
                                        <p:cTn id="898" dur="1000" fill="hold"/>
                                        <p:tgtEl>
                                          <p:spTgt spid="226"/>
                                        </p:tgtEl>
                                        <p:attrNameLst>
                                          <p:attrName>ppt_x</p:attrName>
                                        </p:attrNameLst>
                                      </p:cBhvr>
                                      <p:tavLst>
                                        <p:tav tm="0">
                                          <p:val>
                                            <p:strVal val="#ppt_x"/>
                                          </p:val>
                                        </p:tav>
                                        <p:tav tm="100000">
                                          <p:val>
                                            <p:strVal val="#ppt_x"/>
                                          </p:val>
                                        </p:tav>
                                      </p:tavLst>
                                    </p:anim>
                                    <p:anim calcmode="lin" valueType="num">
                                      <p:cBhvr>
                                        <p:cTn id="899" dur="1000" fill="hold"/>
                                        <p:tgtEl>
                                          <p:spTgt spid="226"/>
                                        </p:tgtEl>
                                        <p:attrNameLst>
                                          <p:attrName>ppt_y</p:attrName>
                                        </p:attrNameLst>
                                      </p:cBhvr>
                                      <p:tavLst>
                                        <p:tav tm="0">
                                          <p:val>
                                            <p:strVal val="#ppt_y-.1"/>
                                          </p:val>
                                        </p:tav>
                                        <p:tav tm="100000">
                                          <p:val>
                                            <p:strVal val="#ppt_y"/>
                                          </p:val>
                                        </p:tav>
                                      </p:tavLst>
                                    </p:anim>
                                  </p:childTnLst>
                                </p:cTn>
                              </p:par>
                              <p:par>
                                <p:cTn id="900" presetID="42" presetClass="path" presetSubtype="0" repeatCount="indefinite" accel="50000" decel="50000" fill="hold" nodeType="withEffect">
                                  <p:stCondLst>
                                    <p:cond delay="0"/>
                                  </p:stCondLst>
                                  <p:childTnLst>
                                    <p:animMotion origin="layout" path="M 3.125E-6 2.59259E-6 L 3.125E-6 0.25 " pathEditMode="relative" rAng="0" ptsTypes="AA">
                                      <p:cBhvr>
                                        <p:cTn id="901" dur="1000" fill="hold"/>
                                        <p:tgtEl>
                                          <p:spTgt spid="226"/>
                                        </p:tgtEl>
                                        <p:attrNameLst>
                                          <p:attrName>ppt_x</p:attrName>
                                          <p:attrName>ppt_y</p:attrName>
                                        </p:attrNameLst>
                                      </p:cBhvr>
                                      <p:rCtr x="0" y="12500"/>
                                    </p:animMotion>
                                  </p:childTnLst>
                                </p:cTn>
                              </p:par>
                              <p:par>
                                <p:cTn id="902" presetID="42" presetClass="exit" presetSubtype="0" repeatCount="indefinite" fill="hold" nodeType="withEffect">
                                  <p:stCondLst>
                                    <p:cond delay="0"/>
                                  </p:stCondLst>
                                  <p:childTnLst>
                                    <p:animEffect transition="out" filter="fade">
                                      <p:cBhvr>
                                        <p:cTn id="903" dur="1000"/>
                                        <p:tgtEl>
                                          <p:spTgt spid="226"/>
                                        </p:tgtEl>
                                      </p:cBhvr>
                                    </p:animEffect>
                                    <p:anim calcmode="lin" valueType="num">
                                      <p:cBhvr>
                                        <p:cTn id="904" dur="1000"/>
                                        <p:tgtEl>
                                          <p:spTgt spid="226"/>
                                        </p:tgtEl>
                                        <p:attrNameLst>
                                          <p:attrName>ppt_x</p:attrName>
                                        </p:attrNameLst>
                                      </p:cBhvr>
                                      <p:tavLst>
                                        <p:tav tm="0">
                                          <p:val>
                                            <p:strVal val="ppt_x"/>
                                          </p:val>
                                        </p:tav>
                                        <p:tav tm="100000">
                                          <p:val>
                                            <p:strVal val="ppt_x"/>
                                          </p:val>
                                        </p:tav>
                                      </p:tavLst>
                                    </p:anim>
                                    <p:anim calcmode="lin" valueType="num">
                                      <p:cBhvr>
                                        <p:cTn id="905" dur="1000"/>
                                        <p:tgtEl>
                                          <p:spTgt spid="226"/>
                                        </p:tgtEl>
                                        <p:attrNameLst>
                                          <p:attrName>ppt_y</p:attrName>
                                        </p:attrNameLst>
                                      </p:cBhvr>
                                      <p:tavLst>
                                        <p:tav tm="0">
                                          <p:val>
                                            <p:strVal val="ppt_y"/>
                                          </p:val>
                                        </p:tav>
                                        <p:tav tm="100000">
                                          <p:val>
                                            <p:strVal val="ppt_y+.1"/>
                                          </p:val>
                                        </p:tav>
                                      </p:tavLst>
                                    </p:anim>
                                    <p:set>
                                      <p:cBhvr>
                                        <p:cTn id="906" dur="1" fill="hold">
                                          <p:stCondLst>
                                            <p:cond delay="999"/>
                                          </p:stCondLst>
                                        </p:cTn>
                                        <p:tgtEl>
                                          <p:spTgt spid="226"/>
                                        </p:tgtEl>
                                        <p:attrNameLst>
                                          <p:attrName>style.visibility</p:attrName>
                                        </p:attrNameLst>
                                      </p:cBhvr>
                                      <p:to>
                                        <p:strVal val="hidden"/>
                                      </p:to>
                                    </p:set>
                                  </p:childTnLst>
                                </p:cTn>
                              </p:par>
                              <p:par>
                                <p:cTn id="907" presetID="47" presetClass="entr" presetSubtype="0" repeatCount="indefinite" fill="hold" nodeType="withEffect">
                                  <p:stCondLst>
                                    <p:cond delay="0"/>
                                  </p:stCondLst>
                                  <p:childTnLst>
                                    <p:set>
                                      <p:cBhvr>
                                        <p:cTn id="908" dur="1" fill="hold">
                                          <p:stCondLst>
                                            <p:cond delay="0"/>
                                          </p:stCondLst>
                                        </p:cTn>
                                        <p:tgtEl>
                                          <p:spTgt spid="229"/>
                                        </p:tgtEl>
                                        <p:attrNameLst>
                                          <p:attrName>style.visibility</p:attrName>
                                        </p:attrNameLst>
                                      </p:cBhvr>
                                      <p:to>
                                        <p:strVal val="visible"/>
                                      </p:to>
                                    </p:set>
                                    <p:animEffect transition="in" filter="fade">
                                      <p:cBhvr>
                                        <p:cTn id="909" dur="1000"/>
                                        <p:tgtEl>
                                          <p:spTgt spid="229"/>
                                        </p:tgtEl>
                                      </p:cBhvr>
                                    </p:animEffect>
                                    <p:anim calcmode="lin" valueType="num">
                                      <p:cBhvr>
                                        <p:cTn id="910" dur="1000" fill="hold"/>
                                        <p:tgtEl>
                                          <p:spTgt spid="229"/>
                                        </p:tgtEl>
                                        <p:attrNameLst>
                                          <p:attrName>ppt_x</p:attrName>
                                        </p:attrNameLst>
                                      </p:cBhvr>
                                      <p:tavLst>
                                        <p:tav tm="0">
                                          <p:val>
                                            <p:strVal val="#ppt_x"/>
                                          </p:val>
                                        </p:tav>
                                        <p:tav tm="100000">
                                          <p:val>
                                            <p:strVal val="#ppt_x"/>
                                          </p:val>
                                        </p:tav>
                                      </p:tavLst>
                                    </p:anim>
                                    <p:anim calcmode="lin" valueType="num">
                                      <p:cBhvr>
                                        <p:cTn id="911" dur="1000" fill="hold"/>
                                        <p:tgtEl>
                                          <p:spTgt spid="229"/>
                                        </p:tgtEl>
                                        <p:attrNameLst>
                                          <p:attrName>ppt_y</p:attrName>
                                        </p:attrNameLst>
                                      </p:cBhvr>
                                      <p:tavLst>
                                        <p:tav tm="0">
                                          <p:val>
                                            <p:strVal val="#ppt_y-.1"/>
                                          </p:val>
                                        </p:tav>
                                        <p:tav tm="100000">
                                          <p:val>
                                            <p:strVal val="#ppt_y"/>
                                          </p:val>
                                        </p:tav>
                                      </p:tavLst>
                                    </p:anim>
                                  </p:childTnLst>
                                </p:cTn>
                              </p:par>
                              <p:par>
                                <p:cTn id="912" presetID="42" presetClass="path" presetSubtype="0" repeatCount="indefinite" accel="50000" decel="50000" fill="hold" nodeType="withEffect">
                                  <p:stCondLst>
                                    <p:cond delay="0"/>
                                  </p:stCondLst>
                                  <p:childTnLst>
                                    <p:animMotion origin="layout" path="M -2.5E-6 -2.96296E-6 L -2.5E-6 0.25 " pathEditMode="relative" rAng="0" ptsTypes="AA">
                                      <p:cBhvr>
                                        <p:cTn id="913" dur="1000" fill="hold"/>
                                        <p:tgtEl>
                                          <p:spTgt spid="229"/>
                                        </p:tgtEl>
                                        <p:attrNameLst>
                                          <p:attrName>ppt_x</p:attrName>
                                          <p:attrName>ppt_y</p:attrName>
                                        </p:attrNameLst>
                                      </p:cBhvr>
                                      <p:rCtr x="0" y="12500"/>
                                    </p:animMotion>
                                  </p:childTnLst>
                                </p:cTn>
                              </p:par>
                              <p:par>
                                <p:cTn id="914" presetID="42" presetClass="exit" presetSubtype="0" repeatCount="indefinite" fill="hold" nodeType="withEffect">
                                  <p:stCondLst>
                                    <p:cond delay="0"/>
                                  </p:stCondLst>
                                  <p:childTnLst>
                                    <p:animEffect transition="out" filter="fade">
                                      <p:cBhvr>
                                        <p:cTn id="915" dur="1000"/>
                                        <p:tgtEl>
                                          <p:spTgt spid="229"/>
                                        </p:tgtEl>
                                      </p:cBhvr>
                                    </p:animEffect>
                                    <p:anim calcmode="lin" valueType="num">
                                      <p:cBhvr>
                                        <p:cTn id="916" dur="1000"/>
                                        <p:tgtEl>
                                          <p:spTgt spid="229"/>
                                        </p:tgtEl>
                                        <p:attrNameLst>
                                          <p:attrName>ppt_x</p:attrName>
                                        </p:attrNameLst>
                                      </p:cBhvr>
                                      <p:tavLst>
                                        <p:tav tm="0">
                                          <p:val>
                                            <p:strVal val="ppt_x"/>
                                          </p:val>
                                        </p:tav>
                                        <p:tav tm="100000">
                                          <p:val>
                                            <p:strVal val="ppt_x"/>
                                          </p:val>
                                        </p:tav>
                                      </p:tavLst>
                                    </p:anim>
                                    <p:anim calcmode="lin" valueType="num">
                                      <p:cBhvr>
                                        <p:cTn id="917" dur="1000"/>
                                        <p:tgtEl>
                                          <p:spTgt spid="229"/>
                                        </p:tgtEl>
                                        <p:attrNameLst>
                                          <p:attrName>ppt_y</p:attrName>
                                        </p:attrNameLst>
                                      </p:cBhvr>
                                      <p:tavLst>
                                        <p:tav tm="0">
                                          <p:val>
                                            <p:strVal val="ppt_y"/>
                                          </p:val>
                                        </p:tav>
                                        <p:tav tm="100000">
                                          <p:val>
                                            <p:strVal val="ppt_y+.1"/>
                                          </p:val>
                                        </p:tav>
                                      </p:tavLst>
                                    </p:anim>
                                    <p:set>
                                      <p:cBhvr>
                                        <p:cTn id="918" dur="1" fill="hold">
                                          <p:stCondLst>
                                            <p:cond delay="999"/>
                                          </p:stCondLst>
                                        </p:cTn>
                                        <p:tgtEl>
                                          <p:spTgt spid="229"/>
                                        </p:tgtEl>
                                        <p:attrNameLst>
                                          <p:attrName>style.visibility</p:attrName>
                                        </p:attrNameLst>
                                      </p:cBhvr>
                                      <p:to>
                                        <p:strVal val="hidden"/>
                                      </p:to>
                                    </p:set>
                                  </p:childTnLst>
                                </p:cTn>
                              </p:par>
                              <p:par>
                                <p:cTn id="919" presetID="47" presetClass="entr" presetSubtype="0" repeatCount="indefinite" fill="hold" nodeType="withEffect">
                                  <p:stCondLst>
                                    <p:cond delay="0"/>
                                  </p:stCondLst>
                                  <p:childTnLst>
                                    <p:set>
                                      <p:cBhvr>
                                        <p:cTn id="920" dur="1" fill="hold">
                                          <p:stCondLst>
                                            <p:cond delay="0"/>
                                          </p:stCondLst>
                                        </p:cTn>
                                        <p:tgtEl>
                                          <p:spTgt spid="232"/>
                                        </p:tgtEl>
                                        <p:attrNameLst>
                                          <p:attrName>style.visibility</p:attrName>
                                        </p:attrNameLst>
                                      </p:cBhvr>
                                      <p:to>
                                        <p:strVal val="visible"/>
                                      </p:to>
                                    </p:set>
                                    <p:animEffect transition="in" filter="fade">
                                      <p:cBhvr>
                                        <p:cTn id="921" dur="1000"/>
                                        <p:tgtEl>
                                          <p:spTgt spid="232"/>
                                        </p:tgtEl>
                                      </p:cBhvr>
                                    </p:animEffect>
                                    <p:anim calcmode="lin" valueType="num">
                                      <p:cBhvr>
                                        <p:cTn id="922" dur="1000" fill="hold"/>
                                        <p:tgtEl>
                                          <p:spTgt spid="232"/>
                                        </p:tgtEl>
                                        <p:attrNameLst>
                                          <p:attrName>ppt_x</p:attrName>
                                        </p:attrNameLst>
                                      </p:cBhvr>
                                      <p:tavLst>
                                        <p:tav tm="0">
                                          <p:val>
                                            <p:strVal val="#ppt_x"/>
                                          </p:val>
                                        </p:tav>
                                        <p:tav tm="100000">
                                          <p:val>
                                            <p:strVal val="#ppt_x"/>
                                          </p:val>
                                        </p:tav>
                                      </p:tavLst>
                                    </p:anim>
                                    <p:anim calcmode="lin" valueType="num">
                                      <p:cBhvr>
                                        <p:cTn id="923" dur="1000" fill="hold"/>
                                        <p:tgtEl>
                                          <p:spTgt spid="232"/>
                                        </p:tgtEl>
                                        <p:attrNameLst>
                                          <p:attrName>ppt_y</p:attrName>
                                        </p:attrNameLst>
                                      </p:cBhvr>
                                      <p:tavLst>
                                        <p:tav tm="0">
                                          <p:val>
                                            <p:strVal val="#ppt_y-.1"/>
                                          </p:val>
                                        </p:tav>
                                        <p:tav tm="100000">
                                          <p:val>
                                            <p:strVal val="#ppt_y"/>
                                          </p:val>
                                        </p:tav>
                                      </p:tavLst>
                                    </p:anim>
                                  </p:childTnLst>
                                </p:cTn>
                              </p:par>
                              <p:par>
                                <p:cTn id="924" presetID="42" presetClass="path" presetSubtype="0" repeatCount="indefinite" accel="50000" decel="50000" fill="hold" nodeType="withEffect">
                                  <p:stCondLst>
                                    <p:cond delay="0"/>
                                  </p:stCondLst>
                                  <p:childTnLst>
                                    <p:animMotion origin="layout" path="M -2.08333E-6 -3.7037E-6 L -2.08333E-6 0.25 " pathEditMode="relative" rAng="0" ptsTypes="AA">
                                      <p:cBhvr>
                                        <p:cTn id="925" dur="1000" fill="hold"/>
                                        <p:tgtEl>
                                          <p:spTgt spid="232"/>
                                        </p:tgtEl>
                                        <p:attrNameLst>
                                          <p:attrName>ppt_x</p:attrName>
                                          <p:attrName>ppt_y</p:attrName>
                                        </p:attrNameLst>
                                      </p:cBhvr>
                                      <p:rCtr x="0" y="12500"/>
                                    </p:animMotion>
                                  </p:childTnLst>
                                </p:cTn>
                              </p:par>
                              <p:par>
                                <p:cTn id="926" presetID="42" presetClass="exit" presetSubtype="0" repeatCount="indefinite" fill="hold" nodeType="withEffect">
                                  <p:stCondLst>
                                    <p:cond delay="0"/>
                                  </p:stCondLst>
                                  <p:childTnLst>
                                    <p:animEffect transition="out" filter="fade">
                                      <p:cBhvr>
                                        <p:cTn id="927" dur="1000"/>
                                        <p:tgtEl>
                                          <p:spTgt spid="232"/>
                                        </p:tgtEl>
                                      </p:cBhvr>
                                    </p:animEffect>
                                    <p:anim calcmode="lin" valueType="num">
                                      <p:cBhvr>
                                        <p:cTn id="928" dur="1000"/>
                                        <p:tgtEl>
                                          <p:spTgt spid="232"/>
                                        </p:tgtEl>
                                        <p:attrNameLst>
                                          <p:attrName>ppt_x</p:attrName>
                                        </p:attrNameLst>
                                      </p:cBhvr>
                                      <p:tavLst>
                                        <p:tav tm="0">
                                          <p:val>
                                            <p:strVal val="ppt_x"/>
                                          </p:val>
                                        </p:tav>
                                        <p:tav tm="100000">
                                          <p:val>
                                            <p:strVal val="ppt_x"/>
                                          </p:val>
                                        </p:tav>
                                      </p:tavLst>
                                    </p:anim>
                                    <p:anim calcmode="lin" valueType="num">
                                      <p:cBhvr>
                                        <p:cTn id="929" dur="1000"/>
                                        <p:tgtEl>
                                          <p:spTgt spid="232"/>
                                        </p:tgtEl>
                                        <p:attrNameLst>
                                          <p:attrName>ppt_y</p:attrName>
                                        </p:attrNameLst>
                                      </p:cBhvr>
                                      <p:tavLst>
                                        <p:tav tm="0">
                                          <p:val>
                                            <p:strVal val="ppt_y"/>
                                          </p:val>
                                        </p:tav>
                                        <p:tav tm="100000">
                                          <p:val>
                                            <p:strVal val="ppt_y+.1"/>
                                          </p:val>
                                        </p:tav>
                                      </p:tavLst>
                                    </p:anim>
                                    <p:set>
                                      <p:cBhvr>
                                        <p:cTn id="930" dur="1" fill="hold">
                                          <p:stCondLst>
                                            <p:cond delay="999"/>
                                          </p:stCondLst>
                                        </p:cTn>
                                        <p:tgtEl>
                                          <p:spTgt spid="232"/>
                                        </p:tgtEl>
                                        <p:attrNameLst>
                                          <p:attrName>style.visibility</p:attrName>
                                        </p:attrNameLst>
                                      </p:cBhvr>
                                      <p:to>
                                        <p:strVal val="hidden"/>
                                      </p:to>
                                    </p:set>
                                  </p:childTnLst>
                                </p:cTn>
                              </p:par>
                              <p:par>
                                <p:cTn id="931" presetID="47" presetClass="entr" presetSubtype="0" repeatCount="indefinite" fill="hold" nodeType="withEffect">
                                  <p:stCondLst>
                                    <p:cond delay="0"/>
                                  </p:stCondLst>
                                  <p:childTnLst>
                                    <p:set>
                                      <p:cBhvr>
                                        <p:cTn id="932" dur="1" fill="hold">
                                          <p:stCondLst>
                                            <p:cond delay="0"/>
                                          </p:stCondLst>
                                        </p:cTn>
                                        <p:tgtEl>
                                          <p:spTgt spid="235"/>
                                        </p:tgtEl>
                                        <p:attrNameLst>
                                          <p:attrName>style.visibility</p:attrName>
                                        </p:attrNameLst>
                                      </p:cBhvr>
                                      <p:to>
                                        <p:strVal val="visible"/>
                                      </p:to>
                                    </p:set>
                                    <p:animEffect transition="in" filter="fade">
                                      <p:cBhvr>
                                        <p:cTn id="933" dur="1000"/>
                                        <p:tgtEl>
                                          <p:spTgt spid="235"/>
                                        </p:tgtEl>
                                      </p:cBhvr>
                                    </p:animEffect>
                                    <p:anim calcmode="lin" valueType="num">
                                      <p:cBhvr>
                                        <p:cTn id="934" dur="1000" fill="hold"/>
                                        <p:tgtEl>
                                          <p:spTgt spid="235"/>
                                        </p:tgtEl>
                                        <p:attrNameLst>
                                          <p:attrName>ppt_x</p:attrName>
                                        </p:attrNameLst>
                                      </p:cBhvr>
                                      <p:tavLst>
                                        <p:tav tm="0">
                                          <p:val>
                                            <p:strVal val="#ppt_x"/>
                                          </p:val>
                                        </p:tav>
                                        <p:tav tm="100000">
                                          <p:val>
                                            <p:strVal val="#ppt_x"/>
                                          </p:val>
                                        </p:tav>
                                      </p:tavLst>
                                    </p:anim>
                                    <p:anim calcmode="lin" valueType="num">
                                      <p:cBhvr>
                                        <p:cTn id="935" dur="1000" fill="hold"/>
                                        <p:tgtEl>
                                          <p:spTgt spid="235"/>
                                        </p:tgtEl>
                                        <p:attrNameLst>
                                          <p:attrName>ppt_y</p:attrName>
                                        </p:attrNameLst>
                                      </p:cBhvr>
                                      <p:tavLst>
                                        <p:tav tm="0">
                                          <p:val>
                                            <p:strVal val="#ppt_y-.1"/>
                                          </p:val>
                                        </p:tav>
                                        <p:tav tm="100000">
                                          <p:val>
                                            <p:strVal val="#ppt_y"/>
                                          </p:val>
                                        </p:tav>
                                      </p:tavLst>
                                    </p:anim>
                                  </p:childTnLst>
                                </p:cTn>
                              </p:par>
                              <p:par>
                                <p:cTn id="93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937" dur="1000" fill="hold"/>
                                        <p:tgtEl>
                                          <p:spTgt spid="235"/>
                                        </p:tgtEl>
                                        <p:attrNameLst>
                                          <p:attrName>ppt_x</p:attrName>
                                          <p:attrName>ppt_y</p:attrName>
                                        </p:attrNameLst>
                                      </p:cBhvr>
                                      <p:rCtr x="0" y="12500"/>
                                    </p:animMotion>
                                  </p:childTnLst>
                                </p:cTn>
                              </p:par>
                              <p:par>
                                <p:cTn id="938" presetID="42" presetClass="exit" presetSubtype="0" repeatCount="indefinite" fill="hold" nodeType="withEffect">
                                  <p:stCondLst>
                                    <p:cond delay="0"/>
                                  </p:stCondLst>
                                  <p:childTnLst>
                                    <p:animEffect transition="out" filter="fade">
                                      <p:cBhvr>
                                        <p:cTn id="939" dur="1000"/>
                                        <p:tgtEl>
                                          <p:spTgt spid="235"/>
                                        </p:tgtEl>
                                      </p:cBhvr>
                                    </p:animEffect>
                                    <p:anim calcmode="lin" valueType="num">
                                      <p:cBhvr>
                                        <p:cTn id="940" dur="1000"/>
                                        <p:tgtEl>
                                          <p:spTgt spid="235"/>
                                        </p:tgtEl>
                                        <p:attrNameLst>
                                          <p:attrName>ppt_x</p:attrName>
                                        </p:attrNameLst>
                                      </p:cBhvr>
                                      <p:tavLst>
                                        <p:tav tm="0">
                                          <p:val>
                                            <p:strVal val="ppt_x"/>
                                          </p:val>
                                        </p:tav>
                                        <p:tav tm="100000">
                                          <p:val>
                                            <p:strVal val="ppt_x"/>
                                          </p:val>
                                        </p:tav>
                                      </p:tavLst>
                                    </p:anim>
                                    <p:anim calcmode="lin" valueType="num">
                                      <p:cBhvr>
                                        <p:cTn id="941" dur="1000"/>
                                        <p:tgtEl>
                                          <p:spTgt spid="235"/>
                                        </p:tgtEl>
                                        <p:attrNameLst>
                                          <p:attrName>ppt_y</p:attrName>
                                        </p:attrNameLst>
                                      </p:cBhvr>
                                      <p:tavLst>
                                        <p:tav tm="0">
                                          <p:val>
                                            <p:strVal val="ppt_y"/>
                                          </p:val>
                                        </p:tav>
                                        <p:tav tm="100000">
                                          <p:val>
                                            <p:strVal val="ppt_y+.1"/>
                                          </p:val>
                                        </p:tav>
                                      </p:tavLst>
                                    </p:anim>
                                    <p:set>
                                      <p:cBhvr>
                                        <p:cTn id="942" dur="1" fill="hold">
                                          <p:stCondLst>
                                            <p:cond delay="999"/>
                                          </p:stCondLst>
                                        </p:cTn>
                                        <p:tgtEl>
                                          <p:spTgt spid="235"/>
                                        </p:tgtEl>
                                        <p:attrNameLst>
                                          <p:attrName>style.visibility</p:attrName>
                                        </p:attrNameLst>
                                      </p:cBhvr>
                                      <p:to>
                                        <p:strVal val="hidden"/>
                                      </p:to>
                                    </p:set>
                                  </p:childTnLst>
                                </p:cTn>
                              </p:par>
                              <p:par>
                                <p:cTn id="943" presetID="47" presetClass="entr" presetSubtype="0" repeatCount="indefinite" fill="hold" nodeType="withEffect">
                                  <p:stCondLst>
                                    <p:cond delay="0"/>
                                  </p:stCondLst>
                                  <p:childTnLst>
                                    <p:set>
                                      <p:cBhvr>
                                        <p:cTn id="944" dur="1" fill="hold">
                                          <p:stCondLst>
                                            <p:cond delay="0"/>
                                          </p:stCondLst>
                                        </p:cTn>
                                        <p:tgtEl>
                                          <p:spTgt spid="238"/>
                                        </p:tgtEl>
                                        <p:attrNameLst>
                                          <p:attrName>style.visibility</p:attrName>
                                        </p:attrNameLst>
                                      </p:cBhvr>
                                      <p:to>
                                        <p:strVal val="visible"/>
                                      </p:to>
                                    </p:set>
                                    <p:animEffect transition="in" filter="fade">
                                      <p:cBhvr>
                                        <p:cTn id="945" dur="1000"/>
                                        <p:tgtEl>
                                          <p:spTgt spid="238"/>
                                        </p:tgtEl>
                                      </p:cBhvr>
                                    </p:animEffect>
                                    <p:anim calcmode="lin" valueType="num">
                                      <p:cBhvr>
                                        <p:cTn id="946" dur="1000" fill="hold"/>
                                        <p:tgtEl>
                                          <p:spTgt spid="238"/>
                                        </p:tgtEl>
                                        <p:attrNameLst>
                                          <p:attrName>ppt_x</p:attrName>
                                        </p:attrNameLst>
                                      </p:cBhvr>
                                      <p:tavLst>
                                        <p:tav tm="0">
                                          <p:val>
                                            <p:strVal val="#ppt_x"/>
                                          </p:val>
                                        </p:tav>
                                        <p:tav tm="100000">
                                          <p:val>
                                            <p:strVal val="#ppt_x"/>
                                          </p:val>
                                        </p:tav>
                                      </p:tavLst>
                                    </p:anim>
                                    <p:anim calcmode="lin" valueType="num">
                                      <p:cBhvr>
                                        <p:cTn id="947" dur="1000" fill="hold"/>
                                        <p:tgtEl>
                                          <p:spTgt spid="238"/>
                                        </p:tgtEl>
                                        <p:attrNameLst>
                                          <p:attrName>ppt_y</p:attrName>
                                        </p:attrNameLst>
                                      </p:cBhvr>
                                      <p:tavLst>
                                        <p:tav tm="0">
                                          <p:val>
                                            <p:strVal val="#ppt_y-.1"/>
                                          </p:val>
                                        </p:tav>
                                        <p:tav tm="100000">
                                          <p:val>
                                            <p:strVal val="#ppt_y"/>
                                          </p:val>
                                        </p:tav>
                                      </p:tavLst>
                                    </p:anim>
                                  </p:childTnLst>
                                </p:cTn>
                              </p:par>
                              <p:par>
                                <p:cTn id="94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949" dur="1000" fill="hold"/>
                                        <p:tgtEl>
                                          <p:spTgt spid="238"/>
                                        </p:tgtEl>
                                        <p:attrNameLst>
                                          <p:attrName>ppt_x</p:attrName>
                                          <p:attrName>ppt_y</p:attrName>
                                        </p:attrNameLst>
                                      </p:cBhvr>
                                      <p:rCtr x="0" y="12500"/>
                                    </p:animMotion>
                                  </p:childTnLst>
                                </p:cTn>
                              </p:par>
                              <p:par>
                                <p:cTn id="950" presetID="42" presetClass="exit" presetSubtype="0" repeatCount="indefinite" fill="hold" nodeType="withEffect">
                                  <p:stCondLst>
                                    <p:cond delay="0"/>
                                  </p:stCondLst>
                                  <p:childTnLst>
                                    <p:animEffect transition="out" filter="fade">
                                      <p:cBhvr>
                                        <p:cTn id="951" dur="1000"/>
                                        <p:tgtEl>
                                          <p:spTgt spid="238"/>
                                        </p:tgtEl>
                                      </p:cBhvr>
                                    </p:animEffect>
                                    <p:anim calcmode="lin" valueType="num">
                                      <p:cBhvr>
                                        <p:cTn id="952" dur="1000"/>
                                        <p:tgtEl>
                                          <p:spTgt spid="238"/>
                                        </p:tgtEl>
                                        <p:attrNameLst>
                                          <p:attrName>ppt_x</p:attrName>
                                        </p:attrNameLst>
                                      </p:cBhvr>
                                      <p:tavLst>
                                        <p:tav tm="0">
                                          <p:val>
                                            <p:strVal val="ppt_x"/>
                                          </p:val>
                                        </p:tav>
                                        <p:tav tm="100000">
                                          <p:val>
                                            <p:strVal val="ppt_x"/>
                                          </p:val>
                                        </p:tav>
                                      </p:tavLst>
                                    </p:anim>
                                    <p:anim calcmode="lin" valueType="num">
                                      <p:cBhvr>
                                        <p:cTn id="953" dur="1000"/>
                                        <p:tgtEl>
                                          <p:spTgt spid="238"/>
                                        </p:tgtEl>
                                        <p:attrNameLst>
                                          <p:attrName>ppt_y</p:attrName>
                                        </p:attrNameLst>
                                      </p:cBhvr>
                                      <p:tavLst>
                                        <p:tav tm="0">
                                          <p:val>
                                            <p:strVal val="ppt_y"/>
                                          </p:val>
                                        </p:tav>
                                        <p:tav tm="100000">
                                          <p:val>
                                            <p:strVal val="ppt_y+.1"/>
                                          </p:val>
                                        </p:tav>
                                      </p:tavLst>
                                    </p:anim>
                                    <p:set>
                                      <p:cBhvr>
                                        <p:cTn id="954" dur="1" fill="hold">
                                          <p:stCondLst>
                                            <p:cond delay="999"/>
                                          </p:stCondLst>
                                        </p:cTn>
                                        <p:tgtEl>
                                          <p:spTgt spid="238"/>
                                        </p:tgtEl>
                                        <p:attrNameLst>
                                          <p:attrName>style.visibility</p:attrName>
                                        </p:attrNameLst>
                                      </p:cBhvr>
                                      <p:to>
                                        <p:strVal val="hidden"/>
                                      </p:to>
                                    </p:set>
                                  </p:childTnLst>
                                </p:cTn>
                              </p:par>
                              <p:par>
                                <p:cTn id="955" presetID="47" presetClass="entr" presetSubtype="0" repeatCount="indefinite" fill="hold" nodeType="withEffect">
                                  <p:stCondLst>
                                    <p:cond delay="0"/>
                                  </p:stCondLst>
                                  <p:childTnLst>
                                    <p:set>
                                      <p:cBhvr>
                                        <p:cTn id="956" dur="1" fill="hold">
                                          <p:stCondLst>
                                            <p:cond delay="0"/>
                                          </p:stCondLst>
                                        </p:cTn>
                                        <p:tgtEl>
                                          <p:spTgt spid="241"/>
                                        </p:tgtEl>
                                        <p:attrNameLst>
                                          <p:attrName>style.visibility</p:attrName>
                                        </p:attrNameLst>
                                      </p:cBhvr>
                                      <p:to>
                                        <p:strVal val="visible"/>
                                      </p:to>
                                    </p:set>
                                    <p:animEffect transition="in" filter="fade">
                                      <p:cBhvr>
                                        <p:cTn id="957" dur="1000"/>
                                        <p:tgtEl>
                                          <p:spTgt spid="241"/>
                                        </p:tgtEl>
                                      </p:cBhvr>
                                    </p:animEffect>
                                    <p:anim calcmode="lin" valueType="num">
                                      <p:cBhvr>
                                        <p:cTn id="958" dur="1000" fill="hold"/>
                                        <p:tgtEl>
                                          <p:spTgt spid="241"/>
                                        </p:tgtEl>
                                        <p:attrNameLst>
                                          <p:attrName>ppt_x</p:attrName>
                                        </p:attrNameLst>
                                      </p:cBhvr>
                                      <p:tavLst>
                                        <p:tav tm="0">
                                          <p:val>
                                            <p:strVal val="#ppt_x"/>
                                          </p:val>
                                        </p:tav>
                                        <p:tav tm="100000">
                                          <p:val>
                                            <p:strVal val="#ppt_x"/>
                                          </p:val>
                                        </p:tav>
                                      </p:tavLst>
                                    </p:anim>
                                    <p:anim calcmode="lin" valueType="num">
                                      <p:cBhvr>
                                        <p:cTn id="959" dur="1000" fill="hold"/>
                                        <p:tgtEl>
                                          <p:spTgt spid="241"/>
                                        </p:tgtEl>
                                        <p:attrNameLst>
                                          <p:attrName>ppt_y</p:attrName>
                                        </p:attrNameLst>
                                      </p:cBhvr>
                                      <p:tavLst>
                                        <p:tav tm="0">
                                          <p:val>
                                            <p:strVal val="#ppt_y-.1"/>
                                          </p:val>
                                        </p:tav>
                                        <p:tav tm="100000">
                                          <p:val>
                                            <p:strVal val="#ppt_y"/>
                                          </p:val>
                                        </p:tav>
                                      </p:tavLst>
                                    </p:anim>
                                  </p:childTnLst>
                                </p:cTn>
                              </p:par>
                              <p:par>
                                <p:cTn id="96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961" dur="1000" fill="hold"/>
                                        <p:tgtEl>
                                          <p:spTgt spid="241"/>
                                        </p:tgtEl>
                                        <p:attrNameLst>
                                          <p:attrName>ppt_x</p:attrName>
                                          <p:attrName>ppt_y</p:attrName>
                                        </p:attrNameLst>
                                      </p:cBhvr>
                                      <p:rCtr x="0" y="12500"/>
                                    </p:animMotion>
                                  </p:childTnLst>
                                </p:cTn>
                              </p:par>
                              <p:par>
                                <p:cTn id="962" presetID="42" presetClass="exit" presetSubtype="0" repeatCount="indefinite" fill="hold" nodeType="withEffect">
                                  <p:stCondLst>
                                    <p:cond delay="0"/>
                                  </p:stCondLst>
                                  <p:childTnLst>
                                    <p:animEffect transition="out" filter="fade">
                                      <p:cBhvr>
                                        <p:cTn id="963" dur="1000"/>
                                        <p:tgtEl>
                                          <p:spTgt spid="241"/>
                                        </p:tgtEl>
                                      </p:cBhvr>
                                    </p:animEffect>
                                    <p:anim calcmode="lin" valueType="num">
                                      <p:cBhvr>
                                        <p:cTn id="964" dur="1000"/>
                                        <p:tgtEl>
                                          <p:spTgt spid="241"/>
                                        </p:tgtEl>
                                        <p:attrNameLst>
                                          <p:attrName>ppt_x</p:attrName>
                                        </p:attrNameLst>
                                      </p:cBhvr>
                                      <p:tavLst>
                                        <p:tav tm="0">
                                          <p:val>
                                            <p:strVal val="ppt_x"/>
                                          </p:val>
                                        </p:tav>
                                        <p:tav tm="100000">
                                          <p:val>
                                            <p:strVal val="ppt_x"/>
                                          </p:val>
                                        </p:tav>
                                      </p:tavLst>
                                    </p:anim>
                                    <p:anim calcmode="lin" valueType="num">
                                      <p:cBhvr>
                                        <p:cTn id="965" dur="1000"/>
                                        <p:tgtEl>
                                          <p:spTgt spid="241"/>
                                        </p:tgtEl>
                                        <p:attrNameLst>
                                          <p:attrName>ppt_y</p:attrName>
                                        </p:attrNameLst>
                                      </p:cBhvr>
                                      <p:tavLst>
                                        <p:tav tm="0">
                                          <p:val>
                                            <p:strVal val="ppt_y"/>
                                          </p:val>
                                        </p:tav>
                                        <p:tav tm="100000">
                                          <p:val>
                                            <p:strVal val="ppt_y+.1"/>
                                          </p:val>
                                        </p:tav>
                                      </p:tavLst>
                                    </p:anim>
                                    <p:set>
                                      <p:cBhvr>
                                        <p:cTn id="966" dur="1" fill="hold">
                                          <p:stCondLst>
                                            <p:cond delay="999"/>
                                          </p:stCondLst>
                                        </p:cTn>
                                        <p:tgtEl>
                                          <p:spTgt spid="241"/>
                                        </p:tgtEl>
                                        <p:attrNameLst>
                                          <p:attrName>style.visibility</p:attrName>
                                        </p:attrNameLst>
                                      </p:cBhvr>
                                      <p:to>
                                        <p:strVal val="hidden"/>
                                      </p:to>
                                    </p:set>
                                  </p:childTnLst>
                                </p:cTn>
                              </p:par>
                              <p:par>
                                <p:cTn id="967" presetID="47" presetClass="entr" presetSubtype="0" repeatCount="indefinite" fill="hold" nodeType="withEffect">
                                  <p:stCondLst>
                                    <p:cond delay="0"/>
                                  </p:stCondLst>
                                  <p:childTnLst>
                                    <p:set>
                                      <p:cBhvr>
                                        <p:cTn id="968" dur="1" fill="hold">
                                          <p:stCondLst>
                                            <p:cond delay="0"/>
                                          </p:stCondLst>
                                        </p:cTn>
                                        <p:tgtEl>
                                          <p:spTgt spid="244"/>
                                        </p:tgtEl>
                                        <p:attrNameLst>
                                          <p:attrName>style.visibility</p:attrName>
                                        </p:attrNameLst>
                                      </p:cBhvr>
                                      <p:to>
                                        <p:strVal val="visible"/>
                                      </p:to>
                                    </p:set>
                                    <p:animEffect transition="in" filter="fade">
                                      <p:cBhvr>
                                        <p:cTn id="969" dur="1000"/>
                                        <p:tgtEl>
                                          <p:spTgt spid="244"/>
                                        </p:tgtEl>
                                      </p:cBhvr>
                                    </p:animEffect>
                                    <p:anim calcmode="lin" valueType="num">
                                      <p:cBhvr>
                                        <p:cTn id="970" dur="1000" fill="hold"/>
                                        <p:tgtEl>
                                          <p:spTgt spid="244"/>
                                        </p:tgtEl>
                                        <p:attrNameLst>
                                          <p:attrName>ppt_x</p:attrName>
                                        </p:attrNameLst>
                                      </p:cBhvr>
                                      <p:tavLst>
                                        <p:tav tm="0">
                                          <p:val>
                                            <p:strVal val="#ppt_x"/>
                                          </p:val>
                                        </p:tav>
                                        <p:tav tm="100000">
                                          <p:val>
                                            <p:strVal val="#ppt_x"/>
                                          </p:val>
                                        </p:tav>
                                      </p:tavLst>
                                    </p:anim>
                                    <p:anim calcmode="lin" valueType="num">
                                      <p:cBhvr>
                                        <p:cTn id="971" dur="1000" fill="hold"/>
                                        <p:tgtEl>
                                          <p:spTgt spid="244"/>
                                        </p:tgtEl>
                                        <p:attrNameLst>
                                          <p:attrName>ppt_y</p:attrName>
                                        </p:attrNameLst>
                                      </p:cBhvr>
                                      <p:tavLst>
                                        <p:tav tm="0">
                                          <p:val>
                                            <p:strVal val="#ppt_y-.1"/>
                                          </p:val>
                                        </p:tav>
                                        <p:tav tm="100000">
                                          <p:val>
                                            <p:strVal val="#ppt_y"/>
                                          </p:val>
                                        </p:tav>
                                      </p:tavLst>
                                    </p:anim>
                                  </p:childTnLst>
                                </p:cTn>
                              </p:par>
                              <p:par>
                                <p:cTn id="97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973" dur="1000" fill="hold"/>
                                        <p:tgtEl>
                                          <p:spTgt spid="244"/>
                                        </p:tgtEl>
                                        <p:attrNameLst>
                                          <p:attrName>ppt_x</p:attrName>
                                          <p:attrName>ppt_y</p:attrName>
                                        </p:attrNameLst>
                                      </p:cBhvr>
                                      <p:rCtr x="0" y="12500"/>
                                    </p:animMotion>
                                  </p:childTnLst>
                                </p:cTn>
                              </p:par>
                              <p:par>
                                <p:cTn id="974" presetID="42" presetClass="exit" presetSubtype="0" repeatCount="indefinite" fill="hold" nodeType="withEffect">
                                  <p:stCondLst>
                                    <p:cond delay="0"/>
                                  </p:stCondLst>
                                  <p:childTnLst>
                                    <p:animEffect transition="out" filter="fade">
                                      <p:cBhvr>
                                        <p:cTn id="975" dur="1000"/>
                                        <p:tgtEl>
                                          <p:spTgt spid="244"/>
                                        </p:tgtEl>
                                      </p:cBhvr>
                                    </p:animEffect>
                                    <p:anim calcmode="lin" valueType="num">
                                      <p:cBhvr>
                                        <p:cTn id="976" dur="1000"/>
                                        <p:tgtEl>
                                          <p:spTgt spid="244"/>
                                        </p:tgtEl>
                                        <p:attrNameLst>
                                          <p:attrName>ppt_x</p:attrName>
                                        </p:attrNameLst>
                                      </p:cBhvr>
                                      <p:tavLst>
                                        <p:tav tm="0">
                                          <p:val>
                                            <p:strVal val="ppt_x"/>
                                          </p:val>
                                        </p:tav>
                                        <p:tav tm="100000">
                                          <p:val>
                                            <p:strVal val="ppt_x"/>
                                          </p:val>
                                        </p:tav>
                                      </p:tavLst>
                                    </p:anim>
                                    <p:anim calcmode="lin" valueType="num">
                                      <p:cBhvr>
                                        <p:cTn id="977" dur="1000"/>
                                        <p:tgtEl>
                                          <p:spTgt spid="244"/>
                                        </p:tgtEl>
                                        <p:attrNameLst>
                                          <p:attrName>ppt_y</p:attrName>
                                        </p:attrNameLst>
                                      </p:cBhvr>
                                      <p:tavLst>
                                        <p:tav tm="0">
                                          <p:val>
                                            <p:strVal val="ppt_y"/>
                                          </p:val>
                                        </p:tav>
                                        <p:tav tm="100000">
                                          <p:val>
                                            <p:strVal val="ppt_y+.1"/>
                                          </p:val>
                                        </p:tav>
                                      </p:tavLst>
                                    </p:anim>
                                    <p:set>
                                      <p:cBhvr>
                                        <p:cTn id="978" dur="1" fill="hold">
                                          <p:stCondLst>
                                            <p:cond delay="999"/>
                                          </p:stCondLst>
                                        </p:cTn>
                                        <p:tgtEl>
                                          <p:spTgt spid="244"/>
                                        </p:tgtEl>
                                        <p:attrNameLst>
                                          <p:attrName>style.visibility</p:attrName>
                                        </p:attrNameLst>
                                      </p:cBhvr>
                                      <p:to>
                                        <p:strVal val="hidden"/>
                                      </p:to>
                                    </p:set>
                                  </p:childTnLst>
                                </p:cTn>
                              </p:par>
                              <p:par>
                                <p:cTn id="979" presetID="47" presetClass="entr" presetSubtype="0" repeatCount="indefinite" fill="hold" nodeType="withEffect">
                                  <p:stCondLst>
                                    <p:cond delay="0"/>
                                  </p:stCondLst>
                                  <p:childTnLst>
                                    <p:set>
                                      <p:cBhvr>
                                        <p:cTn id="980" dur="1" fill="hold">
                                          <p:stCondLst>
                                            <p:cond delay="0"/>
                                          </p:stCondLst>
                                        </p:cTn>
                                        <p:tgtEl>
                                          <p:spTgt spid="247"/>
                                        </p:tgtEl>
                                        <p:attrNameLst>
                                          <p:attrName>style.visibility</p:attrName>
                                        </p:attrNameLst>
                                      </p:cBhvr>
                                      <p:to>
                                        <p:strVal val="visible"/>
                                      </p:to>
                                    </p:set>
                                    <p:animEffect transition="in" filter="fade">
                                      <p:cBhvr>
                                        <p:cTn id="981" dur="1000"/>
                                        <p:tgtEl>
                                          <p:spTgt spid="247"/>
                                        </p:tgtEl>
                                      </p:cBhvr>
                                    </p:animEffect>
                                    <p:anim calcmode="lin" valueType="num">
                                      <p:cBhvr>
                                        <p:cTn id="982" dur="1000" fill="hold"/>
                                        <p:tgtEl>
                                          <p:spTgt spid="247"/>
                                        </p:tgtEl>
                                        <p:attrNameLst>
                                          <p:attrName>ppt_x</p:attrName>
                                        </p:attrNameLst>
                                      </p:cBhvr>
                                      <p:tavLst>
                                        <p:tav tm="0">
                                          <p:val>
                                            <p:strVal val="#ppt_x"/>
                                          </p:val>
                                        </p:tav>
                                        <p:tav tm="100000">
                                          <p:val>
                                            <p:strVal val="#ppt_x"/>
                                          </p:val>
                                        </p:tav>
                                      </p:tavLst>
                                    </p:anim>
                                    <p:anim calcmode="lin" valueType="num">
                                      <p:cBhvr>
                                        <p:cTn id="983" dur="1000" fill="hold"/>
                                        <p:tgtEl>
                                          <p:spTgt spid="247"/>
                                        </p:tgtEl>
                                        <p:attrNameLst>
                                          <p:attrName>ppt_y</p:attrName>
                                        </p:attrNameLst>
                                      </p:cBhvr>
                                      <p:tavLst>
                                        <p:tav tm="0">
                                          <p:val>
                                            <p:strVal val="#ppt_y-.1"/>
                                          </p:val>
                                        </p:tav>
                                        <p:tav tm="100000">
                                          <p:val>
                                            <p:strVal val="#ppt_y"/>
                                          </p:val>
                                        </p:tav>
                                      </p:tavLst>
                                    </p:anim>
                                  </p:childTnLst>
                                </p:cTn>
                              </p:par>
                              <p:par>
                                <p:cTn id="984" presetID="42" presetClass="path" presetSubtype="0" repeatCount="indefinite" accel="50000" decel="50000" fill="hold" nodeType="withEffect">
                                  <p:stCondLst>
                                    <p:cond delay="0"/>
                                  </p:stCondLst>
                                  <p:childTnLst>
                                    <p:animMotion origin="layout" path="M 5.55112E-17 0 L 5.55112E-17 0.25 " pathEditMode="relative" rAng="0" ptsTypes="AA">
                                      <p:cBhvr>
                                        <p:cTn id="985" dur="1000" fill="hold"/>
                                        <p:tgtEl>
                                          <p:spTgt spid="247"/>
                                        </p:tgtEl>
                                        <p:attrNameLst>
                                          <p:attrName>ppt_x</p:attrName>
                                          <p:attrName>ppt_y</p:attrName>
                                        </p:attrNameLst>
                                      </p:cBhvr>
                                      <p:rCtr x="0" y="12500"/>
                                    </p:animMotion>
                                  </p:childTnLst>
                                </p:cTn>
                              </p:par>
                              <p:par>
                                <p:cTn id="986" presetID="42" presetClass="exit" presetSubtype="0" repeatCount="indefinite" fill="hold" nodeType="withEffect">
                                  <p:stCondLst>
                                    <p:cond delay="0"/>
                                  </p:stCondLst>
                                  <p:childTnLst>
                                    <p:animEffect transition="out" filter="fade">
                                      <p:cBhvr>
                                        <p:cTn id="987" dur="1000"/>
                                        <p:tgtEl>
                                          <p:spTgt spid="247"/>
                                        </p:tgtEl>
                                      </p:cBhvr>
                                    </p:animEffect>
                                    <p:anim calcmode="lin" valueType="num">
                                      <p:cBhvr>
                                        <p:cTn id="988" dur="1000"/>
                                        <p:tgtEl>
                                          <p:spTgt spid="247"/>
                                        </p:tgtEl>
                                        <p:attrNameLst>
                                          <p:attrName>ppt_x</p:attrName>
                                        </p:attrNameLst>
                                      </p:cBhvr>
                                      <p:tavLst>
                                        <p:tav tm="0">
                                          <p:val>
                                            <p:strVal val="ppt_x"/>
                                          </p:val>
                                        </p:tav>
                                        <p:tav tm="100000">
                                          <p:val>
                                            <p:strVal val="ppt_x"/>
                                          </p:val>
                                        </p:tav>
                                      </p:tavLst>
                                    </p:anim>
                                    <p:anim calcmode="lin" valueType="num">
                                      <p:cBhvr>
                                        <p:cTn id="989" dur="1000"/>
                                        <p:tgtEl>
                                          <p:spTgt spid="247"/>
                                        </p:tgtEl>
                                        <p:attrNameLst>
                                          <p:attrName>ppt_y</p:attrName>
                                        </p:attrNameLst>
                                      </p:cBhvr>
                                      <p:tavLst>
                                        <p:tav tm="0">
                                          <p:val>
                                            <p:strVal val="ppt_y"/>
                                          </p:val>
                                        </p:tav>
                                        <p:tav tm="100000">
                                          <p:val>
                                            <p:strVal val="ppt_y+.1"/>
                                          </p:val>
                                        </p:tav>
                                      </p:tavLst>
                                    </p:anim>
                                    <p:set>
                                      <p:cBhvr>
                                        <p:cTn id="990" dur="1" fill="hold">
                                          <p:stCondLst>
                                            <p:cond delay="999"/>
                                          </p:stCondLst>
                                        </p:cTn>
                                        <p:tgtEl>
                                          <p:spTgt spid="247"/>
                                        </p:tgtEl>
                                        <p:attrNameLst>
                                          <p:attrName>style.visibility</p:attrName>
                                        </p:attrNameLst>
                                      </p:cBhvr>
                                      <p:to>
                                        <p:strVal val="hidden"/>
                                      </p:to>
                                    </p:set>
                                  </p:childTnLst>
                                </p:cTn>
                              </p:par>
                              <p:par>
                                <p:cTn id="991" presetID="47" presetClass="entr" presetSubtype="0" repeatCount="indefinite" fill="hold" nodeType="withEffect">
                                  <p:stCondLst>
                                    <p:cond delay="0"/>
                                  </p:stCondLst>
                                  <p:childTnLst>
                                    <p:set>
                                      <p:cBhvr>
                                        <p:cTn id="992" dur="1" fill="hold">
                                          <p:stCondLst>
                                            <p:cond delay="0"/>
                                          </p:stCondLst>
                                        </p:cTn>
                                        <p:tgtEl>
                                          <p:spTgt spid="250"/>
                                        </p:tgtEl>
                                        <p:attrNameLst>
                                          <p:attrName>style.visibility</p:attrName>
                                        </p:attrNameLst>
                                      </p:cBhvr>
                                      <p:to>
                                        <p:strVal val="visible"/>
                                      </p:to>
                                    </p:set>
                                    <p:animEffect transition="in" filter="fade">
                                      <p:cBhvr>
                                        <p:cTn id="993" dur="1000"/>
                                        <p:tgtEl>
                                          <p:spTgt spid="250"/>
                                        </p:tgtEl>
                                      </p:cBhvr>
                                    </p:animEffect>
                                    <p:anim calcmode="lin" valueType="num">
                                      <p:cBhvr>
                                        <p:cTn id="994" dur="1000" fill="hold"/>
                                        <p:tgtEl>
                                          <p:spTgt spid="250"/>
                                        </p:tgtEl>
                                        <p:attrNameLst>
                                          <p:attrName>ppt_x</p:attrName>
                                        </p:attrNameLst>
                                      </p:cBhvr>
                                      <p:tavLst>
                                        <p:tav tm="0">
                                          <p:val>
                                            <p:strVal val="#ppt_x"/>
                                          </p:val>
                                        </p:tav>
                                        <p:tav tm="100000">
                                          <p:val>
                                            <p:strVal val="#ppt_x"/>
                                          </p:val>
                                        </p:tav>
                                      </p:tavLst>
                                    </p:anim>
                                    <p:anim calcmode="lin" valueType="num">
                                      <p:cBhvr>
                                        <p:cTn id="995" dur="1000" fill="hold"/>
                                        <p:tgtEl>
                                          <p:spTgt spid="250"/>
                                        </p:tgtEl>
                                        <p:attrNameLst>
                                          <p:attrName>ppt_y</p:attrName>
                                        </p:attrNameLst>
                                      </p:cBhvr>
                                      <p:tavLst>
                                        <p:tav tm="0">
                                          <p:val>
                                            <p:strVal val="#ppt_y-.1"/>
                                          </p:val>
                                        </p:tav>
                                        <p:tav tm="100000">
                                          <p:val>
                                            <p:strVal val="#ppt_y"/>
                                          </p:val>
                                        </p:tav>
                                      </p:tavLst>
                                    </p:anim>
                                  </p:childTnLst>
                                </p:cTn>
                              </p:par>
                              <p:par>
                                <p:cTn id="996" presetID="42" presetClass="path" presetSubtype="0" repeatCount="indefinite" accel="50000" decel="50000" fill="hold" nodeType="withEffect">
                                  <p:stCondLst>
                                    <p:cond delay="0"/>
                                  </p:stCondLst>
                                  <p:childTnLst>
                                    <p:animMotion origin="layout" path="M -1.875E-6 3.7037E-7 L -1.875E-6 0.25 " pathEditMode="relative" rAng="0" ptsTypes="AA">
                                      <p:cBhvr>
                                        <p:cTn id="997" dur="1000" fill="hold"/>
                                        <p:tgtEl>
                                          <p:spTgt spid="250"/>
                                        </p:tgtEl>
                                        <p:attrNameLst>
                                          <p:attrName>ppt_x</p:attrName>
                                          <p:attrName>ppt_y</p:attrName>
                                        </p:attrNameLst>
                                      </p:cBhvr>
                                      <p:rCtr x="0" y="12500"/>
                                    </p:animMotion>
                                  </p:childTnLst>
                                </p:cTn>
                              </p:par>
                              <p:par>
                                <p:cTn id="998" presetID="42" presetClass="exit" presetSubtype="0" repeatCount="indefinite" fill="hold" nodeType="withEffect">
                                  <p:stCondLst>
                                    <p:cond delay="0"/>
                                  </p:stCondLst>
                                  <p:childTnLst>
                                    <p:animEffect transition="out" filter="fade">
                                      <p:cBhvr>
                                        <p:cTn id="999" dur="1000"/>
                                        <p:tgtEl>
                                          <p:spTgt spid="250"/>
                                        </p:tgtEl>
                                      </p:cBhvr>
                                    </p:animEffect>
                                    <p:anim calcmode="lin" valueType="num">
                                      <p:cBhvr>
                                        <p:cTn id="1000" dur="1000"/>
                                        <p:tgtEl>
                                          <p:spTgt spid="250"/>
                                        </p:tgtEl>
                                        <p:attrNameLst>
                                          <p:attrName>ppt_x</p:attrName>
                                        </p:attrNameLst>
                                      </p:cBhvr>
                                      <p:tavLst>
                                        <p:tav tm="0">
                                          <p:val>
                                            <p:strVal val="ppt_x"/>
                                          </p:val>
                                        </p:tav>
                                        <p:tav tm="100000">
                                          <p:val>
                                            <p:strVal val="ppt_x"/>
                                          </p:val>
                                        </p:tav>
                                      </p:tavLst>
                                    </p:anim>
                                    <p:anim calcmode="lin" valueType="num">
                                      <p:cBhvr>
                                        <p:cTn id="1001" dur="1000"/>
                                        <p:tgtEl>
                                          <p:spTgt spid="250"/>
                                        </p:tgtEl>
                                        <p:attrNameLst>
                                          <p:attrName>ppt_y</p:attrName>
                                        </p:attrNameLst>
                                      </p:cBhvr>
                                      <p:tavLst>
                                        <p:tav tm="0">
                                          <p:val>
                                            <p:strVal val="ppt_y"/>
                                          </p:val>
                                        </p:tav>
                                        <p:tav tm="100000">
                                          <p:val>
                                            <p:strVal val="ppt_y+.1"/>
                                          </p:val>
                                        </p:tav>
                                      </p:tavLst>
                                    </p:anim>
                                    <p:set>
                                      <p:cBhvr>
                                        <p:cTn id="1002" dur="1" fill="hold">
                                          <p:stCondLst>
                                            <p:cond delay="999"/>
                                          </p:stCondLst>
                                        </p:cTn>
                                        <p:tgtEl>
                                          <p:spTgt spid="250"/>
                                        </p:tgtEl>
                                        <p:attrNameLst>
                                          <p:attrName>style.visibility</p:attrName>
                                        </p:attrNameLst>
                                      </p:cBhvr>
                                      <p:to>
                                        <p:strVal val="hidden"/>
                                      </p:to>
                                    </p:set>
                                  </p:childTnLst>
                                </p:cTn>
                              </p:par>
                              <p:par>
                                <p:cTn id="1003" presetID="47" presetClass="entr" presetSubtype="0" repeatCount="indefinite" fill="hold" nodeType="withEffect">
                                  <p:stCondLst>
                                    <p:cond delay="0"/>
                                  </p:stCondLst>
                                  <p:childTnLst>
                                    <p:set>
                                      <p:cBhvr>
                                        <p:cTn id="1004" dur="1" fill="hold">
                                          <p:stCondLst>
                                            <p:cond delay="0"/>
                                          </p:stCondLst>
                                        </p:cTn>
                                        <p:tgtEl>
                                          <p:spTgt spid="253"/>
                                        </p:tgtEl>
                                        <p:attrNameLst>
                                          <p:attrName>style.visibility</p:attrName>
                                        </p:attrNameLst>
                                      </p:cBhvr>
                                      <p:to>
                                        <p:strVal val="visible"/>
                                      </p:to>
                                    </p:set>
                                    <p:animEffect transition="in" filter="fade">
                                      <p:cBhvr>
                                        <p:cTn id="1005" dur="1000"/>
                                        <p:tgtEl>
                                          <p:spTgt spid="253"/>
                                        </p:tgtEl>
                                      </p:cBhvr>
                                    </p:animEffect>
                                    <p:anim calcmode="lin" valueType="num">
                                      <p:cBhvr>
                                        <p:cTn id="1006" dur="1000" fill="hold"/>
                                        <p:tgtEl>
                                          <p:spTgt spid="253"/>
                                        </p:tgtEl>
                                        <p:attrNameLst>
                                          <p:attrName>ppt_x</p:attrName>
                                        </p:attrNameLst>
                                      </p:cBhvr>
                                      <p:tavLst>
                                        <p:tav tm="0">
                                          <p:val>
                                            <p:strVal val="#ppt_x"/>
                                          </p:val>
                                        </p:tav>
                                        <p:tav tm="100000">
                                          <p:val>
                                            <p:strVal val="#ppt_x"/>
                                          </p:val>
                                        </p:tav>
                                      </p:tavLst>
                                    </p:anim>
                                    <p:anim calcmode="lin" valueType="num">
                                      <p:cBhvr>
                                        <p:cTn id="1007" dur="1000" fill="hold"/>
                                        <p:tgtEl>
                                          <p:spTgt spid="253"/>
                                        </p:tgtEl>
                                        <p:attrNameLst>
                                          <p:attrName>ppt_y</p:attrName>
                                        </p:attrNameLst>
                                      </p:cBhvr>
                                      <p:tavLst>
                                        <p:tav tm="0">
                                          <p:val>
                                            <p:strVal val="#ppt_y-.1"/>
                                          </p:val>
                                        </p:tav>
                                        <p:tav tm="100000">
                                          <p:val>
                                            <p:strVal val="#ppt_y"/>
                                          </p:val>
                                        </p:tav>
                                      </p:tavLst>
                                    </p:anim>
                                  </p:childTnLst>
                                </p:cTn>
                              </p:par>
                              <p:par>
                                <p:cTn id="100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1009" dur="1000" fill="hold"/>
                                        <p:tgtEl>
                                          <p:spTgt spid="253"/>
                                        </p:tgtEl>
                                        <p:attrNameLst>
                                          <p:attrName>ppt_x</p:attrName>
                                          <p:attrName>ppt_y</p:attrName>
                                        </p:attrNameLst>
                                      </p:cBhvr>
                                      <p:rCtr x="0" y="12500"/>
                                    </p:animMotion>
                                  </p:childTnLst>
                                </p:cTn>
                              </p:par>
                              <p:par>
                                <p:cTn id="1010" presetID="42" presetClass="exit" presetSubtype="0" repeatCount="indefinite" fill="hold" nodeType="withEffect">
                                  <p:stCondLst>
                                    <p:cond delay="0"/>
                                  </p:stCondLst>
                                  <p:childTnLst>
                                    <p:animEffect transition="out" filter="fade">
                                      <p:cBhvr>
                                        <p:cTn id="1011" dur="1000"/>
                                        <p:tgtEl>
                                          <p:spTgt spid="253"/>
                                        </p:tgtEl>
                                      </p:cBhvr>
                                    </p:animEffect>
                                    <p:anim calcmode="lin" valueType="num">
                                      <p:cBhvr>
                                        <p:cTn id="1012" dur="1000"/>
                                        <p:tgtEl>
                                          <p:spTgt spid="253"/>
                                        </p:tgtEl>
                                        <p:attrNameLst>
                                          <p:attrName>ppt_x</p:attrName>
                                        </p:attrNameLst>
                                      </p:cBhvr>
                                      <p:tavLst>
                                        <p:tav tm="0">
                                          <p:val>
                                            <p:strVal val="ppt_x"/>
                                          </p:val>
                                        </p:tav>
                                        <p:tav tm="100000">
                                          <p:val>
                                            <p:strVal val="ppt_x"/>
                                          </p:val>
                                        </p:tav>
                                      </p:tavLst>
                                    </p:anim>
                                    <p:anim calcmode="lin" valueType="num">
                                      <p:cBhvr>
                                        <p:cTn id="1013" dur="1000"/>
                                        <p:tgtEl>
                                          <p:spTgt spid="253"/>
                                        </p:tgtEl>
                                        <p:attrNameLst>
                                          <p:attrName>ppt_y</p:attrName>
                                        </p:attrNameLst>
                                      </p:cBhvr>
                                      <p:tavLst>
                                        <p:tav tm="0">
                                          <p:val>
                                            <p:strVal val="ppt_y"/>
                                          </p:val>
                                        </p:tav>
                                        <p:tav tm="100000">
                                          <p:val>
                                            <p:strVal val="ppt_y+.1"/>
                                          </p:val>
                                        </p:tav>
                                      </p:tavLst>
                                    </p:anim>
                                    <p:set>
                                      <p:cBhvr>
                                        <p:cTn id="1014" dur="1" fill="hold">
                                          <p:stCondLst>
                                            <p:cond delay="999"/>
                                          </p:stCondLst>
                                        </p:cTn>
                                        <p:tgtEl>
                                          <p:spTgt spid="253"/>
                                        </p:tgtEl>
                                        <p:attrNameLst>
                                          <p:attrName>style.visibility</p:attrName>
                                        </p:attrNameLst>
                                      </p:cBhvr>
                                      <p:to>
                                        <p:strVal val="hidden"/>
                                      </p:to>
                                    </p:set>
                                  </p:childTnLst>
                                </p:cTn>
                              </p:par>
                              <p:par>
                                <p:cTn id="1015" presetID="47" presetClass="entr" presetSubtype="0" repeatCount="indefinite" fill="hold" nodeType="withEffect">
                                  <p:stCondLst>
                                    <p:cond delay="0"/>
                                  </p:stCondLst>
                                  <p:childTnLst>
                                    <p:set>
                                      <p:cBhvr>
                                        <p:cTn id="1016" dur="1" fill="hold">
                                          <p:stCondLst>
                                            <p:cond delay="0"/>
                                          </p:stCondLst>
                                        </p:cTn>
                                        <p:tgtEl>
                                          <p:spTgt spid="256"/>
                                        </p:tgtEl>
                                        <p:attrNameLst>
                                          <p:attrName>style.visibility</p:attrName>
                                        </p:attrNameLst>
                                      </p:cBhvr>
                                      <p:to>
                                        <p:strVal val="visible"/>
                                      </p:to>
                                    </p:set>
                                    <p:animEffect transition="in" filter="fade">
                                      <p:cBhvr>
                                        <p:cTn id="1017" dur="1000"/>
                                        <p:tgtEl>
                                          <p:spTgt spid="256"/>
                                        </p:tgtEl>
                                      </p:cBhvr>
                                    </p:animEffect>
                                    <p:anim calcmode="lin" valueType="num">
                                      <p:cBhvr>
                                        <p:cTn id="1018" dur="1000" fill="hold"/>
                                        <p:tgtEl>
                                          <p:spTgt spid="256"/>
                                        </p:tgtEl>
                                        <p:attrNameLst>
                                          <p:attrName>ppt_x</p:attrName>
                                        </p:attrNameLst>
                                      </p:cBhvr>
                                      <p:tavLst>
                                        <p:tav tm="0">
                                          <p:val>
                                            <p:strVal val="#ppt_x"/>
                                          </p:val>
                                        </p:tav>
                                        <p:tav tm="100000">
                                          <p:val>
                                            <p:strVal val="#ppt_x"/>
                                          </p:val>
                                        </p:tav>
                                      </p:tavLst>
                                    </p:anim>
                                    <p:anim calcmode="lin" valueType="num">
                                      <p:cBhvr>
                                        <p:cTn id="1019" dur="1000" fill="hold"/>
                                        <p:tgtEl>
                                          <p:spTgt spid="256"/>
                                        </p:tgtEl>
                                        <p:attrNameLst>
                                          <p:attrName>ppt_y</p:attrName>
                                        </p:attrNameLst>
                                      </p:cBhvr>
                                      <p:tavLst>
                                        <p:tav tm="0">
                                          <p:val>
                                            <p:strVal val="#ppt_y-.1"/>
                                          </p:val>
                                        </p:tav>
                                        <p:tav tm="100000">
                                          <p:val>
                                            <p:strVal val="#ppt_y"/>
                                          </p:val>
                                        </p:tav>
                                      </p:tavLst>
                                    </p:anim>
                                  </p:childTnLst>
                                </p:cTn>
                              </p:par>
                              <p:par>
                                <p:cTn id="1020" presetID="42" presetClass="path" presetSubtype="0" repeatCount="indefinite" accel="50000" decel="50000" fill="hold" nodeType="withEffect">
                                  <p:stCondLst>
                                    <p:cond delay="0"/>
                                  </p:stCondLst>
                                  <p:childTnLst>
                                    <p:animMotion origin="layout" path="M 3.125E-6 2.59259E-6 L 3.125E-6 0.25 " pathEditMode="relative" rAng="0" ptsTypes="AA">
                                      <p:cBhvr>
                                        <p:cTn id="1021" dur="1000" fill="hold"/>
                                        <p:tgtEl>
                                          <p:spTgt spid="256"/>
                                        </p:tgtEl>
                                        <p:attrNameLst>
                                          <p:attrName>ppt_x</p:attrName>
                                          <p:attrName>ppt_y</p:attrName>
                                        </p:attrNameLst>
                                      </p:cBhvr>
                                      <p:rCtr x="0" y="12500"/>
                                    </p:animMotion>
                                  </p:childTnLst>
                                </p:cTn>
                              </p:par>
                              <p:par>
                                <p:cTn id="1022" presetID="42" presetClass="exit" presetSubtype="0" repeatCount="indefinite" fill="hold" nodeType="withEffect">
                                  <p:stCondLst>
                                    <p:cond delay="0"/>
                                  </p:stCondLst>
                                  <p:childTnLst>
                                    <p:animEffect transition="out" filter="fade">
                                      <p:cBhvr>
                                        <p:cTn id="1023" dur="1000"/>
                                        <p:tgtEl>
                                          <p:spTgt spid="256"/>
                                        </p:tgtEl>
                                      </p:cBhvr>
                                    </p:animEffect>
                                    <p:anim calcmode="lin" valueType="num">
                                      <p:cBhvr>
                                        <p:cTn id="1024" dur="1000"/>
                                        <p:tgtEl>
                                          <p:spTgt spid="256"/>
                                        </p:tgtEl>
                                        <p:attrNameLst>
                                          <p:attrName>ppt_x</p:attrName>
                                        </p:attrNameLst>
                                      </p:cBhvr>
                                      <p:tavLst>
                                        <p:tav tm="0">
                                          <p:val>
                                            <p:strVal val="ppt_x"/>
                                          </p:val>
                                        </p:tav>
                                        <p:tav tm="100000">
                                          <p:val>
                                            <p:strVal val="ppt_x"/>
                                          </p:val>
                                        </p:tav>
                                      </p:tavLst>
                                    </p:anim>
                                    <p:anim calcmode="lin" valueType="num">
                                      <p:cBhvr>
                                        <p:cTn id="1025" dur="1000"/>
                                        <p:tgtEl>
                                          <p:spTgt spid="256"/>
                                        </p:tgtEl>
                                        <p:attrNameLst>
                                          <p:attrName>ppt_y</p:attrName>
                                        </p:attrNameLst>
                                      </p:cBhvr>
                                      <p:tavLst>
                                        <p:tav tm="0">
                                          <p:val>
                                            <p:strVal val="ppt_y"/>
                                          </p:val>
                                        </p:tav>
                                        <p:tav tm="100000">
                                          <p:val>
                                            <p:strVal val="ppt_y+.1"/>
                                          </p:val>
                                        </p:tav>
                                      </p:tavLst>
                                    </p:anim>
                                    <p:set>
                                      <p:cBhvr>
                                        <p:cTn id="1026" dur="1" fill="hold">
                                          <p:stCondLst>
                                            <p:cond delay="999"/>
                                          </p:stCondLst>
                                        </p:cTn>
                                        <p:tgtEl>
                                          <p:spTgt spid="256"/>
                                        </p:tgtEl>
                                        <p:attrNameLst>
                                          <p:attrName>style.visibility</p:attrName>
                                        </p:attrNameLst>
                                      </p:cBhvr>
                                      <p:to>
                                        <p:strVal val="hidden"/>
                                      </p:to>
                                    </p:set>
                                  </p:childTnLst>
                                </p:cTn>
                              </p:par>
                              <p:par>
                                <p:cTn id="1027" presetID="47" presetClass="entr" presetSubtype="0" repeatCount="indefinite" fill="hold" nodeType="withEffect">
                                  <p:stCondLst>
                                    <p:cond delay="0"/>
                                  </p:stCondLst>
                                  <p:childTnLst>
                                    <p:set>
                                      <p:cBhvr>
                                        <p:cTn id="1028" dur="1" fill="hold">
                                          <p:stCondLst>
                                            <p:cond delay="0"/>
                                          </p:stCondLst>
                                        </p:cTn>
                                        <p:tgtEl>
                                          <p:spTgt spid="259"/>
                                        </p:tgtEl>
                                        <p:attrNameLst>
                                          <p:attrName>style.visibility</p:attrName>
                                        </p:attrNameLst>
                                      </p:cBhvr>
                                      <p:to>
                                        <p:strVal val="visible"/>
                                      </p:to>
                                    </p:set>
                                    <p:animEffect transition="in" filter="fade">
                                      <p:cBhvr>
                                        <p:cTn id="1029" dur="1000"/>
                                        <p:tgtEl>
                                          <p:spTgt spid="259"/>
                                        </p:tgtEl>
                                      </p:cBhvr>
                                    </p:animEffect>
                                    <p:anim calcmode="lin" valueType="num">
                                      <p:cBhvr>
                                        <p:cTn id="1030" dur="1000" fill="hold"/>
                                        <p:tgtEl>
                                          <p:spTgt spid="259"/>
                                        </p:tgtEl>
                                        <p:attrNameLst>
                                          <p:attrName>ppt_x</p:attrName>
                                        </p:attrNameLst>
                                      </p:cBhvr>
                                      <p:tavLst>
                                        <p:tav tm="0">
                                          <p:val>
                                            <p:strVal val="#ppt_x"/>
                                          </p:val>
                                        </p:tav>
                                        <p:tav tm="100000">
                                          <p:val>
                                            <p:strVal val="#ppt_x"/>
                                          </p:val>
                                        </p:tav>
                                      </p:tavLst>
                                    </p:anim>
                                    <p:anim calcmode="lin" valueType="num">
                                      <p:cBhvr>
                                        <p:cTn id="1031" dur="1000" fill="hold"/>
                                        <p:tgtEl>
                                          <p:spTgt spid="259"/>
                                        </p:tgtEl>
                                        <p:attrNameLst>
                                          <p:attrName>ppt_y</p:attrName>
                                        </p:attrNameLst>
                                      </p:cBhvr>
                                      <p:tavLst>
                                        <p:tav tm="0">
                                          <p:val>
                                            <p:strVal val="#ppt_y-.1"/>
                                          </p:val>
                                        </p:tav>
                                        <p:tav tm="100000">
                                          <p:val>
                                            <p:strVal val="#ppt_y"/>
                                          </p:val>
                                        </p:tav>
                                      </p:tavLst>
                                    </p:anim>
                                  </p:childTnLst>
                                </p:cTn>
                              </p:par>
                              <p:par>
                                <p:cTn id="1032" presetID="42" presetClass="path" presetSubtype="0" repeatCount="indefinite" accel="50000" decel="50000" fill="hold" nodeType="withEffect">
                                  <p:stCondLst>
                                    <p:cond delay="0"/>
                                  </p:stCondLst>
                                  <p:childTnLst>
                                    <p:animMotion origin="layout" path="M -2.5E-6 -2.96296E-6 L -2.5E-6 0.25 " pathEditMode="relative" rAng="0" ptsTypes="AA">
                                      <p:cBhvr>
                                        <p:cTn id="1033" dur="1000" fill="hold"/>
                                        <p:tgtEl>
                                          <p:spTgt spid="259"/>
                                        </p:tgtEl>
                                        <p:attrNameLst>
                                          <p:attrName>ppt_x</p:attrName>
                                          <p:attrName>ppt_y</p:attrName>
                                        </p:attrNameLst>
                                      </p:cBhvr>
                                      <p:rCtr x="0" y="12500"/>
                                    </p:animMotion>
                                  </p:childTnLst>
                                </p:cTn>
                              </p:par>
                              <p:par>
                                <p:cTn id="1034" presetID="42" presetClass="exit" presetSubtype="0" repeatCount="indefinite" fill="hold" nodeType="withEffect">
                                  <p:stCondLst>
                                    <p:cond delay="0"/>
                                  </p:stCondLst>
                                  <p:childTnLst>
                                    <p:animEffect transition="out" filter="fade">
                                      <p:cBhvr>
                                        <p:cTn id="1035" dur="1000"/>
                                        <p:tgtEl>
                                          <p:spTgt spid="259"/>
                                        </p:tgtEl>
                                      </p:cBhvr>
                                    </p:animEffect>
                                    <p:anim calcmode="lin" valueType="num">
                                      <p:cBhvr>
                                        <p:cTn id="1036" dur="1000"/>
                                        <p:tgtEl>
                                          <p:spTgt spid="259"/>
                                        </p:tgtEl>
                                        <p:attrNameLst>
                                          <p:attrName>ppt_x</p:attrName>
                                        </p:attrNameLst>
                                      </p:cBhvr>
                                      <p:tavLst>
                                        <p:tav tm="0">
                                          <p:val>
                                            <p:strVal val="ppt_x"/>
                                          </p:val>
                                        </p:tav>
                                        <p:tav tm="100000">
                                          <p:val>
                                            <p:strVal val="ppt_x"/>
                                          </p:val>
                                        </p:tav>
                                      </p:tavLst>
                                    </p:anim>
                                    <p:anim calcmode="lin" valueType="num">
                                      <p:cBhvr>
                                        <p:cTn id="1037" dur="1000"/>
                                        <p:tgtEl>
                                          <p:spTgt spid="259"/>
                                        </p:tgtEl>
                                        <p:attrNameLst>
                                          <p:attrName>ppt_y</p:attrName>
                                        </p:attrNameLst>
                                      </p:cBhvr>
                                      <p:tavLst>
                                        <p:tav tm="0">
                                          <p:val>
                                            <p:strVal val="ppt_y"/>
                                          </p:val>
                                        </p:tav>
                                        <p:tav tm="100000">
                                          <p:val>
                                            <p:strVal val="ppt_y+.1"/>
                                          </p:val>
                                        </p:tav>
                                      </p:tavLst>
                                    </p:anim>
                                    <p:set>
                                      <p:cBhvr>
                                        <p:cTn id="1038" dur="1" fill="hold">
                                          <p:stCondLst>
                                            <p:cond delay="999"/>
                                          </p:stCondLst>
                                        </p:cTn>
                                        <p:tgtEl>
                                          <p:spTgt spid="259"/>
                                        </p:tgtEl>
                                        <p:attrNameLst>
                                          <p:attrName>style.visibility</p:attrName>
                                        </p:attrNameLst>
                                      </p:cBhvr>
                                      <p:to>
                                        <p:strVal val="hidden"/>
                                      </p:to>
                                    </p:set>
                                  </p:childTnLst>
                                </p:cTn>
                              </p:par>
                              <p:par>
                                <p:cTn id="1039" presetID="47" presetClass="entr" presetSubtype="0" repeatCount="indefinite" fill="hold" nodeType="withEffect">
                                  <p:stCondLst>
                                    <p:cond delay="0"/>
                                  </p:stCondLst>
                                  <p:childTnLst>
                                    <p:set>
                                      <p:cBhvr>
                                        <p:cTn id="1040" dur="1" fill="hold">
                                          <p:stCondLst>
                                            <p:cond delay="0"/>
                                          </p:stCondLst>
                                        </p:cTn>
                                        <p:tgtEl>
                                          <p:spTgt spid="262"/>
                                        </p:tgtEl>
                                        <p:attrNameLst>
                                          <p:attrName>style.visibility</p:attrName>
                                        </p:attrNameLst>
                                      </p:cBhvr>
                                      <p:to>
                                        <p:strVal val="visible"/>
                                      </p:to>
                                    </p:set>
                                    <p:animEffect transition="in" filter="fade">
                                      <p:cBhvr>
                                        <p:cTn id="1041" dur="1000"/>
                                        <p:tgtEl>
                                          <p:spTgt spid="262"/>
                                        </p:tgtEl>
                                      </p:cBhvr>
                                    </p:animEffect>
                                    <p:anim calcmode="lin" valueType="num">
                                      <p:cBhvr>
                                        <p:cTn id="1042" dur="1000" fill="hold"/>
                                        <p:tgtEl>
                                          <p:spTgt spid="262"/>
                                        </p:tgtEl>
                                        <p:attrNameLst>
                                          <p:attrName>ppt_x</p:attrName>
                                        </p:attrNameLst>
                                      </p:cBhvr>
                                      <p:tavLst>
                                        <p:tav tm="0">
                                          <p:val>
                                            <p:strVal val="#ppt_x"/>
                                          </p:val>
                                        </p:tav>
                                        <p:tav tm="100000">
                                          <p:val>
                                            <p:strVal val="#ppt_x"/>
                                          </p:val>
                                        </p:tav>
                                      </p:tavLst>
                                    </p:anim>
                                    <p:anim calcmode="lin" valueType="num">
                                      <p:cBhvr>
                                        <p:cTn id="1043" dur="1000" fill="hold"/>
                                        <p:tgtEl>
                                          <p:spTgt spid="262"/>
                                        </p:tgtEl>
                                        <p:attrNameLst>
                                          <p:attrName>ppt_y</p:attrName>
                                        </p:attrNameLst>
                                      </p:cBhvr>
                                      <p:tavLst>
                                        <p:tav tm="0">
                                          <p:val>
                                            <p:strVal val="#ppt_y-.1"/>
                                          </p:val>
                                        </p:tav>
                                        <p:tav tm="100000">
                                          <p:val>
                                            <p:strVal val="#ppt_y"/>
                                          </p:val>
                                        </p:tav>
                                      </p:tavLst>
                                    </p:anim>
                                  </p:childTnLst>
                                </p:cTn>
                              </p:par>
                              <p:par>
                                <p:cTn id="1044" presetID="42" presetClass="path" presetSubtype="0" repeatCount="indefinite" accel="50000" decel="50000" fill="hold" nodeType="withEffect">
                                  <p:stCondLst>
                                    <p:cond delay="0"/>
                                  </p:stCondLst>
                                  <p:childTnLst>
                                    <p:animMotion origin="layout" path="M -2.08333E-6 -3.7037E-6 L -2.08333E-6 0.25 " pathEditMode="relative" rAng="0" ptsTypes="AA">
                                      <p:cBhvr>
                                        <p:cTn id="1045" dur="1000" fill="hold"/>
                                        <p:tgtEl>
                                          <p:spTgt spid="262"/>
                                        </p:tgtEl>
                                        <p:attrNameLst>
                                          <p:attrName>ppt_x</p:attrName>
                                          <p:attrName>ppt_y</p:attrName>
                                        </p:attrNameLst>
                                      </p:cBhvr>
                                      <p:rCtr x="0" y="12500"/>
                                    </p:animMotion>
                                  </p:childTnLst>
                                </p:cTn>
                              </p:par>
                              <p:par>
                                <p:cTn id="1046" presetID="42" presetClass="exit" presetSubtype="0" repeatCount="indefinite" fill="hold" nodeType="withEffect">
                                  <p:stCondLst>
                                    <p:cond delay="0"/>
                                  </p:stCondLst>
                                  <p:childTnLst>
                                    <p:animEffect transition="out" filter="fade">
                                      <p:cBhvr>
                                        <p:cTn id="1047" dur="1000"/>
                                        <p:tgtEl>
                                          <p:spTgt spid="262"/>
                                        </p:tgtEl>
                                      </p:cBhvr>
                                    </p:animEffect>
                                    <p:anim calcmode="lin" valueType="num">
                                      <p:cBhvr>
                                        <p:cTn id="1048" dur="1000"/>
                                        <p:tgtEl>
                                          <p:spTgt spid="262"/>
                                        </p:tgtEl>
                                        <p:attrNameLst>
                                          <p:attrName>ppt_x</p:attrName>
                                        </p:attrNameLst>
                                      </p:cBhvr>
                                      <p:tavLst>
                                        <p:tav tm="0">
                                          <p:val>
                                            <p:strVal val="ppt_x"/>
                                          </p:val>
                                        </p:tav>
                                        <p:tav tm="100000">
                                          <p:val>
                                            <p:strVal val="ppt_x"/>
                                          </p:val>
                                        </p:tav>
                                      </p:tavLst>
                                    </p:anim>
                                    <p:anim calcmode="lin" valueType="num">
                                      <p:cBhvr>
                                        <p:cTn id="1049" dur="1000"/>
                                        <p:tgtEl>
                                          <p:spTgt spid="262"/>
                                        </p:tgtEl>
                                        <p:attrNameLst>
                                          <p:attrName>ppt_y</p:attrName>
                                        </p:attrNameLst>
                                      </p:cBhvr>
                                      <p:tavLst>
                                        <p:tav tm="0">
                                          <p:val>
                                            <p:strVal val="ppt_y"/>
                                          </p:val>
                                        </p:tav>
                                        <p:tav tm="100000">
                                          <p:val>
                                            <p:strVal val="ppt_y+.1"/>
                                          </p:val>
                                        </p:tav>
                                      </p:tavLst>
                                    </p:anim>
                                    <p:set>
                                      <p:cBhvr>
                                        <p:cTn id="1050" dur="1" fill="hold">
                                          <p:stCondLst>
                                            <p:cond delay="999"/>
                                          </p:stCondLst>
                                        </p:cTn>
                                        <p:tgtEl>
                                          <p:spTgt spid="262"/>
                                        </p:tgtEl>
                                        <p:attrNameLst>
                                          <p:attrName>style.visibility</p:attrName>
                                        </p:attrNameLst>
                                      </p:cBhvr>
                                      <p:to>
                                        <p:strVal val="hidden"/>
                                      </p:to>
                                    </p:set>
                                  </p:childTnLst>
                                </p:cTn>
                              </p:par>
                              <p:par>
                                <p:cTn id="1051" presetID="47" presetClass="entr" presetSubtype="0" repeatCount="indefinite" fill="hold" nodeType="withEffect">
                                  <p:stCondLst>
                                    <p:cond delay="0"/>
                                  </p:stCondLst>
                                  <p:childTnLst>
                                    <p:set>
                                      <p:cBhvr>
                                        <p:cTn id="1052" dur="1" fill="hold">
                                          <p:stCondLst>
                                            <p:cond delay="0"/>
                                          </p:stCondLst>
                                        </p:cTn>
                                        <p:tgtEl>
                                          <p:spTgt spid="265"/>
                                        </p:tgtEl>
                                        <p:attrNameLst>
                                          <p:attrName>style.visibility</p:attrName>
                                        </p:attrNameLst>
                                      </p:cBhvr>
                                      <p:to>
                                        <p:strVal val="visible"/>
                                      </p:to>
                                    </p:set>
                                    <p:animEffect transition="in" filter="fade">
                                      <p:cBhvr>
                                        <p:cTn id="1053" dur="1000"/>
                                        <p:tgtEl>
                                          <p:spTgt spid="265"/>
                                        </p:tgtEl>
                                      </p:cBhvr>
                                    </p:animEffect>
                                    <p:anim calcmode="lin" valueType="num">
                                      <p:cBhvr>
                                        <p:cTn id="1054" dur="1000" fill="hold"/>
                                        <p:tgtEl>
                                          <p:spTgt spid="265"/>
                                        </p:tgtEl>
                                        <p:attrNameLst>
                                          <p:attrName>ppt_x</p:attrName>
                                        </p:attrNameLst>
                                      </p:cBhvr>
                                      <p:tavLst>
                                        <p:tav tm="0">
                                          <p:val>
                                            <p:strVal val="#ppt_x"/>
                                          </p:val>
                                        </p:tav>
                                        <p:tav tm="100000">
                                          <p:val>
                                            <p:strVal val="#ppt_x"/>
                                          </p:val>
                                        </p:tav>
                                      </p:tavLst>
                                    </p:anim>
                                    <p:anim calcmode="lin" valueType="num">
                                      <p:cBhvr>
                                        <p:cTn id="1055" dur="1000" fill="hold"/>
                                        <p:tgtEl>
                                          <p:spTgt spid="265"/>
                                        </p:tgtEl>
                                        <p:attrNameLst>
                                          <p:attrName>ppt_y</p:attrName>
                                        </p:attrNameLst>
                                      </p:cBhvr>
                                      <p:tavLst>
                                        <p:tav tm="0">
                                          <p:val>
                                            <p:strVal val="#ppt_y-.1"/>
                                          </p:val>
                                        </p:tav>
                                        <p:tav tm="100000">
                                          <p:val>
                                            <p:strVal val="#ppt_y"/>
                                          </p:val>
                                        </p:tav>
                                      </p:tavLst>
                                    </p:anim>
                                  </p:childTnLst>
                                </p:cTn>
                              </p:par>
                              <p:par>
                                <p:cTn id="105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1057" dur="1000" fill="hold"/>
                                        <p:tgtEl>
                                          <p:spTgt spid="265"/>
                                        </p:tgtEl>
                                        <p:attrNameLst>
                                          <p:attrName>ppt_x</p:attrName>
                                          <p:attrName>ppt_y</p:attrName>
                                        </p:attrNameLst>
                                      </p:cBhvr>
                                      <p:rCtr x="0" y="12500"/>
                                    </p:animMotion>
                                  </p:childTnLst>
                                </p:cTn>
                              </p:par>
                              <p:par>
                                <p:cTn id="1058" presetID="42" presetClass="exit" presetSubtype="0" repeatCount="indefinite" fill="hold" nodeType="withEffect">
                                  <p:stCondLst>
                                    <p:cond delay="0"/>
                                  </p:stCondLst>
                                  <p:childTnLst>
                                    <p:animEffect transition="out" filter="fade">
                                      <p:cBhvr>
                                        <p:cTn id="1059" dur="1000"/>
                                        <p:tgtEl>
                                          <p:spTgt spid="265"/>
                                        </p:tgtEl>
                                      </p:cBhvr>
                                    </p:animEffect>
                                    <p:anim calcmode="lin" valueType="num">
                                      <p:cBhvr>
                                        <p:cTn id="1060" dur="1000"/>
                                        <p:tgtEl>
                                          <p:spTgt spid="265"/>
                                        </p:tgtEl>
                                        <p:attrNameLst>
                                          <p:attrName>ppt_x</p:attrName>
                                        </p:attrNameLst>
                                      </p:cBhvr>
                                      <p:tavLst>
                                        <p:tav tm="0">
                                          <p:val>
                                            <p:strVal val="ppt_x"/>
                                          </p:val>
                                        </p:tav>
                                        <p:tav tm="100000">
                                          <p:val>
                                            <p:strVal val="ppt_x"/>
                                          </p:val>
                                        </p:tav>
                                      </p:tavLst>
                                    </p:anim>
                                    <p:anim calcmode="lin" valueType="num">
                                      <p:cBhvr>
                                        <p:cTn id="1061" dur="1000"/>
                                        <p:tgtEl>
                                          <p:spTgt spid="265"/>
                                        </p:tgtEl>
                                        <p:attrNameLst>
                                          <p:attrName>ppt_y</p:attrName>
                                        </p:attrNameLst>
                                      </p:cBhvr>
                                      <p:tavLst>
                                        <p:tav tm="0">
                                          <p:val>
                                            <p:strVal val="ppt_y"/>
                                          </p:val>
                                        </p:tav>
                                        <p:tav tm="100000">
                                          <p:val>
                                            <p:strVal val="ppt_y+.1"/>
                                          </p:val>
                                        </p:tav>
                                      </p:tavLst>
                                    </p:anim>
                                    <p:set>
                                      <p:cBhvr>
                                        <p:cTn id="1062" dur="1" fill="hold">
                                          <p:stCondLst>
                                            <p:cond delay="999"/>
                                          </p:stCondLst>
                                        </p:cTn>
                                        <p:tgtEl>
                                          <p:spTgt spid="265"/>
                                        </p:tgtEl>
                                        <p:attrNameLst>
                                          <p:attrName>style.visibility</p:attrName>
                                        </p:attrNameLst>
                                      </p:cBhvr>
                                      <p:to>
                                        <p:strVal val="hidden"/>
                                      </p:to>
                                    </p:set>
                                  </p:childTnLst>
                                </p:cTn>
                              </p:par>
                              <p:par>
                                <p:cTn id="1063" presetID="47" presetClass="entr" presetSubtype="0" repeatCount="indefinite" fill="hold" nodeType="withEffect">
                                  <p:stCondLst>
                                    <p:cond delay="0"/>
                                  </p:stCondLst>
                                  <p:childTnLst>
                                    <p:set>
                                      <p:cBhvr>
                                        <p:cTn id="1064" dur="1" fill="hold">
                                          <p:stCondLst>
                                            <p:cond delay="0"/>
                                          </p:stCondLst>
                                        </p:cTn>
                                        <p:tgtEl>
                                          <p:spTgt spid="268"/>
                                        </p:tgtEl>
                                        <p:attrNameLst>
                                          <p:attrName>style.visibility</p:attrName>
                                        </p:attrNameLst>
                                      </p:cBhvr>
                                      <p:to>
                                        <p:strVal val="visible"/>
                                      </p:to>
                                    </p:set>
                                    <p:animEffect transition="in" filter="fade">
                                      <p:cBhvr>
                                        <p:cTn id="1065" dur="1000"/>
                                        <p:tgtEl>
                                          <p:spTgt spid="268"/>
                                        </p:tgtEl>
                                      </p:cBhvr>
                                    </p:animEffect>
                                    <p:anim calcmode="lin" valueType="num">
                                      <p:cBhvr>
                                        <p:cTn id="1066" dur="1000" fill="hold"/>
                                        <p:tgtEl>
                                          <p:spTgt spid="268"/>
                                        </p:tgtEl>
                                        <p:attrNameLst>
                                          <p:attrName>ppt_x</p:attrName>
                                        </p:attrNameLst>
                                      </p:cBhvr>
                                      <p:tavLst>
                                        <p:tav tm="0">
                                          <p:val>
                                            <p:strVal val="#ppt_x"/>
                                          </p:val>
                                        </p:tav>
                                        <p:tav tm="100000">
                                          <p:val>
                                            <p:strVal val="#ppt_x"/>
                                          </p:val>
                                        </p:tav>
                                      </p:tavLst>
                                    </p:anim>
                                    <p:anim calcmode="lin" valueType="num">
                                      <p:cBhvr>
                                        <p:cTn id="1067" dur="1000" fill="hold"/>
                                        <p:tgtEl>
                                          <p:spTgt spid="268"/>
                                        </p:tgtEl>
                                        <p:attrNameLst>
                                          <p:attrName>ppt_y</p:attrName>
                                        </p:attrNameLst>
                                      </p:cBhvr>
                                      <p:tavLst>
                                        <p:tav tm="0">
                                          <p:val>
                                            <p:strVal val="#ppt_y-.1"/>
                                          </p:val>
                                        </p:tav>
                                        <p:tav tm="100000">
                                          <p:val>
                                            <p:strVal val="#ppt_y"/>
                                          </p:val>
                                        </p:tav>
                                      </p:tavLst>
                                    </p:anim>
                                  </p:childTnLst>
                                </p:cTn>
                              </p:par>
                              <p:par>
                                <p:cTn id="106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1069" dur="1000" fill="hold"/>
                                        <p:tgtEl>
                                          <p:spTgt spid="268"/>
                                        </p:tgtEl>
                                        <p:attrNameLst>
                                          <p:attrName>ppt_x</p:attrName>
                                          <p:attrName>ppt_y</p:attrName>
                                        </p:attrNameLst>
                                      </p:cBhvr>
                                      <p:rCtr x="0" y="12500"/>
                                    </p:animMotion>
                                  </p:childTnLst>
                                </p:cTn>
                              </p:par>
                              <p:par>
                                <p:cTn id="1070" presetID="42" presetClass="exit" presetSubtype="0" repeatCount="indefinite" fill="hold" nodeType="withEffect">
                                  <p:stCondLst>
                                    <p:cond delay="0"/>
                                  </p:stCondLst>
                                  <p:childTnLst>
                                    <p:animEffect transition="out" filter="fade">
                                      <p:cBhvr>
                                        <p:cTn id="1071" dur="1000"/>
                                        <p:tgtEl>
                                          <p:spTgt spid="268"/>
                                        </p:tgtEl>
                                      </p:cBhvr>
                                    </p:animEffect>
                                    <p:anim calcmode="lin" valueType="num">
                                      <p:cBhvr>
                                        <p:cTn id="1072" dur="1000"/>
                                        <p:tgtEl>
                                          <p:spTgt spid="268"/>
                                        </p:tgtEl>
                                        <p:attrNameLst>
                                          <p:attrName>ppt_x</p:attrName>
                                        </p:attrNameLst>
                                      </p:cBhvr>
                                      <p:tavLst>
                                        <p:tav tm="0">
                                          <p:val>
                                            <p:strVal val="ppt_x"/>
                                          </p:val>
                                        </p:tav>
                                        <p:tav tm="100000">
                                          <p:val>
                                            <p:strVal val="ppt_x"/>
                                          </p:val>
                                        </p:tav>
                                      </p:tavLst>
                                    </p:anim>
                                    <p:anim calcmode="lin" valueType="num">
                                      <p:cBhvr>
                                        <p:cTn id="1073" dur="1000"/>
                                        <p:tgtEl>
                                          <p:spTgt spid="268"/>
                                        </p:tgtEl>
                                        <p:attrNameLst>
                                          <p:attrName>ppt_y</p:attrName>
                                        </p:attrNameLst>
                                      </p:cBhvr>
                                      <p:tavLst>
                                        <p:tav tm="0">
                                          <p:val>
                                            <p:strVal val="ppt_y"/>
                                          </p:val>
                                        </p:tav>
                                        <p:tav tm="100000">
                                          <p:val>
                                            <p:strVal val="ppt_y+.1"/>
                                          </p:val>
                                        </p:tav>
                                      </p:tavLst>
                                    </p:anim>
                                    <p:set>
                                      <p:cBhvr>
                                        <p:cTn id="1074" dur="1" fill="hold">
                                          <p:stCondLst>
                                            <p:cond delay="999"/>
                                          </p:stCondLst>
                                        </p:cTn>
                                        <p:tgtEl>
                                          <p:spTgt spid="268"/>
                                        </p:tgtEl>
                                        <p:attrNameLst>
                                          <p:attrName>style.visibility</p:attrName>
                                        </p:attrNameLst>
                                      </p:cBhvr>
                                      <p:to>
                                        <p:strVal val="hidden"/>
                                      </p:to>
                                    </p:set>
                                  </p:childTnLst>
                                </p:cTn>
                              </p:par>
                              <p:par>
                                <p:cTn id="1075" presetID="47" presetClass="entr" presetSubtype="0" repeatCount="indefinite" fill="hold" nodeType="withEffect">
                                  <p:stCondLst>
                                    <p:cond delay="0"/>
                                  </p:stCondLst>
                                  <p:childTnLst>
                                    <p:set>
                                      <p:cBhvr>
                                        <p:cTn id="1076" dur="1" fill="hold">
                                          <p:stCondLst>
                                            <p:cond delay="0"/>
                                          </p:stCondLst>
                                        </p:cTn>
                                        <p:tgtEl>
                                          <p:spTgt spid="271"/>
                                        </p:tgtEl>
                                        <p:attrNameLst>
                                          <p:attrName>style.visibility</p:attrName>
                                        </p:attrNameLst>
                                      </p:cBhvr>
                                      <p:to>
                                        <p:strVal val="visible"/>
                                      </p:to>
                                    </p:set>
                                    <p:animEffect transition="in" filter="fade">
                                      <p:cBhvr>
                                        <p:cTn id="1077" dur="1000"/>
                                        <p:tgtEl>
                                          <p:spTgt spid="271"/>
                                        </p:tgtEl>
                                      </p:cBhvr>
                                    </p:animEffect>
                                    <p:anim calcmode="lin" valueType="num">
                                      <p:cBhvr>
                                        <p:cTn id="1078" dur="1000" fill="hold"/>
                                        <p:tgtEl>
                                          <p:spTgt spid="271"/>
                                        </p:tgtEl>
                                        <p:attrNameLst>
                                          <p:attrName>ppt_x</p:attrName>
                                        </p:attrNameLst>
                                      </p:cBhvr>
                                      <p:tavLst>
                                        <p:tav tm="0">
                                          <p:val>
                                            <p:strVal val="#ppt_x"/>
                                          </p:val>
                                        </p:tav>
                                        <p:tav tm="100000">
                                          <p:val>
                                            <p:strVal val="#ppt_x"/>
                                          </p:val>
                                        </p:tav>
                                      </p:tavLst>
                                    </p:anim>
                                    <p:anim calcmode="lin" valueType="num">
                                      <p:cBhvr>
                                        <p:cTn id="1079" dur="1000" fill="hold"/>
                                        <p:tgtEl>
                                          <p:spTgt spid="271"/>
                                        </p:tgtEl>
                                        <p:attrNameLst>
                                          <p:attrName>ppt_y</p:attrName>
                                        </p:attrNameLst>
                                      </p:cBhvr>
                                      <p:tavLst>
                                        <p:tav tm="0">
                                          <p:val>
                                            <p:strVal val="#ppt_y-.1"/>
                                          </p:val>
                                        </p:tav>
                                        <p:tav tm="100000">
                                          <p:val>
                                            <p:strVal val="#ppt_y"/>
                                          </p:val>
                                        </p:tav>
                                      </p:tavLst>
                                    </p:anim>
                                  </p:childTnLst>
                                </p:cTn>
                              </p:par>
                              <p:par>
                                <p:cTn id="108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1081" dur="1000" fill="hold"/>
                                        <p:tgtEl>
                                          <p:spTgt spid="271"/>
                                        </p:tgtEl>
                                        <p:attrNameLst>
                                          <p:attrName>ppt_x</p:attrName>
                                          <p:attrName>ppt_y</p:attrName>
                                        </p:attrNameLst>
                                      </p:cBhvr>
                                      <p:rCtr x="0" y="12500"/>
                                    </p:animMotion>
                                  </p:childTnLst>
                                </p:cTn>
                              </p:par>
                              <p:par>
                                <p:cTn id="1082" presetID="42" presetClass="exit" presetSubtype="0" repeatCount="indefinite" fill="hold" nodeType="withEffect">
                                  <p:stCondLst>
                                    <p:cond delay="0"/>
                                  </p:stCondLst>
                                  <p:childTnLst>
                                    <p:animEffect transition="out" filter="fade">
                                      <p:cBhvr>
                                        <p:cTn id="1083" dur="1000"/>
                                        <p:tgtEl>
                                          <p:spTgt spid="271"/>
                                        </p:tgtEl>
                                      </p:cBhvr>
                                    </p:animEffect>
                                    <p:anim calcmode="lin" valueType="num">
                                      <p:cBhvr>
                                        <p:cTn id="1084" dur="1000"/>
                                        <p:tgtEl>
                                          <p:spTgt spid="271"/>
                                        </p:tgtEl>
                                        <p:attrNameLst>
                                          <p:attrName>ppt_x</p:attrName>
                                        </p:attrNameLst>
                                      </p:cBhvr>
                                      <p:tavLst>
                                        <p:tav tm="0">
                                          <p:val>
                                            <p:strVal val="ppt_x"/>
                                          </p:val>
                                        </p:tav>
                                        <p:tav tm="100000">
                                          <p:val>
                                            <p:strVal val="ppt_x"/>
                                          </p:val>
                                        </p:tav>
                                      </p:tavLst>
                                    </p:anim>
                                    <p:anim calcmode="lin" valueType="num">
                                      <p:cBhvr>
                                        <p:cTn id="1085" dur="1000"/>
                                        <p:tgtEl>
                                          <p:spTgt spid="271"/>
                                        </p:tgtEl>
                                        <p:attrNameLst>
                                          <p:attrName>ppt_y</p:attrName>
                                        </p:attrNameLst>
                                      </p:cBhvr>
                                      <p:tavLst>
                                        <p:tav tm="0">
                                          <p:val>
                                            <p:strVal val="ppt_y"/>
                                          </p:val>
                                        </p:tav>
                                        <p:tav tm="100000">
                                          <p:val>
                                            <p:strVal val="ppt_y+.1"/>
                                          </p:val>
                                        </p:tav>
                                      </p:tavLst>
                                    </p:anim>
                                    <p:set>
                                      <p:cBhvr>
                                        <p:cTn id="1086" dur="1" fill="hold">
                                          <p:stCondLst>
                                            <p:cond delay="999"/>
                                          </p:stCondLst>
                                        </p:cTn>
                                        <p:tgtEl>
                                          <p:spTgt spid="271"/>
                                        </p:tgtEl>
                                        <p:attrNameLst>
                                          <p:attrName>style.visibility</p:attrName>
                                        </p:attrNameLst>
                                      </p:cBhvr>
                                      <p:to>
                                        <p:strVal val="hidden"/>
                                      </p:to>
                                    </p:set>
                                  </p:childTnLst>
                                </p:cTn>
                              </p:par>
                              <p:par>
                                <p:cTn id="1087" presetID="47" presetClass="entr" presetSubtype="0" repeatCount="indefinite" fill="hold" nodeType="withEffect">
                                  <p:stCondLst>
                                    <p:cond delay="0"/>
                                  </p:stCondLst>
                                  <p:childTnLst>
                                    <p:set>
                                      <p:cBhvr>
                                        <p:cTn id="1088" dur="1" fill="hold">
                                          <p:stCondLst>
                                            <p:cond delay="0"/>
                                          </p:stCondLst>
                                        </p:cTn>
                                        <p:tgtEl>
                                          <p:spTgt spid="274"/>
                                        </p:tgtEl>
                                        <p:attrNameLst>
                                          <p:attrName>style.visibility</p:attrName>
                                        </p:attrNameLst>
                                      </p:cBhvr>
                                      <p:to>
                                        <p:strVal val="visible"/>
                                      </p:to>
                                    </p:set>
                                    <p:animEffect transition="in" filter="fade">
                                      <p:cBhvr>
                                        <p:cTn id="1089" dur="1000"/>
                                        <p:tgtEl>
                                          <p:spTgt spid="274"/>
                                        </p:tgtEl>
                                      </p:cBhvr>
                                    </p:animEffect>
                                    <p:anim calcmode="lin" valueType="num">
                                      <p:cBhvr>
                                        <p:cTn id="1090" dur="1000" fill="hold"/>
                                        <p:tgtEl>
                                          <p:spTgt spid="274"/>
                                        </p:tgtEl>
                                        <p:attrNameLst>
                                          <p:attrName>ppt_x</p:attrName>
                                        </p:attrNameLst>
                                      </p:cBhvr>
                                      <p:tavLst>
                                        <p:tav tm="0">
                                          <p:val>
                                            <p:strVal val="#ppt_x"/>
                                          </p:val>
                                        </p:tav>
                                        <p:tav tm="100000">
                                          <p:val>
                                            <p:strVal val="#ppt_x"/>
                                          </p:val>
                                        </p:tav>
                                      </p:tavLst>
                                    </p:anim>
                                    <p:anim calcmode="lin" valueType="num">
                                      <p:cBhvr>
                                        <p:cTn id="1091" dur="1000" fill="hold"/>
                                        <p:tgtEl>
                                          <p:spTgt spid="274"/>
                                        </p:tgtEl>
                                        <p:attrNameLst>
                                          <p:attrName>ppt_y</p:attrName>
                                        </p:attrNameLst>
                                      </p:cBhvr>
                                      <p:tavLst>
                                        <p:tav tm="0">
                                          <p:val>
                                            <p:strVal val="#ppt_y-.1"/>
                                          </p:val>
                                        </p:tav>
                                        <p:tav tm="100000">
                                          <p:val>
                                            <p:strVal val="#ppt_y"/>
                                          </p:val>
                                        </p:tav>
                                      </p:tavLst>
                                    </p:anim>
                                  </p:childTnLst>
                                </p:cTn>
                              </p:par>
                              <p:par>
                                <p:cTn id="109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1093" dur="1000" fill="hold"/>
                                        <p:tgtEl>
                                          <p:spTgt spid="274"/>
                                        </p:tgtEl>
                                        <p:attrNameLst>
                                          <p:attrName>ppt_x</p:attrName>
                                          <p:attrName>ppt_y</p:attrName>
                                        </p:attrNameLst>
                                      </p:cBhvr>
                                      <p:rCtr x="0" y="12500"/>
                                    </p:animMotion>
                                  </p:childTnLst>
                                </p:cTn>
                              </p:par>
                              <p:par>
                                <p:cTn id="1094" presetID="42" presetClass="exit" presetSubtype="0" repeatCount="indefinite" fill="hold" nodeType="withEffect">
                                  <p:stCondLst>
                                    <p:cond delay="0"/>
                                  </p:stCondLst>
                                  <p:childTnLst>
                                    <p:animEffect transition="out" filter="fade">
                                      <p:cBhvr>
                                        <p:cTn id="1095" dur="1000"/>
                                        <p:tgtEl>
                                          <p:spTgt spid="274"/>
                                        </p:tgtEl>
                                      </p:cBhvr>
                                    </p:animEffect>
                                    <p:anim calcmode="lin" valueType="num">
                                      <p:cBhvr>
                                        <p:cTn id="1096" dur="1000"/>
                                        <p:tgtEl>
                                          <p:spTgt spid="274"/>
                                        </p:tgtEl>
                                        <p:attrNameLst>
                                          <p:attrName>ppt_x</p:attrName>
                                        </p:attrNameLst>
                                      </p:cBhvr>
                                      <p:tavLst>
                                        <p:tav tm="0">
                                          <p:val>
                                            <p:strVal val="ppt_x"/>
                                          </p:val>
                                        </p:tav>
                                        <p:tav tm="100000">
                                          <p:val>
                                            <p:strVal val="ppt_x"/>
                                          </p:val>
                                        </p:tav>
                                      </p:tavLst>
                                    </p:anim>
                                    <p:anim calcmode="lin" valueType="num">
                                      <p:cBhvr>
                                        <p:cTn id="1097" dur="1000"/>
                                        <p:tgtEl>
                                          <p:spTgt spid="274"/>
                                        </p:tgtEl>
                                        <p:attrNameLst>
                                          <p:attrName>ppt_y</p:attrName>
                                        </p:attrNameLst>
                                      </p:cBhvr>
                                      <p:tavLst>
                                        <p:tav tm="0">
                                          <p:val>
                                            <p:strVal val="ppt_y"/>
                                          </p:val>
                                        </p:tav>
                                        <p:tav tm="100000">
                                          <p:val>
                                            <p:strVal val="ppt_y+.1"/>
                                          </p:val>
                                        </p:tav>
                                      </p:tavLst>
                                    </p:anim>
                                    <p:set>
                                      <p:cBhvr>
                                        <p:cTn id="1098" dur="1" fill="hold">
                                          <p:stCondLst>
                                            <p:cond delay="999"/>
                                          </p:stCondLst>
                                        </p:cTn>
                                        <p:tgtEl>
                                          <p:spTgt spid="274"/>
                                        </p:tgtEl>
                                        <p:attrNameLst>
                                          <p:attrName>style.visibility</p:attrName>
                                        </p:attrNameLst>
                                      </p:cBhvr>
                                      <p:to>
                                        <p:strVal val="hidden"/>
                                      </p:to>
                                    </p:set>
                                  </p:childTnLst>
                                </p:cTn>
                              </p:par>
                              <p:par>
                                <p:cTn id="1099" presetID="47" presetClass="entr" presetSubtype="0" repeatCount="indefinite" fill="hold" nodeType="withEffect">
                                  <p:stCondLst>
                                    <p:cond delay="0"/>
                                  </p:stCondLst>
                                  <p:childTnLst>
                                    <p:set>
                                      <p:cBhvr>
                                        <p:cTn id="1100" dur="1" fill="hold">
                                          <p:stCondLst>
                                            <p:cond delay="0"/>
                                          </p:stCondLst>
                                        </p:cTn>
                                        <p:tgtEl>
                                          <p:spTgt spid="277"/>
                                        </p:tgtEl>
                                        <p:attrNameLst>
                                          <p:attrName>style.visibility</p:attrName>
                                        </p:attrNameLst>
                                      </p:cBhvr>
                                      <p:to>
                                        <p:strVal val="visible"/>
                                      </p:to>
                                    </p:set>
                                    <p:animEffect transition="in" filter="fade">
                                      <p:cBhvr>
                                        <p:cTn id="1101" dur="1000"/>
                                        <p:tgtEl>
                                          <p:spTgt spid="277"/>
                                        </p:tgtEl>
                                      </p:cBhvr>
                                    </p:animEffect>
                                    <p:anim calcmode="lin" valueType="num">
                                      <p:cBhvr>
                                        <p:cTn id="1102" dur="1000" fill="hold"/>
                                        <p:tgtEl>
                                          <p:spTgt spid="277"/>
                                        </p:tgtEl>
                                        <p:attrNameLst>
                                          <p:attrName>ppt_x</p:attrName>
                                        </p:attrNameLst>
                                      </p:cBhvr>
                                      <p:tavLst>
                                        <p:tav tm="0">
                                          <p:val>
                                            <p:strVal val="#ppt_x"/>
                                          </p:val>
                                        </p:tav>
                                        <p:tav tm="100000">
                                          <p:val>
                                            <p:strVal val="#ppt_x"/>
                                          </p:val>
                                        </p:tav>
                                      </p:tavLst>
                                    </p:anim>
                                    <p:anim calcmode="lin" valueType="num">
                                      <p:cBhvr>
                                        <p:cTn id="1103" dur="1000" fill="hold"/>
                                        <p:tgtEl>
                                          <p:spTgt spid="277"/>
                                        </p:tgtEl>
                                        <p:attrNameLst>
                                          <p:attrName>ppt_y</p:attrName>
                                        </p:attrNameLst>
                                      </p:cBhvr>
                                      <p:tavLst>
                                        <p:tav tm="0">
                                          <p:val>
                                            <p:strVal val="#ppt_y-.1"/>
                                          </p:val>
                                        </p:tav>
                                        <p:tav tm="100000">
                                          <p:val>
                                            <p:strVal val="#ppt_y"/>
                                          </p:val>
                                        </p:tav>
                                      </p:tavLst>
                                    </p:anim>
                                  </p:childTnLst>
                                </p:cTn>
                              </p:par>
                              <p:par>
                                <p:cTn id="1104" presetID="42" presetClass="path" presetSubtype="0" repeatCount="indefinite" accel="50000" decel="50000" fill="hold" nodeType="withEffect">
                                  <p:stCondLst>
                                    <p:cond delay="0"/>
                                  </p:stCondLst>
                                  <p:childTnLst>
                                    <p:animMotion origin="layout" path="M -4.58333E-6 -3.7037E-6 L -4.58333E-6 0.25 " pathEditMode="relative" rAng="0" ptsTypes="AA">
                                      <p:cBhvr>
                                        <p:cTn id="1105" dur="1000" fill="hold"/>
                                        <p:tgtEl>
                                          <p:spTgt spid="277"/>
                                        </p:tgtEl>
                                        <p:attrNameLst>
                                          <p:attrName>ppt_x</p:attrName>
                                          <p:attrName>ppt_y</p:attrName>
                                        </p:attrNameLst>
                                      </p:cBhvr>
                                      <p:rCtr x="0" y="12500"/>
                                    </p:animMotion>
                                  </p:childTnLst>
                                </p:cTn>
                              </p:par>
                              <p:par>
                                <p:cTn id="1106" presetID="42" presetClass="exit" presetSubtype="0" repeatCount="indefinite" fill="hold" nodeType="withEffect">
                                  <p:stCondLst>
                                    <p:cond delay="0"/>
                                  </p:stCondLst>
                                  <p:childTnLst>
                                    <p:animEffect transition="out" filter="fade">
                                      <p:cBhvr>
                                        <p:cTn id="1107" dur="1000"/>
                                        <p:tgtEl>
                                          <p:spTgt spid="277"/>
                                        </p:tgtEl>
                                      </p:cBhvr>
                                    </p:animEffect>
                                    <p:anim calcmode="lin" valueType="num">
                                      <p:cBhvr>
                                        <p:cTn id="1108" dur="1000"/>
                                        <p:tgtEl>
                                          <p:spTgt spid="277"/>
                                        </p:tgtEl>
                                        <p:attrNameLst>
                                          <p:attrName>ppt_x</p:attrName>
                                        </p:attrNameLst>
                                      </p:cBhvr>
                                      <p:tavLst>
                                        <p:tav tm="0">
                                          <p:val>
                                            <p:strVal val="ppt_x"/>
                                          </p:val>
                                        </p:tav>
                                        <p:tav tm="100000">
                                          <p:val>
                                            <p:strVal val="ppt_x"/>
                                          </p:val>
                                        </p:tav>
                                      </p:tavLst>
                                    </p:anim>
                                    <p:anim calcmode="lin" valueType="num">
                                      <p:cBhvr>
                                        <p:cTn id="1109" dur="1000"/>
                                        <p:tgtEl>
                                          <p:spTgt spid="277"/>
                                        </p:tgtEl>
                                        <p:attrNameLst>
                                          <p:attrName>ppt_y</p:attrName>
                                        </p:attrNameLst>
                                      </p:cBhvr>
                                      <p:tavLst>
                                        <p:tav tm="0">
                                          <p:val>
                                            <p:strVal val="ppt_y"/>
                                          </p:val>
                                        </p:tav>
                                        <p:tav tm="100000">
                                          <p:val>
                                            <p:strVal val="ppt_y+.1"/>
                                          </p:val>
                                        </p:tav>
                                      </p:tavLst>
                                    </p:anim>
                                    <p:set>
                                      <p:cBhvr>
                                        <p:cTn id="1110" dur="1" fill="hold">
                                          <p:stCondLst>
                                            <p:cond delay="999"/>
                                          </p:stCondLst>
                                        </p:cTn>
                                        <p:tgtEl>
                                          <p:spTgt spid="277"/>
                                        </p:tgtEl>
                                        <p:attrNameLst>
                                          <p:attrName>style.visibility</p:attrName>
                                        </p:attrNameLst>
                                      </p:cBhvr>
                                      <p:to>
                                        <p:strVal val="hidden"/>
                                      </p:to>
                                    </p:set>
                                  </p:childTnLst>
                                </p:cTn>
                              </p:par>
                              <p:par>
                                <p:cTn id="1111" presetID="47" presetClass="entr" presetSubtype="0" repeatCount="indefinite" fill="hold" nodeType="withEffect">
                                  <p:stCondLst>
                                    <p:cond delay="0"/>
                                  </p:stCondLst>
                                  <p:childTnLst>
                                    <p:set>
                                      <p:cBhvr>
                                        <p:cTn id="1112" dur="1" fill="hold">
                                          <p:stCondLst>
                                            <p:cond delay="0"/>
                                          </p:stCondLst>
                                        </p:cTn>
                                        <p:tgtEl>
                                          <p:spTgt spid="280"/>
                                        </p:tgtEl>
                                        <p:attrNameLst>
                                          <p:attrName>style.visibility</p:attrName>
                                        </p:attrNameLst>
                                      </p:cBhvr>
                                      <p:to>
                                        <p:strVal val="visible"/>
                                      </p:to>
                                    </p:set>
                                    <p:animEffect transition="in" filter="fade">
                                      <p:cBhvr>
                                        <p:cTn id="1113" dur="1000"/>
                                        <p:tgtEl>
                                          <p:spTgt spid="280"/>
                                        </p:tgtEl>
                                      </p:cBhvr>
                                    </p:animEffect>
                                    <p:anim calcmode="lin" valueType="num">
                                      <p:cBhvr>
                                        <p:cTn id="1114" dur="1000" fill="hold"/>
                                        <p:tgtEl>
                                          <p:spTgt spid="280"/>
                                        </p:tgtEl>
                                        <p:attrNameLst>
                                          <p:attrName>ppt_x</p:attrName>
                                        </p:attrNameLst>
                                      </p:cBhvr>
                                      <p:tavLst>
                                        <p:tav tm="0">
                                          <p:val>
                                            <p:strVal val="#ppt_x"/>
                                          </p:val>
                                        </p:tav>
                                        <p:tav tm="100000">
                                          <p:val>
                                            <p:strVal val="#ppt_x"/>
                                          </p:val>
                                        </p:tav>
                                      </p:tavLst>
                                    </p:anim>
                                    <p:anim calcmode="lin" valueType="num">
                                      <p:cBhvr>
                                        <p:cTn id="1115" dur="1000" fill="hold"/>
                                        <p:tgtEl>
                                          <p:spTgt spid="280"/>
                                        </p:tgtEl>
                                        <p:attrNameLst>
                                          <p:attrName>ppt_y</p:attrName>
                                        </p:attrNameLst>
                                      </p:cBhvr>
                                      <p:tavLst>
                                        <p:tav tm="0">
                                          <p:val>
                                            <p:strVal val="#ppt_y-.1"/>
                                          </p:val>
                                        </p:tav>
                                        <p:tav tm="100000">
                                          <p:val>
                                            <p:strVal val="#ppt_y"/>
                                          </p:val>
                                        </p:tav>
                                      </p:tavLst>
                                    </p:anim>
                                  </p:childTnLst>
                                </p:cTn>
                              </p:par>
                              <p:par>
                                <p:cTn id="1116" presetID="42" presetClass="path" presetSubtype="0" repeatCount="indefinite" accel="50000" decel="50000" fill="hold" nodeType="withEffect">
                                  <p:stCondLst>
                                    <p:cond delay="0"/>
                                  </p:stCondLst>
                                  <p:childTnLst>
                                    <p:animMotion origin="layout" path="M 4.16667E-7 0 L 4.16667E-7 0.25 " pathEditMode="relative" rAng="0" ptsTypes="AA">
                                      <p:cBhvr>
                                        <p:cTn id="1117" dur="1000" fill="hold"/>
                                        <p:tgtEl>
                                          <p:spTgt spid="280"/>
                                        </p:tgtEl>
                                        <p:attrNameLst>
                                          <p:attrName>ppt_x</p:attrName>
                                          <p:attrName>ppt_y</p:attrName>
                                        </p:attrNameLst>
                                      </p:cBhvr>
                                      <p:rCtr x="0" y="12500"/>
                                    </p:animMotion>
                                  </p:childTnLst>
                                </p:cTn>
                              </p:par>
                              <p:par>
                                <p:cTn id="1118" presetID="42" presetClass="exit" presetSubtype="0" repeatCount="indefinite" fill="hold" nodeType="withEffect">
                                  <p:stCondLst>
                                    <p:cond delay="0"/>
                                  </p:stCondLst>
                                  <p:childTnLst>
                                    <p:animEffect transition="out" filter="fade">
                                      <p:cBhvr>
                                        <p:cTn id="1119" dur="1000"/>
                                        <p:tgtEl>
                                          <p:spTgt spid="280"/>
                                        </p:tgtEl>
                                      </p:cBhvr>
                                    </p:animEffect>
                                    <p:anim calcmode="lin" valueType="num">
                                      <p:cBhvr>
                                        <p:cTn id="1120" dur="1000"/>
                                        <p:tgtEl>
                                          <p:spTgt spid="280"/>
                                        </p:tgtEl>
                                        <p:attrNameLst>
                                          <p:attrName>ppt_x</p:attrName>
                                        </p:attrNameLst>
                                      </p:cBhvr>
                                      <p:tavLst>
                                        <p:tav tm="0">
                                          <p:val>
                                            <p:strVal val="ppt_x"/>
                                          </p:val>
                                        </p:tav>
                                        <p:tav tm="100000">
                                          <p:val>
                                            <p:strVal val="ppt_x"/>
                                          </p:val>
                                        </p:tav>
                                      </p:tavLst>
                                    </p:anim>
                                    <p:anim calcmode="lin" valueType="num">
                                      <p:cBhvr>
                                        <p:cTn id="1121" dur="1000"/>
                                        <p:tgtEl>
                                          <p:spTgt spid="280"/>
                                        </p:tgtEl>
                                        <p:attrNameLst>
                                          <p:attrName>ppt_y</p:attrName>
                                        </p:attrNameLst>
                                      </p:cBhvr>
                                      <p:tavLst>
                                        <p:tav tm="0">
                                          <p:val>
                                            <p:strVal val="ppt_y"/>
                                          </p:val>
                                        </p:tav>
                                        <p:tav tm="100000">
                                          <p:val>
                                            <p:strVal val="ppt_y+.1"/>
                                          </p:val>
                                        </p:tav>
                                      </p:tavLst>
                                    </p:anim>
                                    <p:set>
                                      <p:cBhvr>
                                        <p:cTn id="1122" dur="1" fill="hold">
                                          <p:stCondLst>
                                            <p:cond delay="999"/>
                                          </p:stCondLst>
                                        </p:cTn>
                                        <p:tgtEl>
                                          <p:spTgt spid="280"/>
                                        </p:tgtEl>
                                        <p:attrNameLst>
                                          <p:attrName>style.visibility</p:attrName>
                                        </p:attrNameLst>
                                      </p:cBhvr>
                                      <p:to>
                                        <p:strVal val="hidden"/>
                                      </p:to>
                                    </p:set>
                                  </p:childTnLst>
                                </p:cTn>
                              </p:par>
                              <p:par>
                                <p:cTn id="1123" presetID="47" presetClass="entr" presetSubtype="0" repeatCount="indefinite" fill="hold" nodeType="withEffect">
                                  <p:stCondLst>
                                    <p:cond delay="0"/>
                                  </p:stCondLst>
                                  <p:childTnLst>
                                    <p:set>
                                      <p:cBhvr>
                                        <p:cTn id="1124" dur="1" fill="hold">
                                          <p:stCondLst>
                                            <p:cond delay="0"/>
                                          </p:stCondLst>
                                        </p:cTn>
                                        <p:tgtEl>
                                          <p:spTgt spid="283"/>
                                        </p:tgtEl>
                                        <p:attrNameLst>
                                          <p:attrName>style.visibility</p:attrName>
                                        </p:attrNameLst>
                                      </p:cBhvr>
                                      <p:to>
                                        <p:strVal val="visible"/>
                                      </p:to>
                                    </p:set>
                                    <p:animEffect transition="in" filter="fade">
                                      <p:cBhvr>
                                        <p:cTn id="1125" dur="1000"/>
                                        <p:tgtEl>
                                          <p:spTgt spid="283"/>
                                        </p:tgtEl>
                                      </p:cBhvr>
                                    </p:animEffect>
                                    <p:anim calcmode="lin" valueType="num">
                                      <p:cBhvr>
                                        <p:cTn id="1126" dur="1000" fill="hold"/>
                                        <p:tgtEl>
                                          <p:spTgt spid="283"/>
                                        </p:tgtEl>
                                        <p:attrNameLst>
                                          <p:attrName>ppt_x</p:attrName>
                                        </p:attrNameLst>
                                      </p:cBhvr>
                                      <p:tavLst>
                                        <p:tav tm="0">
                                          <p:val>
                                            <p:strVal val="#ppt_x"/>
                                          </p:val>
                                        </p:tav>
                                        <p:tav tm="100000">
                                          <p:val>
                                            <p:strVal val="#ppt_x"/>
                                          </p:val>
                                        </p:tav>
                                      </p:tavLst>
                                    </p:anim>
                                    <p:anim calcmode="lin" valueType="num">
                                      <p:cBhvr>
                                        <p:cTn id="1127" dur="1000" fill="hold"/>
                                        <p:tgtEl>
                                          <p:spTgt spid="283"/>
                                        </p:tgtEl>
                                        <p:attrNameLst>
                                          <p:attrName>ppt_y</p:attrName>
                                        </p:attrNameLst>
                                      </p:cBhvr>
                                      <p:tavLst>
                                        <p:tav tm="0">
                                          <p:val>
                                            <p:strVal val="#ppt_y-.1"/>
                                          </p:val>
                                        </p:tav>
                                        <p:tav tm="100000">
                                          <p:val>
                                            <p:strVal val="#ppt_y"/>
                                          </p:val>
                                        </p:tav>
                                      </p:tavLst>
                                    </p:anim>
                                  </p:childTnLst>
                                </p:cTn>
                              </p:par>
                              <p:par>
                                <p:cTn id="1128" presetID="42" presetClass="path" presetSubtype="0" repeatCount="indefinite" accel="50000" decel="50000" fill="hold" nodeType="withEffect">
                                  <p:stCondLst>
                                    <p:cond delay="0"/>
                                  </p:stCondLst>
                                  <p:childTnLst>
                                    <p:animMotion origin="layout" path="M 3.75E-6 -4.44444E-6 L 3.75E-6 0.25 " pathEditMode="relative" rAng="0" ptsTypes="AA">
                                      <p:cBhvr>
                                        <p:cTn id="1129" dur="1000" fill="hold"/>
                                        <p:tgtEl>
                                          <p:spTgt spid="283"/>
                                        </p:tgtEl>
                                        <p:attrNameLst>
                                          <p:attrName>ppt_x</p:attrName>
                                          <p:attrName>ppt_y</p:attrName>
                                        </p:attrNameLst>
                                      </p:cBhvr>
                                      <p:rCtr x="0" y="12500"/>
                                    </p:animMotion>
                                  </p:childTnLst>
                                </p:cTn>
                              </p:par>
                              <p:par>
                                <p:cTn id="1130" presetID="42" presetClass="exit" presetSubtype="0" repeatCount="indefinite" fill="hold" nodeType="withEffect">
                                  <p:stCondLst>
                                    <p:cond delay="0"/>
                                  </p:stCondLst>
                                  <p:childTnLst>
                                    <p:animEffect transition="out" filter="fade">
                                      <p:cBhvr>
                                        <p:cTn id="1131" dur="1000"/>
                                        <p:tgtEl>
                                          <p:spTgt spid="283"/>
                                        </p:tgtEl>
                                      </p:cBhvr>
                                    </p:animEffect>
                                    <p:anim calcmode="lin" valueType="num">
                                      <p:cBhvr>
                                        <p:cTn id="1132" dur="1000"/>
                                        <p:tgtEl>
                                          <p:spTgt spid="283"/>
                                        </p:tgtEl>
                                        <p:attrNameLst>
                                          <p:attrName>ppt_x</p:attrName>
                                        </p:attrNameLst>
                                      </p:cBhvr>
                                      <p:tavLst>
                                        <p:tav tm="0">
                                          <p:val>
                                            <p:strVal val="ppt_x"/>
                                          </p:val>
                                        </p:tav>
                                        <p:tav tm="100000">
                                          <p:val>
                                            <p:strVal val="ppt_x"/>
                                          </p:val>
                                        </p:tav>
                                      </p:tavLst>
                                    </p:anim>
                                    <p:anim calcmode="lin" valueType="num">
                                      <p:cBhvr>
                                        <p:cTn id="1133" dur="1000"/>
                                        <p:tgtEl>
                                          <p:spTgt spid="283"/>
                                        </p:tgtEl>
                                        <p:attrNameLst>
                                          <p:attrName>ppt_y</p:attrName>
                                        </p:attrNameLst>
                                      </p:cBhvr>
                                      <p:tavLst>
                                        <p:tav tm="0">
                                          <p:val>
                                            <p:strVal val="ppt_y"/>
                                          </p:val>
                                        </p:tav>
                                        <p:tav tm="100000">
                                          <p:val>
                                            <p:strVal val="ppt_y+.1"/>
                                          </p:val>
                                        </p:tav>
                                      </p:tavLst>
                                    </p:anim>
                                    <p:set>
                                      <p:cBhvr>
                                        <p:cTn id="1134" dur="1" fill="hold">
                                          <p:stCondLst>
                                            <p:cond delay="999"/>
                                          </p:stCondLst>
                                        </p:cTn>
                                        <p:tgtEl>
                                          <p:spTgt spid="283"/>
                                        </p:tgtEl>
                                        <p:attrNameLst>
                                          <p:attrName>style.visibility</p:attrName>
                                        </p:attrNameLst>
                                      </p:cBhvr>
                                      <p:to>
                                        <p:strVal val="hidden"/>
                                      </p:to>
                                    </p:set>
                                  </p:childTnLst>
                                </p:cTn>
                              </p:par>
                              <p:par>
                                <p:cTn id="1135" presetID="47" presetClass="entr" presetSubtype="0" repeatCount="indefinite" fill="hold" nodeType="withEffect">
                                  <p:stCondLst>
                                    <p:cond delay="0"/>
                                  </p:stCondLst>
                                  <p:childTnLst>
                                    <p:set>
                                      <p:cBhvr>
                                        <p:cTn id="1136" dur="1" fill="hold">
                                          <p:stCondLst>
                                            <p:cond delay="0"/>
                                          </p:stCondLst>
                                        </p:cTn>
                                        <p:tgtEl>
                                          <p:spTgt spid="286"/>
                                        </p:tgtEl>
                                        <p:attrNameLst>
                                          <p:attrName>style.visibility</p:attrName>
                                        </p:attrNameLst>
                                      </p:cBhvr>
                                      <p:to>
                                        <p:strVal val="visible"/>
                                      </p:to>
                                    </p:set>
                                    <p:animEffect transition="in" filter="fade">
                                      <p:cBhvr>
                                        <p:cTn id="1137" dur="1000"/>
                                        <p:tgtEl>
                                          <p:spTgt spid="286"/>
                                        </p:tgtEl>
                                      </p:cBhvr>
                                    </p:animEffect>
                                    <p:anim calcmode="lin" valueType="num">
                                      <p:cBhvr>
                                        <p:cTn id="1138" dur="1000" fill="hold"/>
                                        <p:tgtEl>
                                          <p:spTgt spid="286"/>
                                        </p:tgtEl>
                                        <p:attrNameLst>
                                          <p:attrName>ppt_x</p:attrName>
                                        </p:attrNameLst>
                                      </p:cBhvr>
                                      <p:tavLst>
                                        <p:tav tm="0">
                                          <p:val>
                                            <p:strVal val="#ppt_x"/>
                                          </p:val>
                                        </p:tav>
                                        <p:tav tm="100000">
                                          <p:val>
                                            <p:strVal val="#ppt_x"/>
                                          </p:val>
                                        </p:tav>
                                      </p:tavLst>
                                    </p:anim>
                                    <p:anim calcmode="lin" valueType="num">
                                      <p:cBhvr>
                                        <p:cTn id="1139" dur="1000" fill="hold"/>
                                        <p:tgtEl>
                                          <p:spTgt spid="286"/>
                                        </p:tgtEl>
                                        <p:attrNameLst>
                                          <p:attrName>ppt_y</p:attrName>
                                        </p:attrNameLst>
                                      </p:cBhvr>
                                      <p:tavLst>
                                        <p:tav tm="0">
                                          <p:val>
                                            <p:strVal val="#ppt_y-.1"/>
                                          </p:val>
                                        </p:tav>
                                        <p:tav tm="100000">
                                          <p:val>
                                            <p:strVal val="#ppt_y"/>
                                          </p:val>
                                        </p:tav>
                                      </p:tavLst>
                                    </p:anim>
                                  </p:childTnLst>
                                </p:cTn>
                              </p:par>
                              <p:par>
                                <p:cTn id="1140" presetID="42" presetClass="path" presetSubtype="0" repeatCount="indefinite" accel="50000" decel="50000" fill="hold" nodeType="withEffect">
                                  <p:stCondLst>
                                    <p:cond delay="0"/>
                                  </p:stCondLst>
                                  <p:childTnLst>
                                    <p:animMotion origin="layout" path="M -3.125E-6 -1.48148E-6 L -3.125E-6 0.25 " pathEditMode="relative" rAng="0" ptsTypes="AA">
                                      <p:cBhvr>
                                        <p:cTn id="1141" dur="1000" fill="hold"/>
                                        <p:tgtEl>
                                          <p:spTgt spid="286"/>
                                        </p:tgtEl>
                                        <p:attrNameLst>
                                          <p:attrName>ppt_x</p:attrName>
                                          <p:attrName>ppt_y</p:attrName>
                                        </p:attrNameLst>
                                      </p:cBhvr>
                                      <p:rCtr x="0" y="12500"/>
                                    </p:animMotion>
                                  </p:childTnLst>
                                </p:cTn>
                              </p:par>
                              <p:par>
                                <p:cTn id="1142" presetID="42" presetClass="exit" presetSubtype="0" repeatCount="indefinite" fill="hold" nodeType="withEffect">
                                  <p:stCondLst>
                                    <p:cond delay="0"/>
                                  </p:stCondLst>
                                  <p:childTnLst>
                                    <p:animEffect transition="out" filter="fade">
                                      <p:cBhvr>
                                        <p:cTn id="1143" dur="1000"/>
                                        <p:tgtEl>
                                          <p:spTgt spid="286"/>
                                        </p:tgtEl>
                                      </p:cBhvr>
                                    </p:animEffect>
                                    <p:anim calcmode="lin" valueType="num">
                                      <p:cBhvr>
                                        <p:cTn id="1144" dur="1000"/>
                                        <p:tgtEl>
                                          <p:spTgt spid="286"/>
                                        </p:tgtEl>
                                        <p:attrNameLst>
                                          <p:attrName>ppt_x</p:attrName>
                                        </p:attrNameLst>
                                      </p:cBhvr>
                                      <p:tavLst>
                                        <p:tav tm="0">
                                          <p:val>
                                            <p:strVal val="ppt_x"/>
                                          </p:val>
                                        </p:tav>
                                        <p:tav tm="100000">
                                          <p:val>
                                            <p:strVal val="ppt_x"/>
                                          </p:val>
                                        </p:tav>
                                      </p:tavLst>
                                    </p:anim>
                                    <p:anim calcmode="lin" valueType="num">
                                      <p:cBhvr>
                                        <p:cTn id="1145" dur="1000"/>
                                        <p:tgtEl>
                                          <p:spTgt spid="286"/>
                                        </p:tgtEl>
                                        <p:attrNameLst>
                                          <p:attrName>ppt_y</p:attrName>
                                        </p:attrNameLst>
                                      </p:cBhvr>
                                      <p:tavLst>
                                        <p:tav tm="0">
                                          <p:val>
                                            <p:strVal val="ppt_y"/>
                                          </p:val>
                                        </p:tav>
                                        <p:tav tm="100000">
                                          <p:val>
                                            <p:strVal val="ppt_y+.1"/>
                                          </p:val>
                                        </p:tav>
                                      </p:tavLst>
                                    </p:anim>
                                    <p:set>
                                      <p:cBhvr>
                                        <p:cTn id="1146" dur="1" fill="hold">
                                          <p:stCondLst>
                                            <p:cond delay="999"/>
                                          </p:stCondLst>
                                        </p:cTn>
                                        <p:tgtEl>
                                          <p:spTgt spid="286"/>
                                        </p:tgtEl>
                                        <p:attrNameLst>
                                          <p:attrName>style.visibility</p:attrName>
                                        </p:attrNameLst>
                                      </p:cBhvr>
                                      <p:to>
                                        <p:strVal val="hidden"/>
                                      </p:to>
                                    </p:set>
                                  </p:childTnLst>
                                </p:cTn>
                              </p:par>
                              <p:par>
                                <p:cTn id="1147" presetID="47" presetClass="entr" presetSubtype="0" repeatCount="indefinite" fill="hold" nodeType="withEffect">
                                  <p:stCondLst>
                                    <p:cond delay="0"/>
                                  </p:stCondLst>
                                  <p:childTnLst>
                                    <p:set>
                                      <p:cBhvr>
                                        <p:cTn id="1148" dur="1" fill="hold">
                                          <p:stCondLst>
                                            <p:cond delay="0"/>
                                          </p:stCondLst>
                                        </p:cTn>
                                        <p:tgtEl>
                                          <p:spTgt spid="289"/>
                                        </p:tgtEl>
                                        <p:attrNameLst>
                                          <p:attrName>style.visibility</p:attrName>
                                        </p:attrNameLst>
                                      </p:cBhvr>
                                      <p:to>
                                        <p:strVal val="visible"/>
                                      </p:to>
                                    </p:set>
                                    <p:animEffect transition="in" filter="fade">
                                      <p:cBhvr>
                                        <p:cTn id="1149" dur="1000"/>
                                        <p:tgtEl>
                                          <p:spTgt spid="289"/>
                                        </p:tgtEl>
                                      </p:cBhvr>
                                    </p:animEffect>
                                    <p:anim calcmode="lin" valueType="num">
                                      <p:cBhvr>
                                        <p:cTn id="1150" dur="1000" fill="hold"/>
                                        <p:tgtEl>
                                          <p:spTgt spid="289"/>
                                        </p:tgtEl>
                                        <p:attrNameLst>
                                          <p:attrName>ppt_x</p:attrName>
                                        </p:attrNameLst>
                                      </p:cBhvr>
                                      <p:tavLst>
                                        <p:tav tm="0">
                                          <p:val>
                                            <p:strVal val="#ppt_x"/>
                                          </p:val>
                                        </p:tav>
                                        <p:tav tm="100000">
                                          <p:val>
                                            <p:strVal val="#ppt_x"/>
                                          </p:val>
                                        </p:tav>
                                      </p:tavLst>
                                    </p:anim>
                                    <p:anim calcmode="lin" valueType="num">
                                      <p:cBhvr>
                                        <p:cTn id="1151" dur="1000" fill="hold"/>
                                        <p:tgtEl>
                                          <p:spTgt spid="289"/>
                                        </p:tgtEl>
                                        <p:attrNameLst>
                                          <p:attrName>ppt_y</p:attrName>
                                        </p:attrNameLst>
                                      </p:cBhvr>
                                      <p:tavLst>
                                        <p:tav tm="0">
                                          <p:val>
                                            <p:strVal val="#ppt_y-.1"/>
                                          </p:val>
                                        </p:tav>
                                        <p:tav tm="100000">
                                          <p:val>
                                            <p:strVal val="#ppt_y"/>
                                          </p:val>
                                        </p:tav>
                                      </p:tavLst>
                                    </p:anim>
                                  </p:childTnLst>
                                </p:cTn>
                              </p:par>
                              <p:par>
                                <p:cTn id="1152" presetID="42" presetClass="path" presetSubtype="0" repeatCount="indefinite" accel="50000" decel="50000" fill="hold" nodeType="withEffect">
                                  <p:stCondLst>
                                    <p:cond delay="0"/>
                                  </p:stCondLst>
                                  <p:childTnLst>
                                    <p:animMotion origin="layout" path="M -3.125E-6 -7.40741E-7 L -3.125E-6 0.25 " pathEditMode="relative" rAng="0" ptsTypes="AA">
                                      <p:cBhvr>
                                        <p:cTn id="1153" dur="1000" fill="hold"/>
                                        <p:tgtEl>
                                          <p:spTgt spid="289"/>
                                        </p:tgtEl>
                                        <p:attrNameLst>
                                          <p:attrName>ppt_x</p:attrName>
                                          <p:attrName>ppt_y</p:attrName>
                                        </p:attrNameLst>
                                      </p:cBhvr>
                                      <p:rCtr x="0" y="12500"/>
                                    </p:animMotion>
                                  </p:childTnLst>
                                </p:cTn>
                              </p:par>
                              <p:par>
                                <p:cTn id="1154" presetID="42" presetClass="exit" presetSubtype="0" repeatCount="indefinite" fill="hold" nodeType="withEffect">
                                  <p:stCondLst>
                                    <p:cond delay="0"/>
                                  </p:stCondLst>
                                  <p:childTnLst>
                                    <p:animEffect transition="out" filter="fade">
                                      <p:cBhvr>
                                        <p:cTn id="1155" dur="1000"/>
                                        <p:tgtEl>
                                          <p:spTgt spid="289"/>
                                        </p:tgtEl>
                                      </p:cBhvr>
                                    </p:animEffect>
                                    <p:anim calcmode="lin" valueType="num">
                                      <p:cBhvr>
                                        <p:cTn id="1156" dur="1000"/>
                                        <p:tgtEl>
                                          <p:spTgt spid="289"/>
                                        </p:tgtEl>
                                        <p:attrNameLst>
                                          <p:attrName>ppt_x</p:attrName>
                                        </p:attrNameLst>
                                      </p:cBhvr>
                                      <p:tavLst>
                                        <p:tav tm="0">
                                          <p:val>
                                            <p:strVal val="ppt_x"/>
                                          </p:val>
                                        </p:tav>
                                        <p:tav tm="100000">
                                          <p:val>
                                            <p:strVal val="ppt_x"/>
                                          </p:val>
                                        </p:tav>
                                      </p:tavLst>
                                    </p:anim>
                                    <p:anim calcmode="lin" valueType="num">
                                      <p:cBhvr>
                                        <p:cTn id="1157" dur="1000"/>
                                        <p:tgtEl>
                                          <p:spTgt spid="289"/>
                                        </p:tgtEl>
                                        <p:attrNameLst>
                                          <p:attrName>ppt_y</p:attrName>
                                        </p:attrNameLst>
                                      </p:cBhvr>
                                      <p:tavLst>
                                        <p:tav tm="0">
                                          <p:val>
                                            <p:strVal val="ppt_y"/>
                                          </p:val>
                                        </p:tav>
                                        <p:tav tm="100000">
                                          <p:val>
                                            <p:strVal val="ppt_y+.1"/>
                                          </p:val>
                                        </p:tav>
                                      </p:tavLst>
                                    </p:anim>
                                    <p:set>
                                      <p:cBhvr>
                                        <p:cTn id="1158" dur="1" fill="hold">
                                          <p:stCondLst>
                                            <p:cond delay="999"/>
                                          </p:stCondLst>
                                        </p:cTn>
                                        <p:tgtEl>
                                          <p:spTgt spid="289"/>
                                        </p:tgtEl>
                                        <p:attrNameLst>
                                          <p:attrName>style.visibility</p:attrName>
                                        </p:attrNameLst>
                                      </p:cBhvr>
                                      <p:to>
                                        <p:strVal val="hidden"/>
                                      </p:to>
                                    </p:set>
                                  </p:childTnLst>
                                </p:cTn>
                              </p:par>
                              <p:par>
                                <p:cTn id="1159" presetID="47" presetClass="entr" presetSubtype="0" repeatCount="indefinite" fill="hold" nodeType="withEffect">
                                  <p:stCondLst>
                                    <p:cond delay="0"/>
                                  </p:stCondLst>
                                  <p:childTnLst>
                                    <p:set>
                                      <p:cBhvr>
                                        <p:cTn id="1160" dur="1" fill="hold">
                                          <p:stCondLst>
                                            <p:cond delay="0"/>
                                          </p:stCondLst>
                                        </p:cTn>
                                        <p:tgtEl>
                                          <p:spTgt spid="292"/>
                                        </p:tgtEl>
                                        <p:attrNameLst>
                                          <p:attrName>style.visibility</p:attrName>
                                        </p:attrNameLst>
                                      </p:cBhvr>
                                      <p:to>
                                        <p:strVal val="visible"/>
                                      </p:to>
                                    </p:set>
                                    <p:animEffect transition="in" filter="fade">
                                      <p:cBhvr>
                                        <p:cTn id="1161" dur="1000"/>
                                        <p:tgtEl>
                                          <p:spTgt spid="292"/>
                                        </p:tgtEl>
                                      </p:cBhvr>
                                    </p:animEffect>
                                    <p:anim calcmode="lin" valueType="num">
                                      <p:cBhvr>
                                        <p:cTn id="1162" dur="1000" fill="hold"/>
                                        <p:tgtEl>
                                          <p:spTgt spid="292"/>
                                        </p:tgtEl>
                                        <p:attrNameLst>
                                          <p:attrName>ppt_x</p:attrName>
                                        </p:attrNameLst>
                                      </p:cBhvr>
                                      <p:tavLst>
                                        <p:tav tm="0">
                                          <p:val>
                                            <p:strVal val="#ppt_x"/>
                                          </p:val>
                                        </p:tav>
                                        <p:tav tm="100000">
                                          <p:val>
                                            <p:strVal val="#ppt_x"/>
                                          </p:val>
                                        </p:tav>
                                      </p:tavLst>
                                    </p:anim>
                                    <p:anim calcmode="lin" valueType="num">
                                      <p:cBhvr>
                                        <p:cTn id="1163" dur="1000" fill="hold"/>
                                        <p:tgtEl>
                                          <p:spTgt spid="292"/>
                                        </p:tgtEl>
                                        <p:attrNameLst>
                                          <p:attrName>ppt_y</p:attrName>
                                        </p:attrNameLst>
                                      </p:cBhvr>
                                      <p:tavLst>
                                        <p:tav tm="0">
                                          <p:val>
                                            <p:strVal val="#ppt_y-.1"/>
                                          </p:val>
                                        </p:tav>
                                        <p:tav tm="100000">
                                          <p:val>
                                            <p:strVal val="#ppt_y"/>
                                          </p:val>
                                        </p:tav>
                                      </p:tavLst>
                                    </p:anim>
                                  </p:childTnLst>
                                </p:cTn>
                              </p:par>
                              <p:par>
                                <p:cTn id="1164" presetID="42" presetClass="path" presetSubtype="0" repeatCount="indefinite" accel="50000" decel="50000" fill="hold" nodeType="withEffect">
                                  <p:stCondLst>
                                    <p:cond delay="0"/>
                                  </p:stCondLst>
                                  <p:childTnLst>
                                    <p:animMotion origin="layout" path="M 4.16667E-7 -4.81481E-6 L 4.16667E-7 0.25 " pathEditMode="relative" rAng="0" ptsTypes="AA">
                                      <p:cBhvr>
                                        <p:cTn id="1165" dur="1000" fill="hold"/>
                                        <p:tgtEl>
                                          <p:spTgt spid="292"/>
                                        </p:tgtEl>
                                        <p:attrNameLst>
                                          <p:attrName>ppt_x</p:attrName>
                                          <p:attrName>ppt_y</p:attrName>
                                        </p:attrNameLst>
                                      </p:cBhvr>
                                      <p:rCtr x="0" y="12500"/>
                                    </p:animMotion>
                                  </p:childTnLst>
                                </p:cTn>
                              </p:par>
                              <p:par>
                                <p:cTn id="1166" presetID="42" presetClass="exit" presetSubtype="0" repeatCount="indefinite" fill="hold" nodeType="withEffect">
                                  <p:stCondLst>
                                    <p:cond delay="0"/>
                                  </p:stCondLst>
                                  <p:childTnLst>
                                    <p:animEffect transition="out" filter="fade">
                                      <p:cBhvr>
                                        <p:cTn id="1167" dur="1000"/>
                                        <p:tgtEl>
                                          <p:spTgt spid="292"/>
                                        </p:tgtEl>
                                      </p:cBhvr>
                                    </p:animEffect>
                                    <p:anim calcmode="lin" valueType="num">
                                      <p:cBhvr>
                                        <p:cTn id="1168" dur="1000"/>
                                        <p:tgtEl>
                                          <p:spTgt spid="292"/>
                                        </p:tgtEl>
                                        <p:attrNameLst>
                                          <p:attrName>ppt_x</p:attrName>
                                        </p:attrNameLst>
                                      </p:cBhvr>
                                      <p:tavLst>
                                        <p:tav tm="0">
                                          <p:val>
                                            <p:strVal val="ppt_x"/>
                                          </p:val>
                                        </p:tav>
                                        <p:tav tm="100000">
                                          <p:val>
                                            <p:strVal val="ppt_x"/>
                                          </p:val>
                                        </p:tav>
                                      </p:tavLst>
                                    </p:anim>
                                    <p:anim calcmode="lin" valueType="num">
                                      <p:cBhvr>
                                        <p:cTn id="1169" dur="1000"/>
                                        <p:tgtEl>
                                          <p:spTgt spid="292"/>
                                        </p:tgtEl>
                                        <p:attrNameLst>
                                          <p:attrName>ppt_y</p:attrName>
                                        </p:attrNameLst>
                                      </p:cBhvr>
                                      <p:tavLst>
                                        <p:tav tm="0">
                                          <p:val>
                                            <p:strVal val="ppt_y"/>
                                          </p:val>
                                        </p:tav>
                                        <p:tav tm="100000">
                                          <p:val>
                                            <p:strVal val="ppt_y+.1"/>
                                          </p:val>
                                        </p:tav>
                                      </p:tavLst>
                                    </p:anim>
                                    <p:set>
                                      <p:cBhvr>
                                        <p:cTn id="1170" dur="1" fill="hold">
                                          <p:stCondLst>
                                            <p:cond delay="999"/>
                                          </p:stCondLst>
                                        </p:cTn>
                                        <p:tgtEl>
                                          <p:spTgt spid="292"/>
                                        </p:tgtEl>
                                        <p:attrNameLst>
                                          <p:attrName>style.visibility</p:attrName>
                                        </p:attrNameLst>
                                      </p:cBhvr>
                                      <p:to>
                                        <p:strVal val="hidden"/>
                                      </p:to>
                                    </p:set>
                                  </p:childTnLst>
                                </p:cTn>
                              </p:par>
                              <p:par>
                                <p:cTn id="1171" presetID="47" presetClass="entr" presetSubtype="0" repeatCount="indefinite" fill="hold" nodeType="withEffect">
                                  <p:stCondLst>
                                    <p:cond delay="0"/>
                                  </p:stCondLst>
                                  <p:childTnLst>
                                    <p:set>
                                      <p:cBhvr>
                                        <p:cTn id="1172" dur="1" fill="hold">
                                          <p:stCondLst>
                                            <p:cond delay="0"/>
                                          </p:stCondLst>
                                        </p:cTn>
                                        <p:tgtEl>
                                          <p:spTgt spid="295"/>
                                        </p:tgtEl>
                                        <p:attrNameLst>
                                          <p:attrName>style.visibility</p:attrName>
                                        </p:attrNameLst>
                                      </p:cBhvr>
                                      <p:to>
                                        <p:strVal val="visible"/>
                                      </p:to>
                                    </p:set>
                                    <p:animEffect transition="in" filter="fade">
                                      <p:cBhvr>
                                        <p:cTn id="1173" dur="1000"/>
                                        <p:tgtEl>
                                          <p:spTgt spid="295"/>
                                        </p:tgtEl>
                                      </p:cBhvr>
                                    </p:animEffect>
                                    <p:anim calcmode="lin" valueType="num">
                                      <p:cBhvr>
                                        <p:cTn id="1174" dur="1000" fill="hold"/>
                                        <p:tgtEl>
                                          <p:spTgt spid="295"/>
                                        </p:tgtEl>
                                        <p:attrNameLst>
                                          <p:attrName>ppt_x</p:attrName>
                                        </p:attrNameLst>
                                      </p:cBhvr>
                                      <p:tavLst>
                                        <p:tav tm="0">
                                          <p:val>
                                            <p:strVal val="#ppt_x"/>
                                          </p:val>
                                        </p:tav>
                                        <p:tav tm="100000">
                                          <p:val>
                                            <p:strVal val="#ppt_x"/>
                                          </p:val>
                                        </p:tav>
                                      </p:tavLst>
                                    </p:anim>
                                    <p:anim calcmode="lin" valueType="num">
                                      <p:cBhvr>
                                        <p:cTn id="1175" dur="1000" fill="hold"/>
                                        <p:tgtEl>
                                          <p:spTgt spid="295"/>
                                        </p:tgtEl>
                                        <p:attrNameLst>
                                          <p:attrName>ppt_y</p:attrName>
                                        </p:attrNameLst>
                                      </p:cBhvr>
                                      <p:tavLst>
                                        <p:tav tm="0">
                                          <p:val>
                                            <p:strVal val="#ppt_y-.1"/>
                                          </p:val>
                                        </p:tav>
                                        <p:tav tm="100000">
                                          <p:val>
                                            <p:strVal val="#ppt_y"/>
                                          </p:val>
                                        </p:tav>
                                      </p:tavLst>
                                    </p:anim>
                                  </p:childTnLst>
                                </p:cTn>
                              </p:par>
                              <p:par>
                                <p:cTn id="1176" presetID="42" presetClass="path" presetSubtype="0" repeatCount="indefinite" accel="50000" decel="50000" fill="hold" nodeType="withEffect">
                                  <p:stCondLst>
                                    <p:cond delay="0"/>
                                  </p:stCondLst>
                                  <p:childTnLst>
                                    <p:animMotion origin="layout" path="M -8.33333E-7 3.7037E-7 L -8.33333E-7 0.25 " pathEditMode="relative" rAng="0" ptsTypes="AA">
                                      <p:cBhvr>
                                        <p:cTn id="1177" dur="1000" fill="hold"/>
                                        <p:tgtEl>
                                          <p:spTgt spid="295"/>
                                        </p:tgtEl>
                                        <p:attrNameLst>
                                          <p:attrName>ppt_x</p:attrName>
                                          <p:attrName>ppt_y</p:attrName>
                                        </p:attrNameLst>
                                      </p:cBhvr>
                                      <p:rCtr x="0" y="12500"/>
                                    </p:animMotion>
                                  </p:childTnLst>
                                </p:cTn>
                              </p:par>
                              <p:par>
                                <p:cTn id="1178" presetID="42" presetClass="exit" presetSubtype="0" repeatCount="indefinite" fill="hold" nodeType="withEffect">
                                  <p:stCondLst>
                                    <p:cond delay="0"/>
                                  </p:stCondLst>
                                  <p:childTnLst>
                                    <p:animEffect transition="out" filter="fade">
                                      <p:cBhvr>
                                        <p:cTn id="1179" dur="1000"/>
                                        <p:tgtEl>
                                          <p:spTgt spid="295"/>
                                        </p:tgtEl>
                                      </p:cBhvr>
                                    </p:animEffect>
                                    <p:anim calcmode="lin" valueType="num">
                                      <p:cBhvr>
                                        <p:cTn id="1180" dur="1000"/>
                                        <p:tgtEl>
                                          <p:spTgt spid="295"/>
                                        </p:tgtEl>
                                        <p:attrNameLst>
                                          <p:attrName>ppt_x</p:attrName>
                                        </p:attrNameLst>
                                      </p:cBhvr>
                                      <p:tavLst>
                                        <p:tav tm="0">
                                          <p:val>
                                            <p:strVal val="ppt_x"/>
                                          </p:val>
                                        </p:tav>
                                        <p:tav tm="100000">
                                          <p:val>
                                            <p:strVal val="ppt_x"/>
                                          </p:val>
                                        </p:tav>
                                      </p:tavLst>
                                    </p:anim>
                                    <p:anim calcmode="lin" valueType="num">
                                      <p:cBhvr>
                                        <p:cTn id="1181" dur="1000"/>
                                        <p:tgtEl>
                                          <p:spTgt spid="295"/>
                                        </p:tgtEl>
                                        <p:attrNameLst>
                                          <p:attrName>ppt_y</p:attrName>
                                        </p:attrNameLst>
                                      </p:cBhvr>
                                      <p:tavLst>
                                        <p:tav tm="0">
                                          <p:val>
                                            <p:strVal val="ppt_y"/>
                                          </p:val>
                                        </p:tav>
                                        <p:tav tm="100000">
                                          <p:val>
                                            <p:strVal val="ppt_y+.1"/>
                                          </p:val>
                                        </p:tav>
                                      </p:tavLst>
                                    </p:anim>
                                    <p:set>
                                      <p:cBhvr>
                                        <p:cTn id="1182" dur="1" fill="hold">
                                          <p:stCondLst>
                                            <p:cond delay="999"/>
                                          </p:stCondLst>
                                        </p:cTn>
                                        <p:tgtEl>
                                          <p:spTgt spid="295"/>
                                        </p:tgtEl>
                                        <p:attrNameLst>
                                          <p:attrName>style.visibility</p:attrName>
                                        </p:attrNameLst>
                                      </p:cBhvr>
                                      <p:to>
                                        <p:strVal val="hidden"/>
                                      </p:to>
                                    </p:set>
                                  </p:childTnLst>
                                </p:cTn>
                              </p:par>
                              <p:par>
                                <p:cTn id="1183" presetID="47" presetClass="entr" presetSubtype="0" repeatCount="indefinite" fill="hold" nodeType="withEffect">
                                  <p:stCondLst>
                                    <p:cond delay="0"/>
                                  </p:stCondLst>
                                  <p:childTnLst>
                                    <p:set>
                                      <p:cBhvr>
                                        <p:cTn id="1184" dur="1" fill="hold">
                                          <p:stCondLst>
                                            <p:cond delay="0"/>
                                          </p:stCondLst>
                                        </p:cTn>
                                        <p:tgtEl>
                                          <p:spTgt spid="298"/>
                                        </p:tgtEl>
                                        <p:attrNameLst>
                                          <p:attrName>style.visibility</p:attrName>
                                        </p:attrNameLst>
                                      </p:cBhvr>
                                      <p:to>
                                        <p:strVal val="visible"/>
                                      </p:to>
                                    </p:set>
                                    <p:animEffect transition="in" filter="fade">
                                      <p:cBhvr>
                                        <p:cTn id="1185" dur="1000"/>
                                        <p:tgtEl>
                                          <p:spTgt spid="298"/>
                                        </p:tgtEl>
                                      </p:cBhvr>
                                    </p:animEffect>
                                    <p:anim calcmode="lin" valueType="num">
                                      <p:cBhvr>
                                        <p:cTn id="1186" dur="1000" fill="hold"/>
                                        <p:tgtEl>
                                          <p:spTgt spid="298"/>
                                        </p:tgtEl>
                                        <p:attrNameLst>
                                          <p:attrName>ppt_x</p:attrName>
                                        </p:attrNameLst>
                                      </p:cBhvr>
                                      <p:tavLst>
                                        <p:tav tm="0">
                                          <p:val>
                                            <p:strVal val="#ppt_x"/>
                                          </p:val>
                                        </p:tav>
                                        <p:tav tm="100000">
                                          <p:val>
                                            <p:strVal val="#ppt_x"/>
                                          </p:val>
                                        </p:tav>
                                      </p:tavLst>
                                    </p:anim>
                                    <p:anim calcmode="lin" valueType="num">
                                      <p:cBhvr>
                                        <p:cTn id="1187" dur="1000" fill="hold"/>
                                        <p:tgtEl>
                                          <p:spTgt spid="298"/>
                                        </p:tgtEl>
                                        <p:attrNameLst>
                                          <p:attrName>ppt_y</p:attrName>
                                        </p:attrNameLst>
                                      </p:cBhvr>
                                      <p:tavLst>
                                        <p:tav tm="0">
                                          <p:val>
                                            <p:strVal val="#ppt_y-.1"/>
                                          </p:val>
                                        </p:tav>
                                        <p:tav tm="100000">
                                          <p:val>
                                            <p:strVal val="#ppt_y"/>
                                          </p:val>
                                        </p:tav>
                                      </p:tavLst>
                                    </p:anim>
                                  </p:childTnLst>
                                </p:cTn>
                              </p:par>
                              <p:par>
                                <p:cTn id="1188" presetID="42" presetClass="path" presetSubtype="0" repeatCount="indefinite" accel="50000" decel="50000" fill="hold" nodeType="withEffect">
                                  <p:stCondLst>
                                    <p:cond delay="0"/>
                                  </p:stCondLst>
                                  <p:childTnLst>
                                    <p:animMotion origin="layout" path="M 1.25E-6 4.81481E-6 L 1.25E-6 0.25 " pathEditMode="relative" rAng="0" ptsTypes="AA">
                                      <p:cBhvr>
                                        <p:cTn id="1189" dur="1000" fill="hold"/>
                                        <p:tgtEl>
                                          <p:spTgt spid="298"/>
                                        </p:tgtEl>
                                        <p:attrNameLst>
                                          <p:attrName>ppt_x</p:attrName>
                                          <p:attrName>ppt_y</p:attrName>
                                        </p:attrNameLst>
                                      </p:cBhvr>
                                      <p:rCtr x="0" y="12500"/>
                                    </p:animMotion>
                                  </p:childTnLst>
                                </p:cTn>
                              </p:par>
                              <p:par>
                                <p:cTn id="1190" presetID="42" presetClass="exit" presetSubtype="0" repeatCount="indefinite" fill="hold" nodeType="withEffect">
                                  <p:stCondLst>
                                    <p:cond delay="0"/>
                                  </p:stCondLst>
                                  <p:childTnLst>
                                    <p:animEffect transition="out" filter="fade">
                                      <p:cBhvr>
                                        <p:cTn id="1191" dur="1000"/>
                                        <p:tgtEl>
                                          <p:spTgt spid="298"/>
                                        </p:tgtEl>
                                      </p:cBhvr>
                                    </p:animEffect>
                                    <p:anim calcmode="lin" valueType="num">
                                      <p:cBhvr>
                                        <p:cTn id="1192" dur="1000"/>
                                        <p:tgtEl>
                                          <p:spTgt spid="298"/>
                                        </p:tgtEl>
                                        <p:attrNameLst>
                                          <p:attrName>ppt_x</p:attrName>
                                        </p:attrNameLst>
                                      </p:cBhvr>
                                      <p:tavLst>
                                        <p:tav tm="0">
                                          <p:val>
                                            <p:strVal val="ppt_x"/>
                                          </p:val>
                                        </p:tav>
                                        <p:tav tm="100000">
                                          <p:val>
                                            <p:strVal val="ppt_x"/>
                                          </p:val>
                                        </p:tav>
                                      </p:tavLst>
                                    </p:anim>
                                    <p:anim calcmode="lin" valueType="num">
                                      <p:cBhvr>
                                        <p:cTn id="1193" dur="1000"/>
                                        <p:tgtEl>
                                          <p:spTgt spid="298"/>
                                        </p:tgtEl>
                                        <p:attrNameLst>
                                          <p:attrName>ppt_y</p:attrName>
                                        </p:attrNameLst>
                                      </p:cBhvr>
                                      <p:tavLst>
                                        <p:tav tm="0">
                                          <p:val>
                                            <p:strVal val="ppt_y"/>
                                          </p:val>
                                        </p:tav>
                                        <p:tav tm="100000">
                                          <p:val>
                                            <p:strVal val="ppt_y+.1"/>
                                          </p:val>
                                        </p:tav>
                                      </p:tavLst>
                                    </p:anim>
                                    <p:set>
                                      <p:cBhvr>
                                        <p:cTn id="1194" dur="1" fill="hold">
                                          <p:stCondLst>
                                            <p:cond delay="999"/>
                                          </p:stCondLst>
                                        </p:cTn>
                                        <p:tgtEl>
                                          <p:spTgt spid="298"/>
                                        </p:tgtEl>
                                        <p:attrNameLst>
                                          <p:attrName>style.visibility</p:attrName>
                                        </p:attrNameLst>
                                      </p:cBhvr>
                                      <p:to>
                                        <p:strVal val="hidden"/>
                                      </p:to>
                                    </p:set>
                                  </p:childTnLst>
                                </p:cTn>
                              </p:par>
                              <p:par>
                                <p:cTn id="1195" presetID="47" presetClass="entr" presetSubtype="0" repeatCount="indefinite" fill="hold" nodeType="withEffect">
                                  <p:stCondLst>
                                    <p:cond delay="0"/>
                                  </p:stCondLst>
                                  <p:childTnLst>
                                    <p:set>
                                      <p:cBhvr>
                                        <p:cTn id="1196" dur="1" fill="hold">
                                          <p:stCondLst>
                                            <p:cond delay="0"/>
                                          </p:stCondLst>
                                        </p:cTn>
                                        <p:tgtEl>
                                          <p:spTgt spid="301"/>
                                        </p:tgtEl>
                                        <p:attrNameLst>
                                          <p:attrName>style.visibility</p:attrName>
                                        </p:attrNameLst>
                                      </p:cBhvr>
                                      <p:to>
                                        <p:strVal val="visible"/>
                                      </p:to>
                                    </p:set>
                                    <p:animEffect transition="in" filter="fade">
                                      <p:cBhvr>
                                        <p:cTn id="1197" dur="1000"/>
                                        <p:tgtEl>
                                          <p:spTgt spid="301"/>
                                        </p:tgtEl>
                                      </p:cBhvr>
                                    </p:animEffect>
                                    <p:anim calcmode="lin" valueType="num">
                                      <p:cBhvr>
                                        <p:cTn id="1198" dur="1000" fill="hold"/>
                                        <p:tgtEl>
                                          <p:spTgt spid="301"/>
                                        </p:tgtEl>
                                        <p:attrNameLst>
                                          <p:attrName>ppt_x</p:attrName>
                                        </p:attrNameLst>
                                      </p:cBhvr>
                                      <p:tavLst>
                                        <p:tav tm="0">
                                          <p:val>
                                            <p:strVal val="#ppt_x"/>
                                          </p:val>
                                        </p:tav>
                                        <p:tav tm="100000">
                                          <p:val>
                                            <p:strVal val="#ppt_x"/>
                                          </p:val>
                                        </p:tav>
                                      </p:tavLst>
                                    </p:anim>
                                    <p:anim calcmode="lin" valueType="num">
                                      <p:cBhvr>
                                        <p:cTn id="1199" dur="1000" fill="hold"/>
                                        <p:tgtEl>
                                          <p:spTgt spid="301"/>
                                        </p:tgtEl>
                                        <p:attrNameLst>
                                          <p:attrName>ppt_y</p:attrName>
                                        </p:attrNameLst>
                                      </p:cBhvr>
                                      <p:tavLst>
                                        <p:tav tm="0">
                                          <p:val>
                                            <p:strVal val="#ppt_y-.1"/>
                                          </p:val>
                                        </p:tav>
                                        <p:tav tm="100000">
                                          <p:val>
                                            <p:strVal val="#ppt_y"/>
                                          </p:val>
                                        </p:tav>
                                      </p:tavLst>
                                    </p:anim>
                                  </p:childTnLst>
                                </p:cTn>
                              </p:par>
                              <p:par>
                                <p:cTn id="1200" presetID="42" presetClass="path" presetSubtype="0" repeatCount="indefinite" accel="50000" decel="50000" fill="hold" nodeType="withEffect">
                                  <p:stCondLst>
                                    <p:cond delay="0"/>
                                  </p:stCondLst>
                                  <p:childTnLst>
                                    <p:animMotion origin="layout" path="M -1.45833E-6 -4.81481E-6 L -1.45833E-6 0.25 " pathEditMode="relative" rAng="0" ptsTypes="AA">
                                      <p:cBhvr>
                                        <p:cTn id="1201" dur="1000" fill="hold"/>
                                        <p:tgtEl>
                                          <p:spTgt spid="301"/>
                                        </p:tgtEl>
                                        <p:attrNameLst>
                                          <p:attrName>ppt_x</p:attrName>
                                          <p:attrName>ppt_y</p:attrName>
                                        </p:attrNameLst>
                                      </p:cBhvr>
                                      <p:rCtr x="0" y="12500"/>
                                    </p:animMotion>
                                  </p:childTnLst>
                                </p:cTn>
                              </p:par>
                              <p:par>
                                <p:cTn id="1202" presetID="42" presetClass="exit" presetSubtype="0" repeatCount="indefinite" fill="hold" nodeType="withEffect">
                                  <p:stCondLst>
                                    <p:cond delay="0"/>
                                  </p:stCondLst>
                                  <p:childTnLst>
                                    <p:animEffect transition="out" filter="fade">
                                      <p:cBhvr>
                                        <p:cTn id="1203" dur="1000"/>
                                        <p:tgtEl>
                                          <p:spTgt spid="301"/>
                                        </p:tgtEl>
                                      </p:cBhvr>
                                    </p:animEffect>
                                    <p:anim calcmode="lin" valueType="num">
                                      <p:cBhvr>
                                        <p:cTn id="1204" dur="1000"/>
                                        <p:tgtEl>
                                          <p:spTgt spid="301"/>
                                        </p:tgtEl>
                                        <p:attrNameLst>
                                          <p:attrName>ppt_x</p:attrName>
                                        </p:attrNameLst>
                                      </p:cBhvr>
                                      <p:tavLst>
                                        <p:tav tm="0">
                                          <p:val>
                                            <p:strVal val="ppt_x"/>
                                          </p:val>
                                        </p:tav>
                                        <p:tav tm="100000">
                                          <p:val>
                                            <p:strVal val="ppt_x"/>
                                          </p:val>
                                        </p:tav>
                                      </p:tavLst>
                                    </p:anim>
                                    <p:anim calcmode="lin" valueType="num">
                                      <p:cBhvr>
                                        <p:cTn id="1205" dur="1000"/>
                                        <p:tgtEl>
                                          <p:spTgt spid="301"/>
                                        </p:tgtEl>
                                        <p:attrNameLst>
                                          <p:attrName>ppt_y</p:attrName>
                                        </p:attrNameLst>
                                      </p:cBhvr>
                                      <p:tavLst>
                                        <p:tav tm="0">
                                          <p:val>
                                            <p:strVal val="ppt_y"/>
                                          </p:val>
                                        </p:tav>
                                        <p:tav tm="100000">
                                          <p:val>
                                            <p:strVal val="ppt_y+.1"/>
                                          </p:val>
                                        </p:tav>
                                      </p:tavLst>
                                    </p:anim>
                                    <p:set>
                                      <p:cBhvr>
                                        <p:cTn id="1206" dur="1" fill="hold">
                                          <p:stCondLst>
                                            <p:cond delay="999"/>
                                          </p:stCondLst>
                                        </p:cTn>
                                        <p:tgtEl>
                                          <p:spTgt spid="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07" fill="hold" display="0">
                  <p:stCondLst>
                    <p:cond delay="indefinite"/>
                  </p:stCondLst>
                  <p:endCondLst>
                    <p:cond evt="onStopAudio" delay="0">
                      <p:tgtEl>
                        <p:sldTgt/>
                      </p:tgtEl>
                    </p:cond>
                  </p:endCondLst>
                </p:cTn>
                <p:tgtEl>
                  <p:spTgt spid="30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8" name="Picture 4" descr="Hình nền Nền Phong Cảnh Hoạt Hình đường Quê đẹp đẽ Nền, Cánh đồng Xanh Và  Bầu Trời Xanh, Phong Cảnh Phim Hoạt Hình Cánh đồng Xanh, Phong Cảnh  Background Vector đ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 y="-26580"/>
            <a:ext cx="12225020" cy="70028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343660" y="971732"/>
            <a:ext cx="345440" cy="1314994"/>
            <a:chOff x="1841500" y="890452"/>
            <a:chExt cx="345440" cy="1314994"/>
          </a:xfrm>
        </p:grpSpPr>
        <p:pic>
          <p:nvPicPr>
            <p:cNvPr id="10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1602740" y="-470988"/>
            <a:ext cx="345440" cy="1314994"/>
            <a:chOff x="1841500" y="890452"/>
            <a:chExt cx="345440" cy="1314994"/>
          </a:xfrm>
        </p:grpSpPr>
        <p:pic>
          <p:nvPicPr>
            <p:cNvPr id="10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Group 106"/>
          <p:cNvGrpSpPr/>
          <p:nvPr/>
        </p:nvGrpSpPr>
        <p:grpSpPr>
          <a:xfrm>
            <a:off x="951230" y="2318659"/>
            <a:ext cx="345440" cy="1314994"/>
            <a:chOff x="1841500" y="890452"/>
            <a:chExt cx="345440" cy="1314994"/>
          </a:xfrm>
        </p:grpSpPr>
        <p:pic>
          <p:nvPicPr>
            <p:cNvPr id="10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p:cNvGrpSpPr/>
          <p:nvPr/>
        </p:nvGrpSpPr>
        <p:grpSpPr>
          <a:xfrm>
            <a:off x="3765550" y="-281463"/>
            <a:ext cx="345440" cy="1314994"/>
            <a:chOff x="1841500" y="890452"/>
            <a:chExt cx="345440" cy="1314994"/>
          </a:xfrm>
        </p:grpSpPr>
        <p:pic>
          <p:nvPicPr>
            <p:cNvPr id="11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 name="Group 112"/>
          <p:cNvGrpSpPr/>
          <p:nvPr/>
        </p:nvGrpSpPr>
        <p:grpSpPr>
          <a:xfrm>
            <a:off x="4178300" y="-430347"/>
            <a:ext cx="345440" cy="1314994"/>
            <a:chOff x="1841500" y="890452"/>
            <a:chExt cx="345440" cy="1314994"/>
          </a:xfrm>
        </p:grpSpPr>
        <p:pic>
          <p:nvPicPr>
            <p:cNvPr id="11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115"/>
          <p:cNvGrpSpPr/>
          <p:nvPr/>
        </p:nvGrpSpPr>
        <p:grpSpPr>
          <a:xfrm>
            <a:off x="1861820" y="2228669"/>
            <a:ext cx="345440" cy="1314994"/>
            <a:chOff x="1841500" y="890452"/>
            <a:chExt cx="345440" cy="1314994"/>
          </a:xfrm>
        </p:grpSpPr>
        <p:pic>
          <p:nvPicPr>
            <p:cNvPr id="11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118"/>
          <p:cNvGrpSpPr/>
          <p:nvPr/>
        </p:nvGrpSpPr>
        <p:grpSpPr>
          <a:xfrm>
            <a:off x="3009900" y="1443446"/>
            <a:ext cx="345440" cy="1314994"/>
            <a:chOff x="1841500" y="890452"/>
            <a:chExt cx="345440" cy="1314994"/>
          </a:xfrm>
        </p:grpSpPr>
        <p:pic>
          <p:nvPicPr>
            <p:cNvPr id="12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oup 121"/>
          <p:cNvGrpSpPr/>
          <p:nvPr/>
        </p:nvGrpSpPr>
        <p:grpSpPr>
          <a:xfrm>
            <a:off x="3853180" y="1135018"/>
            <a:ext cx="345440" cy="1314994"/>
            <a:chOff x="1841500" y="890452"/>
            <a:chExt cx="345440" cy="1314994"/>
          </a:xfrm>
        </p:grpSpPr>
        <p:pic>
          <p:nvPicPr>
            <p:cNvPr id="12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p:cNvGrpSpPr/>
          <p:nvPr/>
        </p:nvGrpSpPr>
        <p:grpSpPr>
          <a:xfrm>
            <a:off x="4696460" y="826590"/>
            <a:ext cx="345440" cy="1314994"/>
            <a:chOff x="1841500" y="890452"/>
            <a:chExt cx="345440" cy="1314994"/>
          </a:xfrm>
        </p:grpSpPr>
        <p:pic>
          <p:nvPicPr>
            <p:cNvPr id="12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 name="Group 127"/>
          <p:cNvGrpSpPr/>
          <p:nvPr/>
        </p:nvGrpSpPr>
        <p:grpSpPr>
          <a:xfrm>
            <a:off x="2379980" y="3485606"/>
            <a:ext cx="345440" cy="1314994"/>
            <a:chOff x="1841500" y="890452"/>
            <a:chExt cx="345440" cy="1314994"/>
          </a:xfrm>
        </p:grpSpPr>
        <p:pic>
          <p:nvPicPr>
            <p:cNvPr id="12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oup 130"/>
          <p:cNvGrpSpPr/>
          <p:nvPr/>
        </p:nvGrpSpPr>
        <p:grpSpPr>
          <a:xfrm>
            <a:off x="3528060" y="2700383"/>
            <a:ext cx="345440" cy="1314994"/>
            <a:chOff x="1841500" y="890452"/>
            <a:chExt cx="345440" cy="1314994"/>
          </a:xfrm>
        </p:grpSpPr>
        <p:pic>
          <p:nvPicPr>
            <p:cNvPr id="13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Group 133"/>
          <p:cNvGrpSpPr/>
          <p:nvPr/>
        </p:nvGrpSpPr>
        <p:grpSpPr>
          <a:xfrm>
            <a:off x="4371340" y="2391955"/>
            <a:ext cx="345440" cy="1314994"/>
            <a:chOff x="1841500" y="890452"/>
            <a:chExt cx="345440" cy="1314994"/>
          </a:xfrm>
        </p:grpSpPr>
        <p:pic>
          <p:nvPicPr>
            <p:cNvPr id="13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136"/>
          <p:cNvGrpSpPr/>
          <p:nvPr/>
        </p:nvGrpSpPr>
        <p:grpSpPr>
          <a:xfrm>
            <a:off x="5214620" y="2083527"/>
            <a:ext cx="345440" cy="1314994"/>
            <a:chOff x="1841500" y="890452"/>
            <a:chExt cx="345440" cy="1314994"/>
          </a:xfrm>
        </p:grpSpPr>
        <p:pic>
          <p:nvPicPr>
            <p:cNvPr id="13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p:cNvGrpSpPr/>
          <p:nvPr/>
        </p:nvGrpSpPr>
        <p:grpSpPr>
          <a:xfrm>
            <a:off x="2898140" y="4742543"/>
            <a:ext cx="345440" cy="1314994"/>
            <a:chOff x="1841500" y="890452"/>
            <a:chExt cx="345440" cy="1314994"/>
          </a:xfrm>
        </p:grpSpPr>
        <p:pic>
          <p:nvPicPr>
            <p:cNvPr id="14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 name="Group 142"/>
          <p:cNvGrpSpPr/>
          <p:nvPr/>
        </p:nvGrpSpPr>
        <p:grpSpPr>
          <a:xfrm>
            <a:off x="4046220" y="3957320"/>
            <a:ext cx="345440" cy="1314994"/>
            <a:chOff x="1841500" y="890452"/>
            <a:chExt cx="345440" cy="1314994"/>
          </a:xfrm>
        </p:grpSpPr>
        <p:pic>
          <p:nvPicPr>
            <p:cNvPr id="14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6" name="Group 145"/>
          <p:cNvGrpSpPr/>
          <p:nvPr/>
        </p:nvGrpSpPr>
        <p:grpSpPr>
          <a:xfrm>
            <a:off x="4889500" y="3648892"/>
            <a:ext cx="345440" cy="1314994"/>
            <a:chOff x="1841500" y="890452"/>
            <a:chExt cx="345440" cy="1314994"/>
          </a:xfrm>
        </p:grpSpPr>
        <p:pic>
          <p:nvPicPr>
            <p:cNvPr id="14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 name="Group 148"/>
          <p:cNvGrpSpPr/>
          <p:nvPr/>
        </p:nvGrpSpPr>
        <p:grpSpPr>
          <a:xfrm>
            <a:off x="5356860" y="3657239"/>
            <a:ext cx="345440" cy="1314994"/>
            <a:chOff x="1841500" y="890452"/>
            <a:chExt cx="345440" cy="1314994"/>
          </a:xfrm>
        </p:grpSpPr>
        <p:pic>
          <p:nvPicPr>
            <p:cNvPr id="15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2" name="Group 151"/>
          <p:cNvGrpSpPr/>
          <p:nvPr/>
        </p:nvGrpSpPr>
        <p:grpSpPr>
          <a:xfrm>
            <a:off x="3416300" y="5999480"/>
            <a:ext cx="345440" cy="1314994"/>
            <a:chOff x="1841500" y="890452"/>
            <a:chExt cx="345440" cy="1314994"/>
          </a:xfrm>
        </p:grpSpPr>
        <p:pic>
          <p:nvPicPr>
            <p:cNvPr id="15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 name="Group 154"/>
          <p:cNvGrpSpPr/>
          <p:nvPr/>
        </p:nvGrpSpPr>
        <p:grpSpPr>
          <a:xfrm>
            <a:off x="3823970" y="5239660"/>
            <a:ext cx="345440" cy="1314994"/>
            <a:chOff x="1841500" y="890452"/>
            <a:chExt cx="345440" cy="1314994"/>
          </a:xfrm>
        </p:grpSpPr>
        <p:pic>
          <p:nvPicPr>
            <p:cNvPr id="15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 name="Group 157"/>
          <p:cNvGrpSpPr/>
          <p:nvPr/>
        </p:nvGrpSpPr>
        <p:grpSpPr>
          <a:xfrm>
            <a:off x="5407660" y="4905829"/>
            <a:ext cx="345440" cy="1314994"/>
            <a:chOff x="1841500" y="890452"/>
            <a:chExt cx="345440" cy="1314994"/>
          </a:xfrm>
        </p:grpSpPr>
        <p:pic>
          <p:nvPicPr>
            <p:cNvPr id="15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Group 160"/>
          <p:cNvGrpSpPr/>
          <p:nvPr/>
        </p:nvGrpSpPr>
        <p:grpSpPr>
          <a:xfrm>
            <a:off x="6250940" y="4597401"/>
            <a:ext cx="345440" cy="1314994"/>
            <a:chOff x="1841500" y="890452"/>
            <a:chExt cx="345440" cy="1314994"/>
          </a:xfrm>
        </p:grpSpPr>
        <p:pic>
          <p:nvPicPr>
            <p:cNvPr id="16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Group 163"/>
          <p:cNvGrpSpPr/>
          <p:nvPr/>
        </p:nvGrpSpPr>
        <p:grpSpPr>
          <a:xfrm>
            <a:off x="4757420" y="-309148"/>
            <a:ext cx="345440" cy="1314994"/>
            <a:chOff x="1841500" y="890452"/>
            <a:chExt cx="345440" cy="1314994"/>
          </a:xfrm>
        </p:grpSpPr>
        <p:pic>
          <p:nvPicPr>
            <p:cNvPr id="16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p:cNvGrpSpPr/>
          <p:nvPr/>
        </p:nvGrpSpPr>
        <p:grpSpPr>
          <a:xfrm>
            <a:off x="4848860" y="978990"/>
            <a:ext cx="345440" cy="1314994"/>
            <a:chOff x="1841500" y="890452"/>
            <a:chExt cx="345440" cy="1314994"/>
          </a:xfrm>
        </p:grpSpPr>
        <p:pic>
          <p:nvPicPr>
            <p:cNvPr id="16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0" name="Group 169"/>
          <p:cNvGrpSpPr/>
          <p:nvPr/>
        </p:nvGrpSpPr>
        <p:grpSpPr>
          <a:xfrm>
            <a:off x="5633720" y="2177871"/>
            <a:ext cx="345440" cy="1314994"/>
            <a:chOff x="1841500" y="890452"/>
            <a:chExt cx="345440" cy="1314994"/>
          </a:xfrm>
        </p:grpSpPr>
        <p:pic>
          <p:nvPicPr>
            <p:cNvPr id="17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 name="Group 172"/>
          <p:cNvGrpSpPr/>
          <p:nvPr/>
        </p:nvGrpSpPr>
        <p:grpSpPr>
          <a:xfrm>
            <a:off x="5825490" y="5661298"/>
            <a:ext cx="345440" cy="1314994"/>
            <a:chOff x="1841500" y="890452"/>
            <a:chExt cx="345440" cy="1314994"/>
          </a:xfrm>
        </p:grpSpPr>
        <p:pic>
          <p:nvPicPr>
            <p:cNvPr id="17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p:cNvGrpSpPr/>
          <p:nvPr/>
        </p:nvGrpSpPr>
        <p:grpSpPr>
          <a:xfrm>
            <a:off x="6403340" y="4749801"/>
            <a:ext cx="345440" cy="1314994"/>
            <a:chOff x="1841500" y="890452"/>
            <a:chExt cx="345440" cy="1314994"/>
          </a:xfrm>
        </p:grpSpPr>
        <p:pic>
          <p:nvPicPr>
            <p:cNvPr id="17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 name="Group 178"/>
          <p:cNvGrpSpPr/>
          <p:nvPr/>
        </p:nvGrpSpPr>
        <p:grpSpPr>
          <a:xfrm>
            <a:off x="5604861" y="-869028"/>
            <a:ext cx="345440" cy="1314994"/>
            <a:chOff x="1841500" y="890452"/>
            <a:chExt cx="345440" cy="1314994"/>
          </a:xfrm>
        </p:grpSpPr>
        <p:pic>
          <p:nvPicPr>
            <p:cNvPr id="18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Group 181"/>
          <p:cNvGrpSpPr/>
          <p:nvPr/>
        </p:nvGrpSpPr>
        <p:grpSpPr>
          <a:xfrm>
            <a:off x="5819140" y="1076961"/>
            <a:ext cx="345440" cy="1314994"/>
            <a:chOff x="1841500" y="890452"/>
            <a:chExt cx="345440" cy="1314994"/>
          </a:xfrm>
        </p:grpSpPr>
        <p:pic>
          <p:nvPicPr>
            <p:cNvPr id="18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a:off x="6337300" y="2333898"/>
            <a:ext cx="345440" cy="1314994"/>
            <a:chOff x="1841500" y="890452"/>
            <a:chExt cx="345440" cy="1314994"/>
          </a:xfrm>
        </p:grpSpPr>
        <p:pic>
          <p:nvPicPr>
            <p:cNvPr id="18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8" name="Group 187"/>
          <p:cNvGrpSpPr/>
          <p:nvPr/>
        </p:nvGrpSpPr>
        <p:grpSpPr>
          <a:xfrm>
            <a:off x="6855460" y="3590835"/>
            <a:ext cx="345440" cy="1314994"/>
            <a:chOff x="1841500" y="890452"/>
            <a:chExt cx="345440" cy="1314994"/>
          </a:xfrm>
        </p:grpSpPr>
        <p:pic>
          <p:nvPicPr>
            <p:cNvPr id="18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 name="Group 190"/>
          <p:cNvGrpSpPr/>
          <p:nvPr/>
        </p:nvGrpSpPr>
        <p:grpSpPr>
          <a:xfrm>
            <a:off x="7373620" y="4847772"/>
            <a:ext cx="345440" cy="1314994"/>
            <a:chOff x="1841500" y="890452"/>
            <a:chExt cx="345440" cy="1314994"/>
          </a:xfrm>
        </p:grpSpPr>
        <p:pic>
          <p:nvPicPr>
            <p:cNvPr id="19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 name="Group 193"/>
          <p:cNvGrpSpPr/>
          <p:nvPr/>
        </p:nvGrpSpPr>
        <p:grpSpPr>
          <a:xfrm>
            <a:off x="6090920" y="34110"/>
            <a:ext cx="345440" cy="1314994"/>
            <a:chOff x="1841500" y="890452"/>
            <a:chExt cx="345440" cy="1314994"/>
          </a:xfrm>
        </p:grpSpPr>
        <p:pic>
          <p:nvPicPr>
            <p:cNvPr id="19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7" name="Group 196"/>
          <p:cNvGrpSpPr/>
          <p:nvPr/>
        </p:nvGrpSpPr>
        <p:grpSpPr>
          <a:xfrm>
            <a:off x="6609080" y="1291047"/>
            <a:ext cx="345440" cy="1314994"/>
            <a:chOff x="1841500" y="890452"/>
            <a:chExt cx="345440" cy="1314994"/>
          </a:xfrm>
        </p:grpSpPr>
        <p:pic>
          <p:nvPicPr>
            <p:cNvPr id="19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0" name="Group 199"/>
          <p:cNvGrpSpPr/>
          <p:nvPr/>
        </p:nvGrpSpPr>
        <p:grpSpPr>
          <a:xfrm>
            <a:off x="7127240" y="2547984"/>
            <a:ext cx="345440" cy="1314994"/>
            <a:chOff x="1841500" y="890452"/>
            <a:chExt cx="345440" cy="1314994"/>
          </a:xfrm>
        </p:grpSpPr>
        <p:pic>
          <p:nvPicPr>
            <p:cNvPr id="20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3" name="Group 202"/>
          <p:cNvGrpSpPr/>
          <p:nvPr/>
        </p:nvGrpSpPr>
        <p:grpSpPr>
          <a:xfrm>
            <a:off x="7645400" y="3804921"/>
            <a:ext cx="345440" cy="1314994"/>
            <a:chOff x="1841500" y="890452"/>
            <a:chExt cx="345440" cy="1314994"/>
          </a:xfrm>
        </p:grpSpPr>
        <p:pic>
          <p:nvPicPr>
            <p:cNvPr id="20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 name="Group 205"/>
          <p:cNvGrpSpPr/>
          <p:nvPr/>
        </p:nvGrpSpPr>
        <p:grpSpPr>
          <a:xfrm>
            <a:off x="8163560" y="5061858"/>
            <a:ext cx="345440" cy="1314994"/>
            <a:chOff x="1841500" y="890452"/>
            <a:chExt cx="345440" cy="1314994"/>
          </a:xfrm>
        </p:grpSpPr>
        <p:pic>
          <p:nvPicPr>
            <p:cNvPr id="20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9" name="Group 208"/>
          <p:cNvGrpSpPr/>
          <p:nvPr/>
        </p:nvGrpSpPr>
        <p:grpSpPr>
          <a:xfrm>
            <a:off x="6880860" y="248196"/>
            <a:ext cx="345440" cy="1314994"/>
            <a:chOff x="1841500" y="890452"/>
            <a:chExt cx="345440" cy="1314994"/>
          </a:xfrm>
        </p:grpSpPr>
        <p:pic>
          <p:nvPicPr>
            <p:cNvPr id="21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 name="Group 211"/>
          <p:cNvGrpSpPr/>
          <p:nvPr/>
        </p:nvGrpSpPr>
        <p:grpSpPr>
          <a:xfrm>
            <a:off x="7399020" y="1505133"/>
            <a:ext cx="345440" cy="1314994"/>
            <a:chOff x="1841500" y="890452"/>
            <a:chExt cx="345440" cy="1314994"/>
          </a:xfrm>
        </p:grpSpPr>
        <p:pic>
          <p:nvPicPr>
            <p:cNvPr id="21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 name="Group 214"/>
          <p:cNvGrpSpPr/>
          <p:nvPr/>
        </p:nvGrpSpPr>
        <p:grpSpPr>
          <a:xfrm>
            <a:off x="7917180" y="2762070"/>
            <a:ext cx="345440" cy="1314994"/>
            <a:chOff x="1841500" y="890452"/>
            <a:chExt cx="345440" cy="1314994"/>
          </a:xfrm>
        </p:grpSpPr>
        <p:pic>
          <p:nvPicPr>
            <p:cNvPr id="21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 name="Group 217"/>
          <p:cNvGrpSpPr/>
          <p:nvPr/>
        </p:nvGrpSpPr>
        <p:grpSpPr>
          <a:xfrm>
            <a:off x="8435340" y="4019007"/>
            <a:ext cx="345440" cy="1314994"/>
            <a:chOff x="1841500" y="890452"/>
            <a:chExt cx="345440" cy="1314994"/>
          </a:xfrm>
        </p:grpSpPr>
        <p:pic>
          <p:nvPicPr>
            <p:cNvPr id="21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1" name="Group 220"/>
          <p:cNvGrpSpPr/>
          <p:nvPr/>
        </p:nvGrpSpPr>
        <p:grpSpPr>
          <a:xfrm>
            <a:off x="8953500" y="5275944"/>
            <a:ext cx="345440" cy="1314994"/>
            <a:chOff x="1841500" y="890452"/>
            <a:chExt cx="345440" cy="1314994"/>
          </a:xfrm>
        </p:grpSpPr>
        <p:pic>
          <p:nvPicPr>
            <p:cNvPr id="22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 name="Group 223"/>
          <p:cNvGrpSpPr/>
          <p:nvPr/>
        </p:nvGrpSpPr>
        <p:grpSpPr>
          <a:xfrm>
            <a:off x="7670800" y="462282"/>
            <a:ext cx="345440" cy="1314994"/>
            <a:chOff x="1841500" y="890452"/>
            <a:chExt cx="345440" cy="1314994"/>
          </a:xfrm>
        </p:grpSpPr>
        <p:pic>
          <p:nvPicPr>
            <p:cNvPr id="22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7" name="Group 226"/>
          <p:cNvGrpSpPr/>
          <p:nvPr/>
        </p:nvGrpSpPr>
        <p:grpSpPr>
          <a:xfrm>
            <a:off x="8188960" y="1719219"/>
            <a:ext cx="345440" cy="1314994"/>
            <a:chOff x="1841500" y="890452"/>
            <a:chExt cx="345440" cy="1314994"/>
          </a:xfrm>
        </p:grpSpPr>
        <p:pic>
          <p:nvPicPr>
            <p:cNvPr id="22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0" name="Group 229"/>
          <p:cNvGrpSpPr/>
          <p:nvPr/>
        </p:nvGrpSpPr>
        <p:grpSpPr>
          <a:xfrm>
            <a:off x="8707120" y="2976156"/>
            <a:ext cx="345440" cy="1314994"/>
            <a:chOff x="1841500" y="890452"/>
            <a:chExt cx="345440" cy="1314994"/>
          </a:xfrm>
        </p:grpSpPr>
        <p:pic>
          <p:nvPicPr>
            <p:cNvPr id="23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3" name="Group 232"/>
          <p:cNvGrpSpPr/>
          <p:nvPr/>
        </p:nvGrpSpPr>
        <p:grpSpPr>
          <a:xfrm>
            <a:off x="9225280" y="4233093"/>
            <a:ext cx="345440" cy="1314994"/>
            <a:chOff x="1841500" y="890452"/>
            <a:chExt cx="345440" cy="1314994"/>
          </a:xfrm>
        </p:grpSpPr>
        <p:pic>
          <p:nvPicPr>
            <p:cNvPr id="23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 name="Group 235"/>
          <p:cNvGrpSpPr/>
          <p:nvPr/>
        </p:nvGrpSpPr>
        <p:grpSpPr>
          <a:xfrm>
            <a:off x="9743440" y="5490030"/>
            <a:ext cx="345440" cy="1314994"/>
            <a:chOff x="1841500" y="890452"/>
            <a:chExt cx="345440" cy="1314994"/>
          </a:xfrm>
        </p:grpSpPr>
        <p:pic>
          <p:nvPicPr>
            <p:cNvPr id="23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9" name="Group 238"/>
          <p:cNvGrpSpPr/>
          <p:nvPr/>
        </p:nvGrpSpPr>
        <p:grpSpPr>
          <a:xfrm>
            <a:off x="8460740" y="676368"/>
            <a:ext cx="345440" cy="1314994"/>
            <a:chOff x="1841500" y="890452"/>
            <a:chExt cx="345440" cy="1314994"/>
          </a:xfrm>
        </p:grpSpPr>
        <p:pic>
          <p:nvPicPr>
            <p:cNvPr id="24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2" name="Group 241"/>
          <p:cNvGrpSpPr/>
          <p:nvPr/>
        </p:nvGrpSpPr>
        <p:grpSpPr>
          <a:xfrm>
            <a:off x="8978900" y="1933305"/>
            <a:ext cx="345440" cy="1314994"/>
            <a:chOff x="1841500" y="890452"/>
            <a:chExt cx="345440" cy="1314994"/>
          </a:xfrm>
        </p:grpSpPr>
        <p:pic>
          <p:nvPicPr>
            <p:cNvPr id="24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5" name="Group 244"/>
          <p:cNvGrpSpPr/>
          <p:nvPr/>
        </p:nvGrpSpPr>
        <p:grpSpPr>
          <a:xfrm>
            <a:off x="9497060" y="3190242"/>
            <a:ext cx="345440" cy="1314994"/>
            <a:chOff x="1841500" y="890452"/>
            <a:chExt cx="345440" cy="1314994"/>
          </a:xfrm>
        </p:grpSpPr>
        <p:pic>
          <p:nvPicPr>
            <p:cNvPr id="24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 name="Group 247"/>
          <p:cNvGrpSpPr/>
          <p:nvPr/>
        </p:nvGrpSpPr>
        <p:grpSpPr>
          <a:xfrm>
            <a:off x="10015220" y="4447179"/>
            <a:ext cx="345440" cy="1314994"/>
            <a:chOff x="1841500" y="890452"/>
            <a:chExt cx="345440" cy="1314994"/>
          </a:xfrm>
        </p:grpSpPr>
        <p:pic>
          <p:nvPicPr>
            <p:cNvPr id="24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1" name="Group 250"/>
          <p:cNvGrpSpPr/>
          <p:nvPr/>
        </p:nvGrpSpPr>
        <p:grpSpPr>
          <a:xfrm>
            <a:off x="10533380" y="5704116"/>
            <a:ext cx="345440" cy="1314994"/>
            <a:chOff x="1841500" y="890452"/>
            <a:chExt cx="345440" cy="1314994"/>
          </a:xfrm>
        </p:grpSpPr>
        <p:pic>
          <p:nvPicPr>
            <p:cNvPr id="25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4" name="Group 253"/>
          <p:cNvGrpSpPr/>
          <p:nvPr/>
        </p:nvGrpSpPr>
        <p:grpSpPr>
          <a:xfrm>
            <a:off x="9250680" y="890454"/>
            <a:ext cx="345440" cy="1314994"/>
            <a:chOff x="1841500" y="890452"/>
            <a:chExt cx="345440" cy="1314994"/>
          </a:xfrm>
        </p:grpSpPr>
        <p:pic>
          <p:nvPicPr>
            <p:cNvPr id="25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7" name="Group 256"/>
          <p:cNvGrpSpPr/>
          <p:nvPr/>
        </p:nvGrpSpPr>
        <p:grpSpPr>
          <a:xfrm>
            <a:off x="9768840" y="2147391"/>
            <a:ext cx="345440" cy="1314994"/>
            <a:chOff x="1841500" y="890452"/>
            <a:chExt cx="345440" cy="1314994"/>
          </a:xfrm>
        </p:grpSpPr>
        <p:pic>
          <p:nvPicPr>
            <p:cNvPr id="25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0" name="Group 259"/>
          <p:cNvGrpSpPr/>
          <p:nvPr/>
        </p:nvGrpSpPr>
        <p:grpSpPr>
          <a:xfrm>
            <a:off x="10287000" y="3404328"/>
            <a:ext cx="345440" cy="1314994"/>
            <a:chOff x="1841500" y="890452"/>
            <a:chExt cx="345440" cy="1314994"/>
          </a:xfrm>
        </p:grpSpPr>
        <p:pic>
          <p:nvPicPr>
            <p:cNvPr id="26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3" name="Group 262"/>
          <p:cNvGrpSpPr/>
          <p:nvPr/>
        </p:nvGrpSpPr>
        <p:grpSpPr>
          <a:xfrm>
            <a:off x="10805160" y="4661265"/>
            <a:ext cx="345440" cy="1314994"/>
            <a:chOff x="1841500" y="890452"/>
            <a:chExt cx="345440" cy="1314994"/>
          </a:xfrm>
        </p:grpSpPr>
        <p:pic>
          <p:nvPicPr>
            <p:cNvPr id="26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 name="Group 265"/>
          <p:cNvGrpSpPr/>
          <p:nvPr/>
        </p:nvGrpSpPr>
        <p:grpSpPr>
          <a:xfrm>
            <a:off x="11323320" y="5918202"/>
            <a:ext cx="345440" cy="1314994"/>
            <a:chOff x="1841500" y="890452"/>
            <a:chExt cx="345440" cy="1314994"/>
          </a:xfrm>
        </p:grpSpPr>
        <p:pic>
          <p:nvPicPr>
            <p:cNvPr id="26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9" name="Group 268"/>
          <p:cNvGrpSpPr/>
          <p:nvPr/>
        </p:nvGrpSpPr>
        <p:grpSpPr>
          <a:xfrm>
            <a:off x="10040620" y="1104540"/>
            <a:ext cx="345440" cy="1314994"/>
            <a:chOff x="1841500" y="890452"/>
            <a:chExt cx="345440" cy="1314994"/>
          </a:xfrm>
        </p:grpSpPr>
        <p:pic>
          <p:nvPicPr>
            <p:cNvPr id="27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2" name="Group 271"/>
          <p:cNvGrpSpPr/>
          <p:nvPr/>
        </p:nvGrpSpPr>
        <p:grpSpPr>
          <a:xfrm>
            <a:off x="11480800" y="2606041"/>
            <a:ext cx="345440" cy="1314994"/>
            <a:chOff x="1841500" y="890452"/>
            <a:chExt cx="345440" cy="1314994"/>
          </a:xfrm>
        </p:grpSpPr>
        <p:pic>
          <p:nvPicPr>
            <p:cNvPr id="27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5" name="Group 274"/>
          <p:cNvGrpSpPr/>
          <p:nvPr/>
        </p:nvGrpSpPr>
        <p:grpSpPr>
          <a:xfrm>
            <a:off x="11076940" y="3618414"/>
            <a:ext cx="345440" cy="1314994"/>
            <a:chOff x="1841500" y="890452"/>
            <a:chExt cx="345440" cy="1314994"/>
          </a:xfrm>
        </p:grpSpPr>
        <p:pic>
          <p:nvPicPr>
            <p:cNvPr id="27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8" name="Group 277"/>
          <p:cNvGrpSpPr/>
          <p:nvPr/>
        </p:nvGrpSpPr>
        <p:grpSpPr>
          <a:xfrm>
            <a:off x="11595100" y="4875351"/>
            <a:ext cx="345440" cy="1314994"/>
            <a:chOff x="1841500" y="890452"/>
            <a:chExt cx="345440" cy="1314994"/>
          </a:xfrm>
        </p:grpSpPr>
        <p:pic>
          <p:nvPicPr>
            <p:cNvPr id="27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 name="Group 280"/>
          <p:cNvGrpSpPr/>
          <p:nvPr/>
        </p:nvGrpSpPr>
        <p:grpSpPr>
          <a:xfrm>
            <a:off x="9603740" y="333830"/>
            <a:ext cx="345440" cy="1314994"/>
            <a:chOff x="1841500" y="890452"/>
            <a:chExt cx="345440" cy="1314994"/>
          </a:xfrm>
        </p:grpSpPr>
        <p:pic>
          <p:nvPicPr>
            <p:cNvPr id="28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4" name="Group 283"/>
          <p:cNvGrpSpPr/>
          <p:nvPr/>
        </p:nvGrpSpPr>
        <p:grpSpPr>
          <a:xfrm>
            <a:off x="10287000" y="535578"/>
            <a:ext cx="345440" cy="1314994"/>
            <a:chOff x="1841500" y="890452"/>
            <a:chExt cx="345440" cy="1314994"/>
          </a:xfrm>
        </p:grpSpPr>
        <p:pic>
          <p:nvPicPr>
            <p:cNvPr id="28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 name="Group 286"/>
          <p:cNvGrpSpPr/>
          <p:nvPr/>
        </p:nvGrpSpPr>
        <p:grpSpPr>
          <a:xfrm>
            <a:off x="10802620" y="1516747"/>
            <a:ext cx="345440" cy="1314994"/>
            <a:chOff x="1841500" y="890452"/>
            <a:chExt cx="345440" cy="1314994"/>
          </a:xfrm>
        </p:grpSpPr>
        <p:pic>
          <p:nvPicPr>
            <p:cNvPr id="28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0" name="Group 289"/>
          <p:cNvGrpSpPr/>
          <p:nvPr/>
        </p:nvGrpSpPr>
        <p:grpSpPr>
          <a:xfrm>
            <a:off x="11046460" y="672017"/>
            <a:ext cx="345440" cy="1314994"/>
            <a:chOff x="1841500" y="890452"/>
            <a:chExt cx="345440" cy="1314994"/>
          </a:xfrm>
        </p:grpSpPr>
        <p:pic>
          <p:nvPicPr>
            <p:cNvPr id="29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3" name="Group 292"/>
          <p:cNvGrpSpPr/>
          <p:nvPr/>
        </p:nvGrpSpPr>
        <p:grpSpPr>
          <a:xfrm>
            <a:off x="11762740" y="-40632"/>
            <a:ext cx="345440" cy="1314994"/>
            <a:chOff x="1841500" y="890452"/>
            <a:chExt cx="345440" cy="1314994"/>
          </a:xfrm>
        </p:grpSpPr>
        <p:pic>
          <p:nvPicPr>
            <p:cNvPr id="29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6" name="Group 295"/>
          <p:cNvGrpSpPr/>
          <p:nvPr/>
        </p:nvGrpSpPr>
        <p:grpSpPr>
          <a:xfrm>
            <a:off x="1934210" y="890454"/>
            <a:ext cx="345440" cy="1314994"/>
            <a:chOff x="1841500" y="890452"/>
            <a:chExt cx="345440" cy="1314994"/>
          </a:xfrm>
        </p:grpSpPr>
        <p:pic>
          <p:nvPicPr>
            <p:cNvPr id="29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9" name="Group 298"/>
          <p:cNvGrpSpPr/>
          <p:nvPr/>
        </p:nvGrpSpPr>
        <p:grpSpPr>
          <a:xfrm>
            <a:off x="2524760" y="809176"/>
            <a:ext cx="345440" cy="1314994"/>
            <a:chOff x="1841500" y="890452"/>
            <a:chExt cx="345440" cy="1314994"/>
          </a:xfrm>
        </p:grpSpPr>
        <p:pic>
          <p:nvPicPr>
            <p:cNvPr id="30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2" name="Group 301"/>
          <p:cNvGrpSpPr/>
          <p:nvPr/>
        </p:nvGrpSpPr>
        <p:grpSpPr>
          <a:xfrm>
            <a:off x="953770" y="-139331"/>
            <a:ext cx="345440" cy="1314994"/>
            <a:chOff x="1841500" y="890452"/>
            <a:chExt cx="345440" cy="1314994"/>
          </a:xfrm>
        </p:grpSpPr>
        <p:pic>
          <p:nvPicPr>
            <p:cNvPr id="30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5" name="Group 304"/>
          <p:cNvGrpSpPr/>
          <p:nvPr/>
        </p:nvGrpSpPr>
        <p:grpSpPr>
          <a:xfrm>
            <a:off x="628650" y="-9428"/>
            <a:ext cx="345440" cy="1314994"/>
            <a:chOff x="1841500" y="890452"/>
            <a:chExt cx="345440" cy="1314994"/>
          </a:xfrm>
        </p:grpSpPr>
        <p:pic>
          <p:nvPicPr>
            <p:cNvPr id="30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 name="Group 307"/>
          <p:cNvGrpSpPr/>
          <p:nvPr/>
        </p:nvGrpSpPr>
        <p:grpSpPr>
          <a:xfrm>
            <a:off x="443230" y="1129940"/>
            <a:ext cx="345440" cy="1314994"/>
            <a:chOff x="1841500" y="890452"/>
            <a:chExt cx="345440" cy="1314994"/>
          </a:xfrm>
        </p:grpSpPr>
        <p:pic>
          <p:nvPicPr>
            <p:cNvPr id="30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1" name="Group 310"/>
          <p:cNvGrpSpPr/>
          <p:nvPr/>
        </p:nvGrpSpPr>
        <p:grpSpPr>
          <a:xfrm>
            <a:off x="439420" y="3517539"/>
            <a:ext cx="345440" cy="1314994"/>
            <a:chOff x="1841500" y="890452"/>
            <a:chExt cx="345440" cy="1314994"/>
          </a:xfrm>
        </p:grpSpPr>
        <p:pic>
          <p:nvPicPr>
            <p:cNvPr id="31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4" name="Group 313"/>
          <p:cNvGrpSpPr/>
          <p:nvPr/>
        </p:nvGrpSpPr>
        <p:grpSpPr>
          <a:xfrm>
            <a:off x="129540" y="4847772"/>
            <a:ext cx="345440" cy="1314994"/>
            <a:chOff x="1841500" y="890452"/>
            <a:chExt cx="345440" cy="1314994"/>
          </a:xfrm>
        </p:grpSpPr>
        <p:pic>
          <p:nvPicPr>
            <p:cNvPr id="31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 name="Group 316"/>
          <p:cNvGrpSpPr/>
          <p:nvPr/>
        </p:nvGrpSpPr>
        <p:grpSpPr>
          <a:xfrm>
            <a:off x="1079500" y="3743963"/>
            <a:ext cx="345440" cy="1314994"/>
            <a:chOff x="1841500" y="890452"/>
            <a:chExt cx="345440" cy="1314994"/>
          </a:xfrm>
        </p:grpSpPr>
        <p:pic>
          <p:nvPicPr>
            <p:cNvPr id="31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0" name="Group 319"/>
          <p:cNvGrpSpPr/>
          <p:nvPr/>
        </p:nvGrpSpPr>
        <p:grpSpPr>
          <a:xfrm>
            <a:off x="1374140" y="5107578"/>
            <a:ext cx="345440" cy="1314994"/>
            <a:chOff x="1841500" y="890452"/>
            <a:chExt cx="345440" cy="1314994"/>
          </a:xfrm>
        </p:grpSpPr>
        <p:pic>
          <p:nvPicPr>
            <p:cNvPr id="32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3" name="Group 322"/>
          <p:cNvGrpSpPr/>
          <p:nvPr/>
        </p:nvGrpSpPr>
        <p:grpSpPr>
          <a:xfrm>
            <a:off x="2659380" y="3099529"/>
            <a:ext cx="345440" cy="1314994"/>
            <a:chOff x="1841500" y="890452"/>
            <a:chExt cx="345440" cy="1314994"/>
          </a:xfrm>
        </p:grpSpPr>
        <p:pic>
          <p:nvPicPr>
            <p:cNvPr id="32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6" name="Group 325"/>
          <p:cNvGrpSpPr/>
          <p:nvPr/>
        </p:nvGrpSpPr>
        <p:grpSpPr>
          <a:xfrm>
            <a:off x="2217420" y="5272314"/>
            <a:ext cx="345440" cy="1314994"/>
            <a:chOff x="1841500" y="890452"/>
            <a:chExt cx="345440" cy="1314994"/>
          </a:xfrm>
        </p:grpSpPr>
        <p:pic>
          <p:nvPicPr>
            <p:cNvPr id="32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9" name="Group 328"/>
          <p:cNvGrpSpPr/>
          <p:nvPr/>
        </p:nvGrpSpPr>
        <p:grpSpPr>
          <a:xfrm>
            <a:off x="1871980" y="4122787"/>
            <a:ext cx="345440" cy="1314994"/>
            <a:chOff x="1841500" y="890452"/>
            <a:chExt cx="345440" cy="1314994"/>
          </a:xfrm>
        </p:grpSpPr>
        <p:pic>
          <p:nvPicPr>
            <p:cNvPr id="33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2" name="Group 331"/>
          <p:cNvGrpSpPr/>
          <p:nvPr/>
        </p:nvGrpSpPr>
        <p:grpSpPr>
          <a:xfrm>
            <a:off x="595630" y="1282340"/>
            <a:ext cx="345440" cy="1314994"/>
            <a:chOff x="1841500" y="890452"/>
            <a:chExt cx="345440" cy="1314994"/>
          </a:xfrm>
        </p:grpSpPr>
        <p:pic>
          <p:nvPicPr>
            <p:cNvPr id="33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5" name="Group 334"/>
          <p:cNvGrpSpPr/>
          <p:nvPr/>
        </p:nvGrpSpPr>
        <p:grpSpPr>
          <a:xfrm>
            <a:off x="3487420" y="30481"/>
            <a:ext cx="345440" cy="1314994"/>
            <a:chOff x="1841500" y="890452"/>
            <a:chExt cx="345440" cy="1314994"/>
          </a:xfrm>
        </p:grpSpPr>
        <p:pic>
          <p:nvPicPr>
            <p:cNvPr id="33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 name="Group 337"/>
          <p:cNvGrpSpPr/>
          <p:nvPr/>
        </p:nvGrpSpPr>
        <p:grpSpPr>
          <a:xfrm>
            <a:off x="2984500" y="-757284"/>
            <a:ext cx="345440" cy="1314994"/>
            <a:chOff x="1841500" y="890452"/>
            <a:chExt cx="345440" cy="1314994"/>
          </a:xfrm>
        </p:grpSpPr>
        <p:pic>
          <p:nvPicPr>
            <p:cNvPr id="33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1" name="Group 340"/>
          <p:cNvGrpSpPr/>
          <p:nvPr/>
        </p:nvGrpSpPr>
        <p:grpSpPr>
          <a:xfrm>
            <a:off x="2213610" y="-383898"/>
            <a:ext cx="345440" cy="1314994"/>
            <a:chOff x="1841500" y="890452"/>
            <a:chExt cx="345440" cy="1314994"/>
          </a:xfrm>
        </p:grpSpPr>
        <p:pic>
          <p:nvPicPr>
            <p:cNvPr id="34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4" name="Group 343"/>
          <p:cNvGrpSpPr/>
          <p:nvPr/>
        </p:nvGrpSpPr>
        <p:grpSpPr>
          <a:xfrm>
            <a:off x="7012940" y="330201"/>
            <a:ext cx="345440" cy="1314994"/>
            <a:chOff x="1841500" y="890452"/>
            <a:chExt cx="345440" cy="1314994"/>
          </a:xfrm>
        </p:grpSpPr>
        <p:pic>
          <p:nvPicPr>
            <p:cNvPr id="34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7" name="Group 346"/>
          <p:cNvGrpSpPr/>
          <p:nvPr/>
        </p:nvGrpSpPr>
        <p:grpSpPr>
          <a:xfrm>
            <a:off x="7917180" y="-109581"/>
            <a:ext cx="345440" cy="1314994"/>
            <a:chOff x="1841500" y="890452"/>
            <a:chExt cx="345440" cy="1314994"/>
          </a:xfrm>
        </p:grpSpPr>
        <p:pic>
          <p:nvPicPr>
            <p:cNvPr id="34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0" name="Group 349"/>
          <p:cNvGrpSpPr/>
          <p:nvPr/>
        </p:nvGrpSpPr>
        <p:grpSpPr>
          <a:xfrm>
            <a:off x="8821420" y="-549363"/>
            <a:ext cx="345440" cy="1314994"/>
            <a:chOff x="1841500" y="890452"/>
            <a:chExt cx="345440" cy="1314994"/>
          </a:xfrm>
        </p:grpSpPr>
        <p:pic>
          <p:nvPicPr>
            <p:cNvPr id="35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3" name="Group 352"/>
          <p:cNvGrpSpPr/>
          <p:nvPr/>
        </p:nvGrpSpPr>
        <p:grpSpPr>
          <a:xfrm>
            <a:off x="9966960" y="-430347"/>
            <a:ext cx="345440" cy="1314994"/>
            <a:chOff x="1841500" y="890452"/>
            <a:chExt cx="345440" cy="1314994"/>
          </a:xfrm>
        </p:grpSpPr>
        <p:pic>
          <p:nvPicPr>
            <p:cNvPr id="35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6" name="Group 355"/>
          <p:cNvGrpSpPr/>
          <p:nvPr/>
        </p:nvGrpSpPr>
        <p:grpSpPr>
          <a:xfrm>
            <a:off x="11112500" y="-311331"/>
            <a:ext cx="345440" cy="1314994"/>
            <a:chOff x="1841500" y="890452"/>
            <a:chExt cx="345440" cy="1314994"/>
          </a:xfrm>
        </p:grpSpPr>
        <p:pic>
          <p:nvPicPr>
            <p:cNvPr id="35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9" name="Group 358"/>
          <p:cNvGrpSpPr/>
          <p:nvPr/>
        </p:nvGrpSpPr>
        <p:grpSpPr>
          <a:xfrm>
            <a:off x="11590020" y="1018904"/>
            <a:ext cx="345440" cy="1314994"/>
            <a:chOff x="1841500" y="890452"/>
            <a:chExt cx="345440" cy="1314994"/>
          </a:xfrm>
        </p:grpSpPr>
        <p:pic>
          <p:nvPicPr>
            <p:cNvPr id="36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2" name="Group 361"/>
          <p:cNvGrpSpPr/>
          <p:nvPr/>
        </p:nvGrpSpPr>
        <p:grpSpPr>
          <a:xfrm>
            <a:off x="10711180" y="2513877"/>
            <a:ext cx="345440" cy="1314994"/>
            <a:chOff x="1841500" y="890452"/>
            <a:chExt cx="345440" cy="1314994"/>
          </a:xfrm>
        </p:grpSpPr>
        <p:pic>
          <p:nvPicPr>
            <p:cNvPr id="36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5" name="Group 364"/>
          <p:cNvGrpSpPr/>
          <p:nvPr/>
        </p:nvGrpSpPr>
        <p:grpSpPr>
          <a:xfrm>
            <a:off x="11846560" y="3557454"/>
            <a:ext cx="345440" cy="1314994"/>
            <a:chOff x="1841500" y="890452"/>
            <a:chExt cx="345440" cy="1314994"/>
          </a:xfrm>
        </p:grpSpPr>
        <p:pic>
          <p:nvPicPr>
            <p:cNvPr id="36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 name="Group 367"/>
          <p:cNvGrpSpPr/>
          <p:nvPr/>
        </p:nvGrpSpPr>
        <p:grpSpPr>
          <a:xfrm>
            <a:off x="2399665" y="2006601"/>
            <a:ext cx="345440" cy="1314994"/>
            <a:chOff x="1841500" y="890452"/>
            <a:chExt cx="345440" cy="1314994"/>
          </a:xfrm>
        </p:grpSpPr>
        <p:pic>
          <p:nvPicPr>
            <p:cNvPr id="36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1" name="Group 370"/>
          <p:cNvGrpSpPr/>
          <p:nvPr/>
        </p:nvGrpSpPr>
        <p:grpSpPr>
          <a:xfrm>
            <a:off x="77470" y="2141584"/>
            <a:ext cx="345440" cy="1314994"/>
            <a:chOff x="1841500" y="890452"/>
            <a:chExt cx="345440" cy="1314994"/>
          </a:xfrm>
        </p:grpSpPr>
        <p:pic>
          <p:nvPicPr>
            <p:cNvPr id="37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4" name="Group 373"/>
          <p:cNvGrpSpPr/>
          <p:nvPr/>
        </p:nvGrpSpPr>
        <p:grpSpPr>
          <a:xfrm>
            <a:off x="4716780" y="5366657"/>
            <a:ext cx="345440" cy="1314994"/>
            <a:chOff x="1841500" y="890452"/>
            <a:chExt cx="345440" cy="1314994"/>
          </a:xfrm>
        </p:grpSpPr>
        <p:pic>
          <p:nvPicPr>
            <p:cNvPr id="37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7" name="Group 376"/>
          <p:cNvGrpSpPr/>
          <p:nvPr/>
        </p:nvGrpSpPr>
        <p:grpSpPr>
          <a:xfrm>
            <a:off x="5201920" y="5641703"/>
            <a:ext cx="345440" cy="1314994"/>
            <a:chOff x="1841500" y="890452"/>
            <a:chExt cx="345440" cy="1314994"/>
          </a:xfrm>
        </p:grpSpPr>
        <p:pic>
          <p:nvPicPr>
            <p:cNvPr id="37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0" name="Group 379"/>
          <p:cNvGrpSpPr/>
          <p:nvPr/>
        </p:nvGrpSpPr>
        <p:grpSpPr>
          <a:xfrm>
            <a:off x="6868160" y="5404396"/>
            <a:ext cx="345440" cy="1314994"/>
            <a:chOff x="1841500" y="890452"/>
            <a:chExt cx="345440" cy="1314994"/>
          </a:xfrm>
        </p:grpSpPr>
        <p:pic>
          <p:nvPicPr>
            <p:cNvPr id="38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3" name="Group 382"/>
          <p:cNvGrpSpPr/>
          <p:nvPr/>
        </p:nvGrpSpPr>
        <p:grpSpPr>
          <a:xfrm>
            <a:off x="844550" y="5135158"/>
            <a:ext cx="345440" cy="1314994"/>
            <a:chOff x="1841500" y="890452"/>
            <a:chExt cx="345440" cy="1314994"/>
          </a:xfrm>
        </p:grpSpPr>
        <p:pic>
          <p:nvPicPr>
            <p:cNvPr id="38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6" name="Group 385"/>
          <p:cNvGrpSpPr/>
          <p:nvPr/>
        </p:nvGrpSpPr>
        <p:grpSpPr>
          <a:xfrm>
            <a:off x="1256030" y="2623459"/>
            <a:ext cx="345440" cy="1314994"/>
            <a:chOff x="1841500" y="890452"/>
            <a:chExt cx="345440" cy="1314994"/>
          </a:xfrm>
        </p:grpSpPr>
        <p:pic>
          <p:nvPicPr>
            <p:cNvPr id="38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9" name="Group 388"/>
          <p:cNvGrpSpPr/>
          <p:nvPr/>
        </p:nvGrpSpPr>
        <p:grpSpPr>
          <a:xfrm>
            <a:off x="3322320" y="3685906"/>
            <a:ext cx="345440" cy="1314994"/>
            <a:chOff x="1841500" y="890452"/>
            <a:chExt cx="345440" cy="1314994"/>
          </a:xfrm>
        </p:grpSpPr>
        <p:pic>
          <p:nvPicPr>
            <p:cNvPr id="39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2" name="Group 391"/>
          <p:cNvGrpSpPr/>
          <p:nvPr/>
        </p:nvGrpSpPr>
        <p:grpSpPr>
          <a:xfrm>
            <a:off x="2598420" y="3414492"/>
            <a:ext cx="345440" cy="1314994"/>
            <a:chOff x="1841500" y="890452"/>
            <a:chExt cx="345440" cy="1314994"/>
          </a:xfrm>
        </p:grpSpPr>
        <p:pic>
          <p:nvPicPr>
            <p:cNvPr id="39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5" name="Group 394"/>
          <p:cNvGrpSpPr/>
          <p:nvPr/>
        </p:nvGrpSpPr>
        <p:grpSpPr>
          <a:xfrm>
            <a:off x="4523740" y="2544355"/>
            <a:ext cx="345440" cy="1314994"/>
            <a:chOff x="1841500" y="890452"/>
            <a:chExt cx="345440" cy="1314994"/>
          </a:xfrm>
        </p:grpSpPr>
        <p:pic>
          <p:nvPicPr>
            <p:cNvPr id="39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8" name="Group 397"/>
          <p:cNvGrpSpPr/>
          <p:nvPr/>
        </p:nvGrpSpPr>
        <p:grpSpPr>
          <a:xfrm>
            <a:off x="5885180" y="3492864"/>
            <a:ext cx="345440" cy="1314994"/>
            <a:chOff x="1841500" y="890452"/>
            <a:chExt cx="345440" cy="1314994"/>
          </a:xfrm>
        </p:grpSpPr>
        <p:pic>
          <p:nvPicPr>
            <p:cNvPr id="39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pic>
        <p:nvPicPr>
          <p:cNvPr id="401" name="Tieng-mua-roi-lop-dop-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33020" y="114664"/>
            <a:ext cx="609600" cy="609600"/>
          </a:xfrm>
          <a:prstGeom prst="rect">
            <a:avLst/>
          </a:prstGeom>
        </p:spPr>
      </p:pic>
      <p:grpSp>
        <p:nvGrpSpPr>
          <p:cNvPr id="402" name="Group 401"/>
          <p:cNvGrpSpPr/>
          <p:nvPr/>
        </p:nvGrpSpPr>
        <p:grpSpPr>
          <a:xfrm>
            <a:off x="8417823" y="-299468"/>
            <a:ext cx="345440" cy="1314994"/>
            <a:chOff x="1841500" y="890452"/>
            <a:chExt cx="345440" cy="1314994"/>
          </a:xfrm>
        </p:grpSpPr>
        <p:pic>
          <p:nvPicPr>
            <p:cNvPr id="40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0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5" name="Group 404"/>
          <p:cNvGrpSpPr/>
          <p:nvPr/>
        </p:nvGrpSpPr>
        <p:grpSpPr>
          <a:xfrm>
            <a:off x="6565725" y="-293187"/>
            <a:ext cx="345440" cy="1314994"/>
            <a:chOff x="1841500" y="890452"/>
            <a:chExt cx="345440" cy="1314994"/>
          </a:xfrm>
        </p:grpSpPr>
        <p:pic>
          <p:nvPicPr>
            <p:cNvPr id="40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0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8" name="Group 407"/>
          <p:cNvGrpSpPr/>
          <p:nvPr/>
        </p:nvGrpSpPr>
        <p:grpSpPr>
          <a:xfrm>
            <a:off x="7065230" y="-863348"/>
            <a:ext cx="345440" cy="1314994"/>
            <a:chOff x="1841500" y="890452"/>
            <a:chExt cx="345440" cy="1314994"/>
          </a:xfrm>
        </p:grpSpPr>
        <p:pic>
          <p:nvPicPr>
            <p:cNvPr id="40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1" name="Group 410"/>
          <p:cNvGrpSpPr/>
          <p:nvPr/>
        </p:nvGrpSpPr>
        <p:grpSpPr>
          <a:xfrm>
            <a:off x="5453380" y="-27576"/>
            <a:ext cx="345440" cy="1314994"/>
            <a:chOff x="1841500" y="890452"/>
            <a:chExt cx="345440" cy="1314994"/>
          </a:xfrm>
        </p:grpSpPr>
        <p:pic>
          <p:nvPicPr>
            <p:cNvPr id="41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4" name="Group 413"/>
          <p:cNvGrpSpPr/>
          <p:nvPr/>
        </p:nvGrpSpPr>
        <p:grpSpPr>
          <a:xfrm>
            <a:off x="3153" y="-360664"/>
            <a:ext cx="345440" cy="1314994"/>
            <a:chOff x="1841500" y="890452"/>
            <a:chExt cx="345440" cy="1314994"/>
          </a:xfrm>
        </p:grpSpPr>
        <p:pic>
          <p:nvPicPr>
            <p:cNvPr id="41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7" name="Group 416"/>
          <p:cNvGrpSpPr/>
          <p:nvPr/>
        </p:nvGrpSpPr>
        <p:grpSpPr>
          <a:xfrm>
            <a:off x="123190" y="1049384"/>
            <a:ext cx="345440" cy="1314994"/>
            <a:chOff x="1841500" y="890452"/>
            <a:chExt cx="345440" cy="1314994"/>
          </a:xfrm>
        </p:grpSpPr>
        <p:pic>
          <p:nvPicPr>
            <p:cNvPr id="41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 name="Group 419"/>
          <p:cNvGrpSpPr/>
          <p:nvPr/>
        </p:nvGrpSpPr>
        <p:grpSpPr>
          <a:xfrm>
            <a:off x="9382760" y="-685073"/>
            <a:ext cx="345440" cy="1314994"/>
            <a:chOff x="1841500" y="890452"/>
            <a:chExt cx="345440" cy="1314994"/>
          </a:xfrm>
        </p:grpSpPr>
        <p:pic>
          <p:nvPicPr>
            <p:cNvPr id="42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3" name="Group 422"/>
          <p:cNvGrpSpPr/>
          <p:nvPr/>
        </p:nvGrpSpPr>
        <p:grpSpPr>
          <a:xfrm>
            <a:off x="10539730" y="-644952"/>
            <a:ext cx="345440" cy="1314994"/>
            <a:chOff x="1841500" y="890452"/>
            <a:chExt cx="345440" cy="1314994"/>
          </a:xfrm>
        </p:grpSpPr>
        <p:pic>
          <p:nvPicPr>
            <p:cNvPr id="42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6" name="Group 425"/>
          <p:cNvGrpSpPr/>
          <p:nvPr/>
        </p:nvGrpSpPr>
        <p:grpSpPr>
          <a:xfrm>
            <a:off x="7564735" y="-703009"/>
            <a:ext cx="345440" cy="1314994"/>
            <a:chOff x="1841500" y="890452"/>
            <a:chExt cx="345440" cy="1314994"/>
          </a:xfrm>
        </p:grpSpPr>
        <p:pic>
          <p:nvPicPr>
            <p:cNvPr id="42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2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9" name="Group 428"/>
          <p:cNvGrpSpPr/>
          <p:nvPr/>
        </p:nvGrpSpPr>
        <p:grpSpPr>
          <a:xfrm>
            <a:off x="5130056" y="-488404"/>
            <a:ext cx="345440" cy="1314994"/>
            <a:chOff x="1841500" y="890452"/>
            <a:chExt cx="345440" cy="1314994"/>
          </a:xfrm>
        </p:grpSpPr>
        <p:pic>
          <p:nvPicPr>
            <p:cNvPr id="43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2" name="Group 431"/>
          <p:cNvGrpSpPr/>
          <p:nvPr/>
        </p:nvGrpSpPr>
        <p:grpSpPr>
          <a:xfrm>
            <a:off x="2948940" y="183245"/>
            <a:ext cx="345440" cy="1314994"/>
            <a:chOff x="1841500" y="890452"/>
            <a:chExt cx="345440" cy="1314994"/>
          </a:xfrm>
        </p:grpSpPr>
        <p:pic>
          <p:nvPicPr>
            <p:cNvPr id="43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2451100" y="-741675"/>
            <a:ext cx="345440" cy="1314994"/>
            <a:chOff x="1841500" y="890452"/>
            <a:chExt cx="345440" cy="1314994"/>
          </a:xfrm>
        </p:grpSpPr>
        <p:pic>
          <p:nvPicPr>
            <p:cNvPr id="43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91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736" fill="hold"/>
                                        <p:tgtEl>
                                          <p:spTgt spid="401"/>
                                        </p:tgtEl>
                                      </p:cBhvr>
                                    </p:cmd>
                                  </p:childTnLst>
                                </p:cTn>
                              </p:par>
                              <p:par>
                                <p:cTn id="7" presetID="10" presetClass="entr" presetSubtype="0" repeatCount="indefinite"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750"/>
                                        <p:tgtEl>
                                          <p:spTgt spid="4"/>
                                        </p:tgtEl>
                                      </p:cBhvr>
                                    </p:animEffect>
                                  </p:childTnLst>
                                </p:cTn>
                              </p:par>
                              <p:par>
                                <p:cTn id="10" presetID="42" presetClass="path" presetSubtype="0" repeatCount="indefinite" accel="50000" decel="50000" fill="hold" nodeType="withEffect">
                                  <p:stCondLst>
                                    <p:cond delay="0"/>
                                  </p:stCondLst>
                                  <p:childTnLst>
                                    <p:animMotion origin="layout" path="M 0 0 L 0 0.25 E" pathEditMode="relative" ptsTypes="">
                                      <p:cBhvr>
                                        <p:cTn id="11" dur="750" fill="hold"/>
                                        <p:tgtEl>
                                          <p:spTgt spid="4"/>
                                        </p:tgtEl>
                                        <p:attrNameLst>
                                          <p:attrName>ppt_x</p:attrName>
                                          <p:attrName>ppt_y</p:attrName>
                                        </p:attrNameLst>
                                      </p:cBhvr>
                                    </p:animMotion>
                                  </p:childTnLst>
                                </p:cTn>
                              </p:par>
                              <p:par>
                                <p:cTn id="12" presetID="42" presetClass="exit" presetSubtype="0" repeatCount="indefinite" fill="hold" nodeType="withEffect">
                                  <p:stCondLst>
                                    <p:cond delay="0"/>
                                  </p:stCondLst>
                                  <p:childTnLst>
                                    <p:animEffect transition="out" filter="fade">
                                      <p:cBhvr>
                                        <p:cTn id="13" dur="750"/>
                                        <p:tgtEl>
                                          <p:spTgt spid="4"/>
                                        </p:tgtEl>
                                      </p:cBhvr>
                                    </p:animEffect>
                                    <p:anim calcmode="lin" valueType="num">
                                      <p:cBhvr>
                                        <p:cTn id="14" dur="750"/>
                                        <p:tgtEl>
                                          <p:spTgt spid="4"/>
                                        </p:tgtEl>
                                        <p:attrNameLst>
                                          <p:attrName>ppt_x</p:attrName>
                                        </p:attrNameLst>
                                      </p:cBhvr>
                                      <p:tavLst>
                                        <p:tav tm="0">
                                          <p:val>
                                            <p:strVal val="ppt_x"/>
                                          </p:val>
                                        </p:tav>
                                        <p:tav tm="100000">
                                          <p:val>
                                            <p:strVal val="ppt_x"/>
                                          </p:val>
                                        </p:tav>
                                      </p:tavLst>
                                    </p:anim>
                                    <p:anim calcmode="lin" valueType="num">
                                      <p:cBhvr>
                                        <p:cTn id="15" dur="750"/>
                                        <p:tgtEl>
                                          <p:spTgt spid="4"/>
                                        </p:tgtEl>
                                        <p:attrNameLst>
                                          <p:attrName>ppt_y</p:attrName>
                                        </p:attrNameLst>
                                      </p:cBhvr>
                                      <p:tavLst>
                                        <p:tav tm="0">
                                          <p:val>
                                            <p:strVal val="ppt_y"/>
                                          </p:val>
                                        </p:tav>
                                        <p:tav tm="100000">
                                          <p:val>
                                            <p:strVal val="ppt_y+.1"/>
                                          </p:val>
                                        </p:tav>
                                      </p:tavLst>
                                    </p:anim>
                                    <p:set>
                                      <p:cBhvr>
                                        <p:cTn id="16" dur="1" fill="hold">
                                          <p:stCondLst>
                                            <p:cond delay="749"/>
                                          </p:stCondLst>
                                        </p:cTn>
                                        <p:tgtEl>
                                          <p:spTgt spid="4"/>
                                        </p:tgtEl>
                                        <p:attrNameLst>
                                          <p:attrName>style.visibility</p:attrName>
                                        </p:attrNameLst>
                                      </p:cBhvr>
                                      <p:to>
                                        <p:strVal val="hidden"/>
                                      </p:to>
                                    </p:set>
                                  </p:childTnLst>
                                </p:cTn>
                              </p:par>
                              <p:par>
                                <p:cTn id="17" presetID="10" presetClass="entr" presetSubtype="0" repeatCount="indefinite"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750"/>
                                        <p:tgtEl>
                                          <p:spTgt spid="104"/>
                                        </p:tgtEl>
                                      </p:cBhvr>
                                    </p:animEffect>
                                  </p:childTnLst>
                                </p:cTn>
                              </p:par>
                              <p:par>
                                <p:cTn id="20" presetID="42" presetClass="path" presetSubtype="0" repeatCount="indefinite" accel="50000" decel="50000" fill="hold" nodeType="withEffect">
                                  <p:stCondLst>
                                    <p:cond delay="0"/>
                                  </p:stCondLst>
                                  <p:childTnLst>
                                    <p:animMotion origin="layout" path="M -2.91667E-6 -3.33333E-6 L -2.91667E-6 0.25 " pathEditMode="relative" rAng="0" ptsTypes="AA">
                                      <p:cBhvr>
                                        <p:cTn id="21" dur="750" fill="hold"/>
                                        <p:tgtEl>
                                          <p:spTgt spid="104"/>
                                        </p:tgtEl>
                                        <p:attrNameLst>
                                          <p:attrName>ppt_x</p:attrName>
                                          <p:attrName>ppt_y</p:attrName>
                                        </p:attrNameLst>
                                      </p:cBhvr>
                                      <p:rCtr x="0" y="12500"/>
                                    </p:animMotion>
                                  </p:childTnLst>
                                </p:cTn>
                              </p:par>
                              <p:par>
                                <p:cTn id="22" presetID="42" presetClass="exit" presetSubtype="0" repeatCount="indefinite" fill="hold" nodeType="withEffect">
                                  <p:stCondLst>
                                    <p:cond delay="0"/>
                                  </p:stCondLst>
                                  <p:childTnLst>
                                    <p:animEffect transition="out" filter="fade">
                                      <p:cBhvr>
                                        <p:cTn id="23" dur="750"/>
                                        <p:tgtEl>
                                          <p:spTgt spid="104"/>
                                        </p:tgtEl>
                                      </p:cBhvr>
                                    </p:animEffect>
                                    <p:anim calcmode="lin" valueType="num">
                                      <p:cBhvr>
                                        <p:cTn id="24" dur="750"/>
                                        <p:tgtEl>
                                          <p:spTgt spid="104"/>
                                        </p:tgtEl>
                                        <p:attrNameLst>
                                          <p:attrName>ppt_x</p:attrName>
                                        </p:attrNameLst>
                                      </p:cBhvr>
                                      <p:tavLst>
                                        <p:tav tm="0">
                                          <p:val>
                                            <p:strVal val="ppt_x"/>
                                          </p:val>
                                        </p:tav>
                                        <p:tav tm="100000">
                                          <p:val>
                                            <p:strVal val="ppt_x"/>
                                          </p:val>
                                        </p:tav>
                                      </p:tavLst>
                                    </p:anim>
                                    <p:anim calcmode="lin" valueType="num">
                                      <p:cBhvr>
                                        <p:cTn id="25" dur="750"/>
                                        <p:tgtEl>
                                          <p:spTgt spid="104"/>
                                        </p:tgtEl>
                                        <p:attrNameLst>
                                          <p:attrName>ppt_y</p:attrName>
                                        </p:attrNameLst>
                                      </p:cBhvr>
                                      <p:tavLst>
                                        <p:tav tm="0">
                                          <p:val>
                                            <p:strVal val="ppt_y"/>
                                          </p:val>
                                        </p:tav>
                                        <p:tav tm="100000">
                                          <p:val>
                                            <p:strVal val="ppt_y+.1"/>
                                          </p:val>
                                        </p:tav>
                                      </p:tavLst>
                                    </p:anim>
                                    <p:set>
                                      <p:cBhvr>
                                        <p:cTn id="26" dur="1" fill="hold">
                                          <p:stCondLst>
                                            <p:cond delay="749"/>
                                          </p:stCondLst>
                                        </p:cTn>
                                        <p:tgtEl>
                                          <p:spTgt spid="104"/>
                                        </p:tgtEl>
                                        <p:attrNameLst>
                                          <p:attrName>style.visibility</p:attrName>
                                        </p:attrNameLst>
                                      </p:cBhvr>
                                      <p:to>
                                        <p:strVal val="hidden"/>
                                      </p:to>
                                    </p:set>
                                  </p:childTnLst>
                                </p:cTn>
                              </p:par>
                              <p:par>
                                <p:cTn id="27" presetID="10" presetClass="entr" presetSubtype="0" repeatCount="indefinite"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750"/>
                                        <p:tgtEl>
                                          <p:spTgt spid="107"/>
                                        </p:tgtEl>
                                      </p:cBhvr>
                                    </p:animEffect>
                                  </p:childTnLst>
                                </p:cTn>
                              </p:par>
                              <p:par>
                                <p:cTn id="30" presetID="42" presetClass="path" presetSubtype="0" repeatCount="indefinite" accel="50000" decel="50000" fill="hold" nodeType="withEffect">
                                  <p:stCondLst>
                                    <p:cond delay="0"/>
                                  </p:stCondLst>
                                  <p:childTnLst>
                                    <p:animMotion origin="layout" path="M 2.5E-6 2.22222E-6 L 2.5E-6 0.25 " pathEditMode="relative" rAng="0" ptsTypes="AA">
                                      <p:cBhvr>
                                        <p:cTn id="31" dur="750" fill="hold"/>
                                        <p:tgtEl>
                                          <p:spTgt spid="107"/>
                                        </p:tgtEl>
                                        <p:attrNameLst>
                                          <p:attrName>ppt_x</p:attrName>
                                          <p:attrName>ppt_y</p:attrName>
                                        </p:attrNameLst>
                                      </p:cBhvr>
                                      <p:rCtr x="0" y="12500"/>
                                    </p:animMotion>
                                  </p:childTnLst>
                                </p:cTn>
                              </p:par>
                              <p:par>
                                <p:cTn id="32" presetID="42" presetClass="exit" presetSubtype="0" repeatCount="indefinite" fill="hold" nodeType="withEffect">
                                  <p:stCondLst>
                                    <p:cond delay="0"/>
                                  </p:stCondLst>
                                  <p:childTnLst>
                                    <p:animEffect transition="out" filter="fade">
                                      <p:cBhvr>
                                        <p:cTn id="33" dur="750"/>
                                        <p:tgtEl>
                                          <p:spTgt spid="107"/>
                                        </p:tgtEl>
                                      </p:cBhvr>
                                    </p:animEffect>
                                    <p:anim calcmode="lin" valueType="num">
                                      <p:cBhvr>
                                        <p:cTn id="34" dur="750"/>
                                        <p:tgtEl>
                                          <p:spTgt spid="107"/>
                                        </p:tgtEl>
                                        <p:attrNameLst>
                                          <p:attrName>ppt_x</p:attrName>
                                        </p:attrNameLst>
                                      </p:cBhvr>
                                      <p:tavLst>
                                        <p:tav tm="0">
                                          <p:val>
                                            <p:strVal val="ppt_x"/>
                                          </p:val>
                                        </p:tav>
                                        <p:tav tm="100000">
                                          <p:val>
                                            <p:strVal val="ppt_x"/>
                                          </p:val>
                                        </p:tav>
                                      </p:tavLst>
                                    </p:anim>
                                    <p:anim calcmode="lin" valueType="num">
                                      <p:cBhvr>
                                        <p:cTn id="35" dur="750"/>
                                        <p:tgtEl>
                                          <p:spTgt spid="107"/>
                                        </p:tgtEl>
                                        <p:attrNameLst>
                                          <p:attrName>ppt_y</p:attrName>
                                        </p:attrNameLst>
                                      </p:cBhvr>
                                      <p:tavLst>
                                        <p:tav tm="0">
                                          <p:val>
                                            <p:strVal val="ppt_y"/>
                                          </p:val>
                                        </p:tav>
                                        <p:tav tm="100000">
                                          <p:val>
                                            <p:strVal val="ppt_y+.1"/>
                                          </p:val>
                                        </p:tav>
                                      </p:tavLst>
                                    </p:anim>
                                    <p:set>
                                      <p:cBhvr>
                                        <p:cTn id="36" dur="1" fill="hold">
                                          <p:stCondLst>
                                            <p:cond delay="749"/>
                                          </p:stCondLst>
                                        </p:cTn>
                                        <p:tgtEl>
                                          <p:spTgt spid="107"/>
                                        </p:tgtEl>
                                        <p:attrNameLst>
                                          <p:attrName>style.visibility</p:attrName>
                                        </p:attrNameLst>
                                      </p:cBhvr>
                                      <p:to>
                                        <p:strVal val="hidden"/>
                                      </p:to>
                                    </p:set>
                                  </p:childTnLst>
                                </p:cTn>
                              </p:par>
                              <p:par>
                                <p:cTn id="37" presetID="10" presetClass="entr" presetSubtype="0" repeatCount="indefinite"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750"/>
                                        <p:tgtEl>
                                          <p:spTgt spid="110"/>
                                        </p:tgtEl>
                                      </p:cBhvr>
                                    </p:animEffect>
                                  </p:childTnLst>
                                </p:cTn>
                              </p:par>
                              <p:par>
                                <p:cTn id="40" presetID="42" presetClass="path" presetSubtype="0" repeatCount="indefinite" accel="50000" decel="50000" fill="hold" nodeType="withEffect">
                                  <p:stCondLst>
                                    <p:cond delay="0"/>
                                  </p:stCondLst>
                                  <p:childTnLst>
                                    <p:animMotion origin="layout" path="M 3.125E-6 -1.11111E-6 L 3.125E-6 0.25 " pathEditMode="relative" rAng="0" ptsTypes="AA">
                                      <p:cBhvr>
                                        <p:cTn id="41" dur="750" fill="hold"/>
                                        <p:tgtEl>
                                          <p:spTgt spid="110"/>
                                        </p:tgtEl>
                                        <p:attrNameLst>
                                          <p:attrName>ppt_x</p:attrName>
                                          <p:attrName>ppt_y</p:attrName>
                                        </p:attrNameLst>
                                      </p:cBhvr>
                                      <p:rCtr x="0" y="12500"/>
                                    </p:animMotion>
                                  </p:childTnLst>
                                </p:cTn>
                              </p:par>
                              <p:par>
                                <p:cTn id="42" presetID="42" presetClass="exit" presetSubtype="0" repeatCount="indefinite" fill="hold" nodeType="withEffect">
                                  <p:stCondLst>
                                    <p:cond delay="0"/>
                                  </p:stCondLst>
                                  <p:childTnLst>
                                    <p:animEffect transition="out" filter="fade">
                                      <p:cBhvr>
                                        <p:cTn id="43" dur="750"/>
                                        <p:tgtEl>
                                          <p:spTgt spid="110"/>
                                        </p:tgtEl>
                                      </p:cBhvr>
                                    </p:animEffect>
                                    <p:anim calcmode="lin" valueType="num">
                                      <p:cBhvr>
                                        <p:cTn id="44" dur="750"/>
                                        <p:tgtEl>
                                          <p:spTgt spid="110"/>
                                        </p:tgtEl>
                                        <p:attrNameLst>
                                          <p:attrName>ppt_x</p:attrName>
                                        </p:attrNameLst>
                                      </p:cBhvr>
                                      <p:tavLst>
                                        <p:tav tm="0">
                                          <p:val>
                                            <p:strVal val="ppt_x"/>
                                          </p:val>
                                        </p:tav>
                                        <p:tav tm="100000">
                                          <p:val>
                                            <p:strVal val="ppt_x"/>
                                          </p:val>
                                        </p:tav>
                                      </p:tavLst>
                                    </p:anim>
                                    <p:anim calcmode="lin" valueType="num">
                                      <p:cBhvr>
                                        <p:cTn id="45" dur="750"/>
                                        <p:tgtEl>
                                          <p:spTgt spid="110"/>
                                        </p:tgtEl>
                                        <p:attrNameLst>
                                          <p:attrName>ppt_y</p:attrName>
                                        </p:attrNameLst>
                                      </p:cBhvr>
                                      <p:tavLst>
                                        <p:tav tm="0">
                                          <p:val>
                                            <p:strVal val="ppt_y"/>
                                          </p:val>
                                        </p:tav>
                                        <p:tav tm="100000">
                                          <p:val>
                                            <p:strVal val="ppt_y+.1"/>
                                          </p:val>
                                        </p:tav>
                                      </p:tavLst>
                                    </p:anim>
                                    <p:set>
                                      <p:cBhvr>
                                        <p:cTn id="46" dur="1" fill="hold">
                                          <p:stCondLst>
                                            <p:cond delay="749"/>
                                          </p:stCondLst>
                                        </p:cTn>
                                        <p:tgtEl>
                                          <p:spTgt spid="110"/>
                                        </p:tgtEl>
                                        <p:attrNameLst>
                                          <p:attrName>style.visibility</p:attrName>
                                        </p:attrNameLst>
                                      </p:cBhvr>
                                      <p:to>
                                        <p:strVal val="hidden"/>
                                      </p:to>
                                    </p:set>
                                  </p:childTnLst>
                                </p:cTn>
                              </p:par>
                              <p:par>
                                <p:cTn id="47" presetID="10" presetClass="entr" presetSubtype="0" repeatCount="indefinite"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750"/>
                                        <p:tgtEl>
                                          <p:spTgt spid="113"/>
                                        </p:tgtEl>
                                      </p:cBhvr>
                                    </p:animEffect>
                                  </p:childTnLst>
                                </p:cTn>
                              </p:par>
                              <p:par>
                                <p:cTn id="50" presetID="42" presetClass="path" presetSubtype="0" repeatCount="indefinite" accel="50000" decel="50000" fill="hold" nodeType="withEffect">
                                  <p:stCondLst>
                                    <p:cond delay="0"/>
                                  </p:stCondLst>
                                  <p:childTnLst>
                                    <p:animMotion origin="layout" path="M -2.08333E-7 7.40741E-7 L -2.08333E-7 0.25 " pathEditMode="relative" rAng="0" ptsTypes="AA">
                                      <p:cBhvr>
                                        <p:cTn id="51" dur="750" fill="hold"/>
                                        <p:tgtEl>
                                          <p:spTgt spid="113"/>
                                        </p:tgtEl>
                                        <p:attrNameLst>
                                          <p:attrName>ppt_x</p:attrName>
                                          <p:attrName>ppt_y</p:attrName>
                                        </p:attrNameLst>
                                      </p:cBhvr>
                                      <p:rCtr x="0" y="12500"/>
                                    </p:animMotion>
                                  </p:childTnLst>
                                </p:cTn>
                              </p:par>
                              <p:par>
                                <p:cTn id="52" presetID="42" presetClass="exit" presetSubtype="0" repeatCount="indefinite" fill="hold" nodeType="withEffect">
                                  <p:stCondLst>
                                    <p:cond delay="0"/>
                                  </p:stCondLst>
                                  <p:childTnLst>
                                    <p:animEffect transition="out" filter="fade">
                                      <p:cBhvr>
                                        <p:cTn id="53" dur="750"/>
                                        <p:tgtEl>
                                          <p:spTgt spid="113"/>
                                        </p:tgtEl>
                                      </p:cBhvr>
                                    </p:animEffect>
                                    <p:anim calcmode="lin" valueType="num">
                                      <p:cBhvr>
                                        <p:cTn id="54" dur="750"/>
                                        <p:tgtEl>
                                          <p:spTgt spid="113"/>
                                        </p:tgtEl>
                                        <p:attrNameLst>
                                          <p:attrName>ppt_x</p:attrName>
                                        </p:attrNameLst>
                                      </p:cBhvr>
                                      <p:tavLst>
                                        <p:tav tm="0">
                                          <p:val>
                                            <p:strVal val="ppt_x"/>
                                          </p:val>
                                        </p:tav>
                                        <p:tav tm="100000">
                                          <p:val>
                                            <p:strVal val="ppt_x"/>
                                          </p:val>
                                        </p:tav>
                                      </p:tavLst>
                                    </p:anim>
                                    <p:anim calcmode="lin" valueType="num">
                                      <p:cBhvr>
                                        <p:cTn id="55" dur="750"/>
                                        <p:tgtEl>
                                          <p:spTgt spid="113"/>
                                        </p:tgtEl>
                                        <p:attrNameLst>
                                          <p:attrName>ppt_y</p:attrName>
                                        </p:attrNameLst>
                                      </p:cBhvr>
                                      <p:tavLst>
                                        <p:tav tm="0">
                                          <p:val>
                                            <p:strVal val="ppt_y"/>
                                          </p:val>
                                        </p:tav>
                                        <p:tav tm="100000">
                                          <p:val>
                                            <p:strVal val="ppt_y+.1"/>
                                          </p:val>
                                        </p:tav>
                                      </p:tavLst>
                                    </p:anim>
                                    <p:set>
                                      <p:cBhvr>
                                        <p:cTn id="56" dur="1" fill="hold">
                                          <p:stCondLst>
                                            <p:cond delay="749"/>
                                          </p:stCondLst>
                                        </p:cTn>
                                        <p:tgtEl>
                                          <p:spTgt spid="113"/>
                                        </p:tgtEl>
                                        <p:attrNameLst>
                                          <p:attrName>style.visibility</p:attrName>
                                        </p:attrNameLst>
                                      </p:cBhvr>
                                      <p:to>
                                        <p:strVal val="hidden"/>
                                      </p:to>
                                    </p:set>
                                  </p:childTnLst>
                                </p:cTn>
                              </p:par>
                              <p:par>
                                <p:cTn id="57" presetID="10" presetClass="entr" presetSubtype="0" repeatCount="indefinite" fill="hold" nodeType="with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750"/>
                                        <p:tgtEl>
                                          <p:spTgt spid="116"/>
                                        </p:tgtEl>
                                      </p:cBhvr>
                                    </p:animEffect>
                                  </p:childTnLst>
                                </p:cTn>
                              </p:par>
                              <p:par>
                                <p:cTn id="60" presetID="42" presetClass="path" presetSubtype="0" repeatCount="indefinite" accel="50000" decel="50000" fill="hold" nodeType="withEffect">
                                  <p:stCondLst>
                                    <p:cond delay="0"/>
                                  </p:stCondLst>
                                  <p:childTnLst>
                                    <p:animMotion origin="layout" path="M 3.125E-6 -3.33333E-6 L 3.125E-6 0.25 " pathEditMode="relative" rAng="0" ptsTypes="AA">
                                      <p:cBhvr>
                                        <p:cTn id="61" dur="750" fill="hold"/>
                                        <p:tgtEl>
                                          <p:spTgt spid="116"/>
                                        </p:tgtEl>
                                        <p:attrNameLst>
                                          <p:attrName>ppt_x</p:attrName>
                                          <p:attrName>ppt_y</p:attrName>
                                        </p:attrNameLst>
                                      </p:cBhvr>
                                      <p:rCtr x="0" y="12500"/>
                                    </p:animMotion>
                                  </p:childTnLst>
                                </p:cTn>
                              </p:par>
                              <p:par>
                                <p:cTn id="62" presetID="42" presetClass="exit" presetSubtype="0" repeatCount="indefinite" fill="hold" nodeType="withEffect">
                                  <p:stCondLst>
                                    <p:cond delay="0"/>
                                  </p:stCondLst>
                                  <p:childTnLst>
                                    <p:animEffect transition="out" filter="fade">
                                      <p:cBhvr>
                                        <p:cTn id="63" dur="750"/>
                                        <p:tgtEl>
                                          <p:spTgt spid="116"/>
                                        </p:tgtEl>
                                      </p:cBhvr>
                                    </p:animEffect>
                                    <p:anim calcmode="lin" valueType="num">
                                      <p:cBhvr>
                                        <p:cTn id="64" dur="750"/>
                                        <p:tgtEl>
                                          <p:spTgt spid="116"/>
                                        </p:tgtEl>
                                        <p:attrNameLst>
                                          <p:attrName>ppt_x</p:attrName>
                                        </p:attrNameLst>
                                      </p:cBhvr>
                                      <p:tavLst>
                                        <p:tav tm="0">
                                          <p:val>
                                            <p:strVal val="ppt_x"/>
                                          </p:val>
                                        </p:tav>
                                        <p:tav tm="100000">
                                          <p:val>
                                            <p:strVal val="ppt_x"/>
                                          </p:val>
                                        </p:tav>
                                      </p:tavLst>
                                    </p:anim>
                                    <p:anim calcmode="lin" valueType="num">
                                      <p:cBhvr>
                                        <p:cTn id="65" dur="750"/>
                                        <p:tgtEl>
                                          <p:spTgt spid="116"/>
                                        </p:tgtEl>
                                        <p:attrNameLst>
                                          <p:attrName>ppt_y</p:attrName>
                                        </p:attrNameLst>
                                      </p:cBhvr>
                                      <p:tavLst>
                                        <p:tav tm="0">
                                          <p:val>
                                            <p:strVal val="ppt_y"/>
                                          </p:val>
                                        </p:tav>
                                        <p:tav tm="100000">
                                          <p:val>
                                            <p:strVal val="ppt_y+.1"/>
                                          </p:val>
                                        </p:tav>
                                      </p:tavLst>
                                    </p:anim>
                                    <p:set>
                                      <p:cBhvr>
                                        <p:cTn id="66" dur="1" fill="hold">
                                          <p:stCondLst>
                                            <p:cond delay="749"/>
                                          </p:stCondLst>
                                        </p:cTn>
                                        <p:tgtEl>
                                          <p:spTgt spid="116"/>
                                        </p:tgtEl>
                                        <p:attrNameLst>
                                          <p:attrName>style.visibility</p:attrName>
                                        </p:attrNameLst>
                                      </p:cBhvr>
                                      <p:to>
                                        <p:strVal val="hidden"/>
                                      </p:to>
                                    </p:set>
                                  </p:childTnLst>
                                </p:cTn>
                              </p:par>
                              <p:par>
                                <p:cTn id="67" presetID="10" presetClass="entr" presetSubtype="0" repeatCount="indefinite"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750"/>
                                        <p:tgtEl>
                                          <p:spTgt spid="119"/>
                                        </p:tgtEl>
                                      </p:cBhvr>
                                    </p:animEffect>
                                  </p:childTnLst>
                                </p:cTn>
                              </p:par>
                              <p:par>
                                <p:cTn id="70" presetID="42" presetClass="path" presetSubtype="0" repeatCount="indefinite" accel="50000" decel="50000" fill="hold" nodeType="withEffect">
                                  <p:stCondLst>
                                    <p:cond delay="0"/>
                                  </p:stCondLst>
                                  <p:childTnLst>
                                    <p:animMotion origin="layout" path="M 2.29167E-6 0 L 2.29167E-6 0.25 " pathEditMode="relative" rAng="0" ptsTypes="AA">
                                      <p:cBhvr>
                                        <p:cTn id="71" dur="750" fill="hold"/>
                                        <p:tgtEl>
                                          <p:spTgt spid="119"/>
                                        </p:tgtEl>
                                        <p:attrNameLst>
                                          <p:attrName>ppt_x</p:attrName>
                                          <p:attrName>ppt_y</p:attrName>
                                        </p:attrNameLst>
                                      </p:cBhvr>
                                      <p:rCtr x="0" y="12500"/>
                                    </p:animMotion>
                                  </p:childTnLst>
                                </p:cTn>
                              </p:par>
                              <p:par>
                                <p:cTn id="72" presetID="42" presetClass="exit" presetSubtype="0" repeatCount="indefinite" fill="hold" nodeType="withEffect">
                                  <p:stCondLst>
                                    <p:cond delay="0"/>
                                  </p:stCondLst>
                                  <p:childTnLst>
                                    <p:animEffect transition="out" filter="fade">
                                      <p:cBhvr>
                                        <p:cTn id="73" dur="750"/>
                                        <p:tgtEl>
                                          <p:spTgt spid="119"/>
                                        </p:tgtEl>
                                      </p:cBhvr>
                                    </p:animEffect>
                                    <p:anim calcmode="lin" valueType="num">
                                      <p:cBhvr>
                                        <p:cTn id="74" dur="750"/>
                                        <p:tgtEl>
                                          <p:spTgt spid="119"/>
                                        </p:tgtEl>
                                        <p:attrNameLst>
                                          <p:attrName>ppt_x</p:attrName>
                                        </p:attrNameLst>
                                      </p:cBhvr>
                                      <p:tavLst>
                                        <p:tav tm="0">
                                          <p:val>
                                            <p:strVal val="ppt_x"/>
                                          </p:val>
                                        </p:tav>
                                        <p:tav tm="100000">
                                          <p:val>
                                            <p:strVal val="ppt_x"/>
                                          </p:val>
                                        </p:tav>
                                      </p:tavLst>
                                    </p:anim>
                                    <p:anim calcmode="lin" valueType="num">
                                      <p:cBhvr>
                                        <p:cTn id="75" dur="750"/>
                                        <p:tgtEl>
                                          <p:spTgt spid="119"/>
                                        </p:tgtEl>
                                        <p:attrNameLst>
                                          <p:attrName>ppt_y</p:attrName>
                                        </p:attrNameLst>
                                      </p:cBhvr>
                                      <p:tavLst>
                                        <p:tav tm="0">
                                          <p:val>
                                            <p:strVal val="ppt_y"/>
                                          </p:val>
                                        </p:tav>
                                        <p:tav tm="100000">
                                          <p:val>
                                            <p:strVal val="ppt_y+.1"/>
                                          </p:val>
                                        </p:tav>
                                      </p:tavLst>
                                    </p:anim>
                                    <p:set>
                                      <p:cBhvr>
                                        <p:cTn id="76" dur="1" fill="hold">
                                          <p:stCondLst>
                                            <p:cond delay="749"/>
                                          </p:stCondLst>
                                        </p:cTn>
                                        <p:tgtEl>
                                          <p:spTgt spid="119"/>
                                        </p:tgtEl>
                                        <p:attrNameLst>
                                          <p:attrName>style.visibility</p:attrName>
                                        </p:attrNameLst>
                                      </p:cBhvr>
                                      <p:to>
                                        <p:strVal val="hidden"/>
                                      </p:to>
                                    </p:set>
                                  </p:childTnLst>
                                </p:cTn>
                              </p:par>
                              <p:par>
                                <p:cTn id="77" presetID="10" presetClass="entr" presetSubtype="0" repeatCount="indefinite" fill="hold"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750"/>
                                        <p:tgtEl>
                                          <p:spTgt spid="122"/>
                                        </p:tgtEl>
                                      </p:cBhvr>
                                    </p:animEffect>
                                  </p:childTnLst>
                                </p:cTn>
                              </p:par>
                              <p:par>
                                <p:cTn id="8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81" dur="750" fill="hold"/>
                                        <p:tgtEl>
                                          <p:spTgt spid="122"/>
                                        </p:tgtEl>
                                        <p:attrNameLst>
                                          <p:attrName>ppt_x</p:attrName>
                                          <p:attrName>ppt_y</p:attrName>
                                        </p:attrNameLst>
                                      </p:cBhvr>
                                      <p:rCtr x="0" y="12500"/>
                                    </p:animMotion>
                                  </p:childTnLst>
                                </p:cTn>
                              </p:par>
                              <p:par>
                                <p:cTn id="82" presetID="42" presetClass="exit" presetSubtype="0" repeatCount="indefinite" fill="hold" nodeType="withEffect">
                                  <p:stCondLst>
                                    <p:cond delay="0"/>
                                  </p:stCondLst>
                                  <p:childTnLst>
                                    <p:animEffect transition="out" filter="fade">
                                      <p:cBhvr>
                                        <p:cTn id="83" dur="750"/>
                                        <p:tgtEl>
                                          <p:spTgt spid="122"/>
                                        </p:tgtEl>
                                      </p:cBhvr>
                                    </p:animEffect>
                                    <p:anim calcmode="lin" valueType="num">
                                      <p:cBhvr>
                                        <p:cTn id="84" dur="750"/>
                                        <p:tgtEl>
                                          <p:spTgt spid="122"/>
                                        </p:tgtEl>
                                        <p:attrNameLst>
                                          <p:attrName>ppt_x</p:attrName>
                                        </p:attrNameLst>
                                      </p:cBhvr>
                                      <p:tavLst>
                                        <p:tav tm="0">
                                          <p:val>
                                            <p:strVal val="ppt_x"/>
                                          </p:val>
                                        </p:tav>
                                        <p:tav tm="100000">
                                          <p:val>
                                            <p:strVal val="ppt_x"/>
                                          </p:val>
                                        </p:tav>
                                      </p:tavLst>
                                    </p:anim>
                                    <p:anim calcmode="lin" valueType="num">
                                      <p:cBhvr>
                                        <p:cTn id="85" dur="750"/>
                                        <p:tgtEl>
                                          <p:spTgt spid="122"/>
                                        </p:tgtEl>
                                        <p:attrNameLst>
                                          <p:attrName>ppt_y</p:attrName>
                                        </p:attrNameLst>
                                      </p:cBhvr>
                                      <p:tavLst>
                                        <p:tav tm="0">
                                          <p:val>
                                            <p:strVal val="ppt_y"/>
                                          </p:val>
                                        </p:tav>
                                        <p:tav tm="100000">
                                          <p:val>
                                            <p:strVal val="ppt_y+.1"/>
                                          </p:val>
                                        </p:tav>
                                      </p:tavLst>
                                    </p:anim>
                                    <p:set>
                                      <p:cBhvr>
                                        <p:cTn id="86" dur="1" fill="hold">
                                          <p:stCondLst>
                                            <p:cond delay="749"/>
                                          </p:stCondLst>
                                        </p:cTn>
                                        <p:tgtEl>
                                          <p:spTgt spid="122"/>
                                        </p:tgtEl>
                                        <p:attrNameLst>
                                          <p:attrName>style.visibility</p:attrName>
                                        </p:attrNameLst>
                                      </p:cBhvr>
                                      <p:to>
                                        <p:strVal val="hidden"/>
                                      </p:to>
                                    </p:set>
                                  </p:childTnLst>
                                </p:cTn>
                              </p:par>
                              <p:par>
                                <p:cTn id="87" presetID="10" presetClass="entr" presetSubtype="0" repeatCount="indefinite"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animEffect transition="in" filter="fade">
                                      <p:cBhvr>
                                        <p:cTn id="89" dur="750"/>
                                        <p:tgtEl>
                                          <p:spTgt spid="125"/>
                                        </p:tgtEl>
                                      </p:cBhvr>
                                    </p:animEffect>
                                  </p:childTnLst>
                                </p:cTn>
                              </p:par>
                              <p:par>
                                <p:cTn id="9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91" dur="750" fill="hold"/>
                                        <p:tgtEl>
                                          <p:spTgt spid="125"/>
                                        </p:tgtEl>
                                        <p:attrNameLst>
                                          <p:attrName>ppt_x</p:attrName>
                                          <p:attrName>ppt_y</p:attrName>
                                        </p:attrNameLst>
                                      </p:cBhvr>
                                      <p:rCtr x="0" y="12500"/>
                                    </p:animMotion>
                                  </p:childTnLst>
                                </p:cTn>
                              </p:par>
                              <p:par>
                                <p:cTn id="92" presetID="42" presetClass="exit" presetSubtype="0" repeatCount="indefinite" fill="hold" nodeType="withEffect">
                                  <p:stCondLst>
                                    <p:cond delay="0"/>
                                  </p:stCondLst>
                                  <p:childTnLst>
                                    <p:animEffect transition="out" filter="fade">
                                      <p:cBhvr>
                                        <p:cTn id="93" dur="750"/>
                                        <p:tgtEl>
                                          <p:spTgt spid="125"/>
                                        </p:tgtEl>
                                      </p:cBhvr>
                                    </p:animEffect>
                                    <p:anim calcmode="lin" valueType="num">
                                      <p:cBhvr>
                                        <p:cTn id="94" dur="750"/>
                                        <p:tgtEl>
                                          <p:spTgt spid="125"/>
                                        </p:tgtEl>
                                        <p:attrNameLst>
                                          <p:attrName>ppt_x</p:attrName>
                                        </p:attrNameLst>
                                      </p:cBhvr>
                                      <p:tavLst>
                                        <p:tav tm="0">
                                          <p:val>
                                            <p:strVal val="ppt_x"/>
                                          </p:val>
                                        </p:tav>
                                        <p:tav tm="100000">
                                          <p:val>
                                            <p:strVal val="ppt_x"/>
                                          </p:val>
                                        </p:tav>
                                      </p:tavLst>
                                    </p:anim>
                                    <p:anim calcmode="lin" valueType="num">
                                      <p:cBhvr>
                                        <p:cTn id="95" dur="750"/>
                                        <p:tgtEl>
                                          <p:spTgt spid="125"/>
                                        </p:tgtEl>
                                        <p:attrNameLst>
                                          <p:attrName>ppt_y</p:attrName>
                                        </p:attrNameLst>
                                      </p:cBhvr>
                                      <p:tavLst>
                                        <p:tav tm="0">
                                          <p:val>
                                            <p:strVal val="ppt_y"/>
                                          </p:val>
                                        </p:tav>
                                        <p:tav tm="100000">
                                          <p:val>
                                            <p:strVal val="ppt_y+.1"/>
                                          </p:val>
                                        </p:tav>
                                      </p:tavLst>
                                    </p:anim>
                                    <p:set>
                                      <p:cBhvr>
                                        <p:cTn id="96" dur="1" fill="hold">
                                          <p:stCondLst>
                                            <p:cond delay="749"/>
                                          </p:stCondLst>
                                        </p:cTn>
                                        <p:tgtEl>
                                          <p:spTgt spid="125"/>
                                        </p:tgtEl>
                                        <p:attrNameLst>
                                          <p:attrName>style.visibility</p:attrName>
                                        </p:attrNameLst>
                                      </p:cBhvr>
                                      <p:to>
                                        <p:strVal val="hidden"/>
                                      </p:to>
                                    </p:set>
                                  </p:childTnLst>
                                </p:cTn>
                              </p:par>
                              <p:par>
                                <p:cTn id="97" presetID="10" presetClass="entr" presetSubtype="0" repeatCount="indefinite" fill="hold" nodeType="withEffect">
                                  <p:stCondLst>
                                    <p:cond delay="0"/>
                                  </p:stCondLst>
                                  <p:childTnLst>
                                    <p:set>
                                      <p:cBhvr>
                                        <p:cTn id="98" dur="1" fill="hold">
                                          <p:stCondLst>
                                            <p:cond delay="0"/>
                                          </p:stCondLst>
                                        </p:cTn>
                                        <p:tgtEl>
                                          <p:spTgt spid="128"/>
                                        </p:tgtEl>
                                        <p:attrNameLst>
                                          <p:attrName>style.visibility</p:attrName>
                                        </p:attrNameLst>
                                      </p:cBhvr>
                                      <p:to>
                                        <p:strVal val="visible"/>
                                      </p:to>
                                    </p:set>
                                    <p:animEffect transition="in" filter="fade">
                                      <p:cBhvr>
                                        <p:cTn id="99" dur="750"/>
                                        <p:tgtEl>
                                          <p:spTgt spid="128"/>
                                        </p:tgtEl>
                                      </p:cBhvr>
                                    </p:animEffect>
                                  </p:childTnLst>
                                </p:cTn>
                              </p:par>
                              <p:par>
                                <p:cTn id="100" presetID="42" presetClass="path" presetSubtype="0" repeatCount="indefinite" accel="50000" decel="50000" fill="hold" nodeType="withEffect">
                                  <p:stCondLst>
                                    <p:cond delay="0"/>
                                  </p:stCondLst>
                                  <p:childTnLst>
                                    <p:animMotion origin="layout" path="M 3.125E-6 -3.33333E-6 L 3.125E-6 0.25 " pathEditMode="relative" rAng="0" ptsTypes="AA">
                                      <p:cBhvr>
                                        <p:cTn id="101" dur="750" fill="hold"/>
                                        <p:tgtEl>
                                          <p:spTgt spid="128"/>
                                        </p:tgtEl>
                                        <p:attrNameLst>
                                          <p:attrName>ppt_x</p:attrName>
                                          <p:attrName>ppt_y</p:attrName>
                                        </p:attrNameLst>
                                      </p:cBhvr>
                                      <p:rCtr x="0" y="12500"/>
                                    </p:animMotion>
                                  </p:childTnLst>
                                </p:cTn>
                              </p:par>
                              <p:par>
                                <p:cTn id="102" presetID="42" presetClass="exit" presetSubtype="0" repeatCount="indefinite" fill="hold" nodeType="withEffect">
                                  <p:stCondLst>
                                    <p:cond delay="0"/>
                                  </p:stCondLst>
                                  <p:childTnLst>
                                    <p:animEffect transition="out" filter="fade">
                                      <p:cBhvr>
                                        <p:cTn id="103" dur="750"/>
                                        <p:tgtEl>
                                          <p:spTgt spid="128"/>
                                        </p:tgtEl>
                                      </p:cBhvr>
                                    </p:animEffect>
                                    <p:anim calcmode="lin" valueType="num">
                                      <p:cBhvr>
                                        <p:cTn id="104" dur="750"/>
                                        <p:tgtEl>
                                          <p:spTgt spid="128"/>
                                        </p:tgtEl>
                                        <p:attrNameLst>
                                          <p:attrName>ppt_x</p:attrName>
                                        </p:attrNameLst>
                                      </p:cBhvr>
                                      <p:tavLst>
                                        <p:tav tm="0">
                                          <p:val>
                                            <p:strVal val="ppt_x"/>
                                          </p:val>
                                        </p:tav>
                                        <p:tav tm="100000">
                                          <p:val>
                                            <p:strVal val="ppt_x"/>
                                          </p:val>
                                        </p:tav>
                                      </p:tavLst>
                                    </p:anim>
                                    <p:anim calcmode="lin" valueType="num">
                                      <p:cBhvr>
                                        <p:cTn id="105" dur="750"/>
                                        <p:tgtEl>
                                          <p:spTgt spid="128"/>
                                        </p:tgtEl>
                                        <p:attrNameLst>
                                          <p:attrName>ppt_y</p:attrName>
                                        </p:attrNameLst>
                                      </p:cBhvr>
                                      <p:tavLst>
                                        <p:tav tm="0">
                                          <p:val>
                                            <p:strVal val="ppt_y"/>
                                          </p:val>
                                        </p:tav>
                                        <p:tav tm="100000">
                                          <p:val>
                                            <p:strVal val="ppt_y+.1"/>
                                          </p:val>
                                        </p:tav>
                                      </p:tavLst>
                                    </p:anim>
                                    <p:set>
                                      <p:cBhvr>
                                        <p:cTn id="106" dur="1" fill="hold">
                                          <p:stCondLst>
                                            <p:cond delay="749"/>
                                          </p:stCondLst>
                                        </p:cTn>
                                        <p:tgtEl>
                                          <p:spTgt spid="128"/>
                                        </p:tgtEl>
                                        <p:attrNameLst>
                                          <p:attrName>style.visibility</p:attrName>
                                        </p:attrNameLst>
                                      </p:cBhvr>
                                      <p:to>
                                        <p:strVal val="hidden"/>
                                      </p:to>
                                    </p:set>
                                  </p:childTnLst>
                                </p:cTn>
                              </p:par>
                              <p:par>
                                <p:cTn id="107" presetID="10" presetClass="entr" presetSubtype="0" repeatCount="indefinite" fill="hold" nodeType="with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fade">
                                      <p:cBhvr>
                                        <p:cTn id="109" dur="750"/>
                                        <p:tgtEl>
                                          <p:spTgt spid="131"/>
                                        </p:tgtEl>
                                      </p:cBhvr>
                                    </p:animEffect>
                                  </p:childTnLst>
                                </p:cTn>
                              </p:par>
                              <p:par>
                                <p:cTn id="110" presetID="42" presetClass="path" presetSubtype="0" repeatCount="indefinite" accel="50000" decel="50000" fill="hold" nodeType="withEffect">
                                  <p:stCondLst>
                                    <p:cond delay="0"/>
                                  </p:stCondLst>
                                  <p:childTnLst>
                                    <p:animMotion origin="layout" path="M 2.29167E-6 0 L 2.29167E-6 0.25 " pathEditMode="relative" rAng="0" ptsTypes="AA">
                                      <p:cBhvr>
                                        <p:cTn id="111" dur="750" fill="hold"/>
                                        <p:tgtEl>
                                          <p:spTgt spid="131"/>
                                        </p:tgtEl>
                                        <p:attrNameLst>
                                          <p:attrName>ppt_x</p:attrName>
                                          <p:attrName>ppt_y</p:attrName>
                                        </p:attrNameLst>
                                      </p:cBhvr>
                                      <p:rCtr x="0" y="12500"/>
                                    </p:animMotion>
                                  </p:childTnLst>
                                </p:cTn>
                              </p:par>
                              <p:par>
                                <p:cTn id="112" presetID="42" presetClass="exit" presetSubtype="0" repeatCount="indefinite" fill="hold" nodeType="withEffect">
                                  <p:stCondLst>
                                    <p:cond delay="0"/>
                                  </p:stCondLst>
                                  <p:childTnLst>
                                    <p:animEffect transition="out" filter="fade">
                                      <p:cBhvr>
                                        <p:cTn id="113" dur="750"/>
                                        <p:tgtEl>
                                          <p:spTgt spid="131"/>
                                        </p:tgtEl>
                                      </p:cBhvr>
                                    </p:animEffect>
                                    <p:anim calcmode="lin" valueType="num">
                                      <p:cBhvr>
                                        <p:cTn id="114" dur="750"/>
                                        <p:tgtEl>
                                          <p:spTgt spid="131"/>
                                        </p:tgtEl>
                                        <p:attrNameLst>
                                          <p:attrName>ppt_x</p:attrName>
                                        </p:attrNameLst>
                                      </p:cBhvr>
                                      <p:tavLst>
                                        <p:tav tm="0">
                                          <p:val>
                                            <p:strVal val="ppt_x"/>
                                          </p:val>
                                        </p:tav>
                                        <p:tav tm="100000">
                                          <p:val>
                                            <p:strVal val="ppt_x"/>
                                          </p:val>
                                        </p:tav>
                                      </p:tavLst>
                                    </p:anim>
                                    <p:anim calcmode="lin" valueType="num">
                                      <p:cBhvr>
                                        <p:cTn id="115" dur="750"/>
                                        <p:tgtEl>
                                          <p:spTgt spid="131"/>
                                        </p:tgtEl>
                                        <p:attrNameLst>
                                          <p:attrName>ppt_y</p:attrName>
                                        </p:attrNameLst>
                                      </p:cBhvr>
                                      <p:tavLst>
                                        <p:tav tm="0">
                                          <p:val>
                                            <p:strVal val="ppt_y"/>
                                          </p:val>
                                        </p:tav>
                                        <p:tav tm="100000">
                                          <p:val>
                                            <p:strVal val="ppt_y+.1"/>
                                          </p:val>
                                        </p:tav>
                                      </p:tavLst>
                                    </p:anim>
                                    <p:set>
                                      <p:cBhvr>
                                        <p:cTn id="116" dur="1" fill="hold">
                                          <p:stCondLst>
                                            <p:cond delay="749"/>
                                          </p:stCondLst>
                                        </p:cTn>
                                        <p:tgtEl>
                                          <p:spTgt spid="131"/>
                                        </p:tgtEl>
                                        <p:attrNameLst>
                                          <p:attrName>style.visibility</p:attrName>
                                        </p:attrNameLst>
                                      </p:cBhvr>
                                      <p:to>
                                        <p:strVal val="hidden"/>
                                      </p:to>
                                    </p:set>
                                  </p:childTnLst>
                                </p:cTn>
                              </p:par>
                              <p:par>
                                <p:cTn id="117" presetID="10" presetClass="entr" presetSubtype="0" repeatCount="indefinite" fill="hold"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750"/>
                                        <p:tgtEl>
                                          <p:spTgt spid="134"/>
                                        </p:tgtEl>
                                      </p:cBhvr>
                                    </p:animEffect>
                                  </p:childTnLst>
                                </p:cTn>
                              </p:par>
                              <p:par>
                                <p:cTn id="12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121" dur="750" fill="hold"/>
                                        <p:tgtEl>
                                          <p:spTgt spid="134"/>
                                        </p:tgtEl>
                                        <p:attrNameLst>
                                          <p:attrName>ppt_x</p:attrName>
                                          <p:attrName>ppt_y</p:attrName>
                                        </p:attrNameLst>
                                      </p:cBhvr>
                                      <p:rCtr x="0" y="12500"/>
                                    </p:animMotion>
                                  </p:childTnLst>
                                </p:cTn>
                              </p:par>
                              <p:par>
                                <p:cTn id="122" presetID="42" presetClass="exit" presetSubtype="0" repeatCount="indefinite" fill="hold" nodeType="withEffect">
                                  <p:stCondLst>
                                    <p:cond delay="0"/>
                                  </p:stCondLst>
                                  <p:childTnLst>
                                    <p:animEffect transition="out" filter="fade">
                                      <p:cBhvr>
                                        <p:cTn id="123" dur="750"/>
                                        <p:tgtEl>
                                          <p:spTgt spid="134"/>
                                        </p:tgtEl>
                                      </p:cBhvr>
                                    </p:animEffect>
                                    <p:anim calcmode="lin" valueType="num">
                                      <p:cBhvr>
                                        <p:cTn id="124" dur="750"/>
                                        <p:tgtEl>
                                          <p:spTgt spid="134"/>
                                        </p:tgtEl>
                                        <p:attrNameLst>
                                          <p:attrName>ppt_x</p:attrName>
                                        </p:attrNameLst>
                                      </p:cBhvr>
                                      <p:tavLst>
                                        <p:tav tm="0">
                                          <p:val>
                                            <p:strVal val="ppt_x"/>
                                          </p:val>
                                        </p:tav>
                                        <p:tav tm="100000">
                                          <p:val>
                                            <p:strVal val="ppt_x"/>
                                          </p:val>
                                        </p:tav>
                                      </p:tavLst>
                                    </p:anim>
                                    <p:anim calcmode="lin" valueType="num">
                                      <p:cBhvr>
                                        <p:cTn id="125" dur="750"/>
                                        <p:tgtEl>
                                          <p:spTgt spid="134"/>
                                        </p:tgtEl>
                                        <p:attrNameLst>
                                          <p:attrName>ppt_y</p:attrName>
                                        </p:attrNameLst>
                                      </p:cBhvr>
                                      <p:tavLst>
                                        <p:tav tm="0">
                                          <p:val>
                                            <p:strVal val="ppt_y"/>
                                          </p:val>
                                        </p:tav>
                                        <p:tav tm="100000">
                                          <p:val>
                                            <p:strVal val="ppt_y+.1"/>
                                          </p:val>
                                        </p:tav>
                                      </p:tavLst>
                                    </p:anim>
                                    <p:set>
                                      <p:cBhvr>
                                        <p:cTn id="126" dur="1" fill="hold">
                                          <p:stCondLst>
                                            <p:cond delay="749"/>
                                          </p:stCondLst>
                                        </p:cTn>
                                        <p:tgtEl>
                                          <p:spTgt spid="134"/>
                                        </p:tgtEl>
                                        <p:attrNameLst>
                                          <p:attrName>style.visibility</p:attrName>
                                        </p:attrNameLst>
                                      </p:cBhvr>
                                      <p:to>
                                        <p:strVal val="hidden"/>
                                      </p:to>
                                    </p:set>
                                  </p:childTnLst>
                                </p:cTn>
                              </p:par>
                              <p:par>
                                <p:cTn id="127" presetID="10" presetClass="entr" presetSubtype="0" repeatCount="indefinite" fill="hold" nodeType="withEffect">
                                  <p:stCondLst>
                                    <p:cond delay="0"/>
                                  </p:stCondLst>
                                  <p:childTnLst>
                                    <p:set>
                                      <p:cBhvr>
                                        <p:cTn id="128" dur="1" fill="hold">
                                          <p:stCondLst>
                                            <p:cond delay="0"/>
                                          </p:stCondLst>
                                        </p:cTn>
                                        <p:tgtEl>
                                          <p:spTgt spid="137"/>
                                        </p:tgtEl>
                                        <p:attrNameLst>
                                          <p:attrName>style.visibility</p:attrName>
                                        </p:attrNameLst>
                                      </p:cBhvr>
                                      <p:to>
                                        <p:strVal val="visible"/>
                                      </p:to>
                                    </p:set>
                                    <p:animEffect transition="in" filter="fade">
                                      <p:cBhvr>
                                        <p:cTn id="129" dur="750"/>
                                        <p:tgtEl>
                                          <p:spTgt spid="137"/>
                                        </p:tgtEl>
                                      </p:cBhvr>
                                    </p:animEffect>
                                  </p:childTnLst>
                                </p:cTn>
                              </p:par>
                              <p:par>
                                <p:cTn id="13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131" dur="750" fill="hold"/>
                                        <p:tgtEl>
                                          <p:spTgt spid="137"/>
                                        </p:tgtEl>
                                        <p:attrNameLst>
                                          <p:attrName>ppt_x</p:attrName>
                                          <p:attrName>ppt_y</p:attrName>
                                        </p:attrNameLst>
                                      </p:cBhvr>
                                      <p:rCtr x="0" y="12500"/>
                                    </p:animMotion>
                                  </p:childTnLst>
                                </p:cTn>
                              </p:par>
                              <p:par>
                                <p:cTn id="132" presetID="42" presetClass="exit" presetSubtype="0" repeatCount="indefinite" fill="hold" nodeType="withEffect">
                                  <p:stCondLst>
                                    <p:cond delay="0"/>
                                  </p:stCondLst>
                                  <p:childTnLst>
                                    <p:animEffect transition="out" filter="fade">
                                      <p:cBhvr>
                                        <p:cTn id="133" dur="750"/>
                                        <p:tgtEl>
                                          <p:spTgt spid="137"/>
                                        </p:tgtEl>
                                      </p:cBhvr>
                                    </p:animEffect>
                                    <p:anim calcmode="lin" valueType="num">
                                      <p:cBhvr>
                                        <p:cTn id="134" dur="750"/>
                                        <p:tgtEl>
                                          <p:spTgt spid="137"/>
                                        </p:tgtEl>
                                        <p:attrNameLst>
                                          <p:attrName>ppt_x</p:attrName>
                                        </p:attrNameLst>
                                      </p:cBhvr>
                                      <p:tavLst>
                                        <p:tav tm="0">
                                          <p:val>
                                            <p:strVal val="ppt_x"/>
                                          </p:val>
                                        </p:tav>
                                        <p:tav tm="100000">
                                          <p:val>
                                            <p:strVal val="ppt_x"/>
                                          </p:val>
                                        </p:tav>
                                      </p:tavLst>
                                    </p:anim>
                                    <p:anim calcmode="lin" valueType="num">
                                      <p:cBhvr>
                                        <p:cTn id="135" dur="750"/>
                                        <p:tgtEl>
                                          <p:spTgt spid="137"/>
                                        </p:tgtEl>
                                        <p:attrNameLst>
                                          <p:attrName>ppt_y</p:attrName>
                                        </p:attrNameLst>
                                      </p:cBhvr>
                                      <p:tavLst>
                                        <p:tav tm="0">
                                          <p:val>
                                            <p:strVal val="ppt_y"/>
                                          </p:val>
                                        </p:tav>
                                        <p:tav tm="100000">
                                          <p:val>
                                            <p:strVal val="ppt_y+.1"/>
                                          </p:val>
                                        </p:tav>
                                      </p:tavLst>
                                    </p:anim>
                                    <p:set>
                                      <p:cBhvr>
                                        <p:cTn id="136" dur="1" fill="hold">
                                          <p:stCondLst>
                                            <p:cond delay="749"/>
                                          </p:stCondLst>
                                        </p:cTn>
                                        <p:tgtEl>
                                          <p:spTgt spid="137"/>
                                        </p:tgtEl>
                                        <p:attrNameLst>
                                          <p:attrName>style.visibility</p:attrName>
                                        </p:attrNameLst>
                                      </p:cBhvr>
                                      <p:to>
                                        <p:strVal val="hidden"/>
                                      </p:to>
                                    </p:set>
                                  </p:childTnLst>
                                </p:cTn>
                              </p:par>
                              <p:par>
                                <p:cTn id="137" presetID="10" presetClass="entr" presetSubtype="0" repeatCount="indefinite" fill="hold" nodeType="withEffect">
                                  <p:stCondLst>
                                    <p:cond delay="0"/>
                                  </p:stCondLst>
                                  <p:childTnLst>
                                    <p:set>
                                      <p:cBhvr>
                                        <p:cTn id="138" dur="1" fill="hold">
                                          <p:stCondLst>
                                            <p:cond delay="0"/>
                                          </p:stCondLst>
                                        </p:cTn>
                                        <p:tgtEl>
                                          <p:spTgt spid="140"/>
                                        </p:tgtEl>
                                        <p:attrNameLst>
                                          <p:attrName>style.visibility</p:attrName>
                                        </p:attrNameLst>
                                      </p:cBhvr>
                                      <p:to>
                                        <p:strVal val="visible"/>
                                      </p:to>
                                    </p:set>
                                    <p:animEffect transition="in" filter="fade">
                                      <p:cBhvr>
                                        <p:cTn id="139" dur="750"/>
                                        <p:tgtEl>
                                          <p:spTgt spid="140"/>
                                        </p:tgtEl>
                                      </p:cBhvr>
                                    </p:animEffect>
                                  </p:childTnLst>
                                </p:cTn>
                              </p:par>
                              <p:par>
                                <p:cTn id="140" presetID="42" presetClass="path" presetSubtype="0" repeatCount="indefinite" accel="50000" decel="50000" fill="hold" nodeType="withEffect">
                                  <p:stCondLst>
                                    <p:cond delay="0"/>
                                  </p:stCondLst>
                                  <p:childTnLst>
                                    <p:animMotion origin="layout" path="M 3.125E-6 -3.33333E-6 L 3.125E-6 0.25 " pathEditMode="relative" rAng="0" ptsTypes="AA">
                                      <p:cBhvr>
                                        <p:cTn id="141" dur="750" fill="hold"/>
                                        <p:tgtEl>
                                          <p:spTgt spid="140"/>
                                        </p:tgtEl>
                                        <p:attrNameLst>
                                          <p:attrName>ppt_x</p:attrName>
                                          <p:attrName>ppt_y</p:attrName>
                                        </p:attrNameLst>
                                      </p:cBhvr>
                                      <p:rCtr x="0" y="12500"/>
                                    </p:animMotion>
                                  </p:childTnLst>
                                </p:cTn>
                              </p:par>
                              <p:par>
                                <p:cTn id="142" presetID="42" presetClass="exit" presetSubtype="0" repeatCount="indefinite" fill="hold" nodeType="withEffect">
                                  <p:stCondLst>
                                    <p:cond delay="0"/>
                                  </p:stCondLst>
                                  <p:childTnLst>
                                    <p:animEffect transition="out" filter="fade">
                                      <p:cBhvr>
                                        <p:cTn id="143" dur="750"/>
                                        <p:tgtEl>
                                          <p:spTgt spid="140"/>
                                        </p:tgtEl>
                                      </p:cBhvr>
                                    </p:animEffect>
                                    <p:anim calcmode="lin" valueType="num">
                                      <p:cBhvr>
                                        <p:cTn id="144" dur="750"/>
                                        <p:tgtEl>
                                          <p:spTgt spid="140"/>
                                        </p:tgtEl>
                                        <p:attrNameLst>
                                          <p:attrName>ppt_x</p:attrName>
                                        </p:attrNameLst>
                                      </p:cBhvr>
                                      <p:tavLst>
                                        <p:tav tm="0">
                                          <p:val>
                                            <p:strVal val="ppt_x"/>
                                          </p:val>
                                        </p:tav>
                                        <p:tav tm="100000">
                                          <p:val>
                                            <p:strVal val="ppt_x"/>
                                          </p:val>
                                        </p:tav>
                                      </p:tavLst>
                                    </p:anim>
                                    <p:anim calcmode="lin" valueType="num">
                                      <p:cBhvr>
                                        <p:cTn id="145" dur="750"/>
                                        <p:tgtEl>
                                          <p:spTgt spid="140"/>
                                        </p:tgtEl>
                                        <p:attrNameLst>
                                          <p:attrName>ppt_y</p:attrName>
                                        </p:attrNameLst>
                                      </p:cBhvr>
                                      <p:tavLst>
                                        <p:tav tm="0">
                                          <p:val>
                                            <p:strVal val="ppt_y"/>
                                          </p:val>
                                        </p:tav>
                                        <p:tav tm="100000">
                                          <p:val>
                                            <p:strVal val="ppt_y+.1"/>
                                          </p:val>
                                        </p:tav>
                                      </p:tavLst>
                                    </p:anim>
                                    <p:set>
                                      <p:cBhvr>
                                        <p:cTn id="146" dur="1" fill="hold">
                                          <p:stCondLst>
                                            <p:cond delay="749"/>
                                          </p:stCondLst>
                                        </p:cTn>
                                        <p:tgtEl>
                                          <p:spTgt spid="140"/>
                                        </p:tgtEl>
                                        <p:attrNameLst>
                                          <p:attrName>style.visibility</p:attrName>
                                        </p:attrNameLst>
                                      </p:cBhvr>
                                      <p:to>
                                        <p:strVal val="hidden"/>
                                      </p:to>
                                    </p:set>
                                  </p:childTnLst>
                                </p:cTn>
                              </p:par>
                              <p:par>
                                <p:cTn id="147" presetID="10" presetClass="entr" presetSubtype="0" repeatCount="indefinite" fill="hold" nodeType="withEffect">
                                  <p:stCondLst>
                                    <p:cond delay="0"/>
                                  </p:stCondLst>
                                  <p:childTnLst>
                                    <p:set>
                                      <p:cBhvr>
                                        <p:cTn id="148" dur="1" fill="hold">
                                          <p:stCondLst>
                                            <p:cond delay="0"/>
                                          </p:stCondLst>
                                        </p:cTn>
                                        <p:tgtEl>
                                          <p:spTgt spid="143"/>
                                        </p:tgtEl>
                                        <p:attrNameLst>
                                          <p:attrName>style.visibility</p:attrName>
                                        </p:attrNameLst>
                                      </p:cBhvr>
                                      <p:to>
                                        <p:strVal val="visible"/>
                                      </p:to>
                                    </p:set>
                                    <p:animEffect transition="in" filter="fade">
                                      <p:cBhvr>
                                        <p:cTn id="149" dur="750"/>
                                        <p:tgtEl>
                                          <p:spTgt spid="143"/>
                                        </p:tgtEl>
                                      </p:cBhvr>
                                    </p:animEffect>
                                  </p:childTnLst>
                                </p:cTn>
                              </p:par>
                              <p:par>
                                <p:cTn id="150" presetID="42" presetClass="path" presetSubtype="0" repeatCount="indefinite" accel="50000" decel="50000" fill="hold" nodeType="withEffect">
                                  <p:stCondLst>
                                    <p:cond delay="0"/>
                                  </p:stCondLst>
                                  <p:childTnLst>
                                    <p:animMotion origin="layout" path="M 2.29167E-6 0 L 2.29167E-6 0.25 " pathEditMode="relative" rAng="0" ptsTypes="AA">
                                      <p:cBhvr>
                                        <p:cTn id="151" dur="750" fill="hold"/>
                                        <p:tgtEl>
                                          <p:spTgt spid="143"/>
                                        </p:tgtEl>
                                        <p:attrNameLst>
                                          <p:attrName>ppt_x</p:attrName>
                                          <p:attrName>ppt_y</p:attrName>
                                        </p:attrNameLst>
                                      </p:cBhvr>
                                      <p:rCtr x="0" y="12500"/>
                                    </p:animMotion>
                                  </p:childTnLst>
                                </p:cTn>
                              </p:par>
                              <p:par>
                                <p:cTn id="152" presetID="42" presetClass="exit" presetSubtype="0" repeatCount="indefinite" fill="hold" nodeType="withEffect">
                                  <p:stCondLst>
                                    <p:cond delay="0"/>
                                  </p:stCondLst>
                                  <p:childTnLst>
                                    <p:animEffect transition="out" filter="fade">
                                      <p:cBhvr>
                                        <p:cTn id="153" dur="750"/>
                                        <p:tgtEl>
                                          <p:spTgt spid="143"/>
                                        </p:tgtEl>
                                      </p:cBhvr>
                                    </p:animEffect>
                                    <p:anim calcmode="lin" valueType="num">
                                      <p:cBhvr>
                                        <p:cTn id="154" dur="750"/>
                                        <p:tgtEl>
                                          <p:spTgt spid="143"/>
                                        </p:tgtEl>
                                        <p:attrNameLst>
                                          <p:attrName>ppt_x</p:attrName>
                                        </p:attrNameLst>
                                      </p:cBhvr>
                                      <p:tavLst>
                                        <p:tav tm="0">
                                          <p:val>
                                            <p:strVal val="ppt_x"/>
                                          </p:val>
                                        </p:tav>
                                        <p:tav tm="100000">
                                          <p:val>
                                            <p:strVal val="ppt_x"/>
                                          </p:val>
                                        </p:tav>
                                      </p:tavLst>
                                    </p:anim>
                                    <p:anim calcmode="lin" valueType="num">
                                      <p:cBhvr>
                                        <p:cTn id="155" dur="750"/>
                                        <p:tgtEl>
                                          <p:spTgt spid="143"/>
                                        </p:tgtEl>
                                        <p:attrNameLst>
                                          <p:attrName>ppt_y</p:attrName>
                                        </p:attrNameLst>
                                      </p:cBhvr>
                                      <p:tavLst>
                                        <p:tav tm="0">
                                          <p:val>
                                            <p:strVal val="ppt_y"/>
                                          </p:val>
                                        </p:tav>
                                        <p:tav tm="100000">
                                          <p:val>
                                            <p:strVal val="ppt_y+.1"/>
                                          </p:val>
                                        </p:tav>
                                      </p:tavLst>
                                    </p:anim>
                                    <p:set>
                                      <p:cBhvr>
                                        <p:cTn id="156" dur="1" fill="hold">
                                          <p:stCondLst>
                                            <p:cond delay="749"/>
                                          </p:stCondLst>
                                        </p:cTn>
                                        <p:tgtEl>
                                          <p:spTgt spid="143"/>
                                        </p:tgtEl>
                                        <p:attrNameLst>
                                          <p:attrName>style.visibility</p:attrName>
                                        </p:attrNameLst>
                                      </p:cBhvr>
                                      <p:to>
                                        <p:strVal val="hidden"/>
                                      </p:to>
                                    </p:set>
                                  </p:childTnLst>
                                </p:cTn>
                              </p:par>
                              <p:par>
                                <p:cTn id="157" presetID="10" presetClass="entr" presetSubtype="0" repeatCount="indefinite" fill="hold" nodeType="with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fade">
                                      <p:cBhvr>
                                        <p:cTn id="159" dur="750"/>
                                        <p:tgtEl>
                                          <p:spTgt spid="146"/>
                                        </p:tgtEl>
                                      </p:cBhvr>
                                    </p:animEffect>
                                  </p:childTnLst>
                                </p:cTn>
                              </p:par>
                              <p:par>
                                <p:cTn id="16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161" dur="750" fill="hold"/>
                                        <p:tgtEl>
                                          <p:spTgt spid="146"/>
                                        </p:tgtEl>
                                        <p:attrNameLst>
                                          <p:attrName>ppt_x</p:attrName>
                                          <p:attrName>ppt_y</p:attrName>
                                        </p:attrNameLst>
                                      </p:cBhvr>
                                      <p:rCtr x="0" y="12500"/>
                                    </p:animMotion>
                                  </p:childTnLst>
                                </p:cTn>
                              </p:par>
                              <p:par>
                                <p:cTn id="162" presetID="42" presetClass="exit" presetSubtype="0" repeatCount="indefinite" fill="hold" nodeType="withEffect">
                                  <p:stCondLst>
                                    <p:cond delay="0"/>
                                  </p:stCondLst>
                                  <p:childTnLst>
                                    <p:animEffect transition="out" filter="fade">
                                      <p:cBhvr>
                                        <p:cTn id="163" dur="750"/>
                                        <p:tgtEl>
                                          <p:spTgt spid="146"/>
                                        </p:tgtEl>
                                      </p:cBhvr>
                                    </p:animEffect>
                                    <p:anim calcmode="lin" valueType="num">
                                      <p:cBhvr>
                                        <p:cTn id="164" dur="750"/>
                                        <p:tgtEl>
                                          <p:spTgt spid="146"/>
                                        </p:tgtEl>
                                        <p:attrNameLst>
                                          <p:attrName>ppt_x</p:attrName>
                                        </p:attrNameLst>
                                      </p:cBhvr>
                                      <p:tavLst>
                                        <p:tav tm="0">
                                          <p:val>
                                            <p:strVal val="ppt_x"/>
                                          </p:val>
                                        </p:tav>
                                        <p:tav tm="100000">
                                          <p:val>
                                            <p:strVal val="ppt_x"/>
                                          </p:val>
                                        </p:tav>
                                      </p:tavLst>
                                    </p:anim>
                                    <p:anim calcmode="lin" valueType="num">
                                      <p:cBhvr>
                                        <p:cTn id="165" dur="750"/>
                                        <p:tgtEl>
                                          <p:spTgt spid="146"/>
                                        </p:tgtEl>
                                        <p:attrNameLst>
                                          <p:attrName>ppt_y</p:attrName>
                                        </p:attrNameLst>
                                      </p:cBhvr>
                                      <p:tavLst>
                                        <p:tav tm="0">
                                          <p:val>
                                            <p:strVal val="ppt_y"/>
                                          </p:val>
                                        </p:tav>
                                        <p:tav tm="100000">
                                          <p:val>
                                            <p:strVal val="ppt_y+.1"/>
                                          </p:val>
                                        </p:tav>
                                      </p:tavLst>
                                    </p:anim>
                                    <p:set>
                                      <p:cBhvr>
                                        <p:cTn id="166" dur="1" fill="hold">
                                          <p:stCondLst>
                                            <p:cond delay="749"/>
                                          </p:stCondLst>
                                        </p:cTn>
                                        <p:tgtEl>
                                          <p:spTgt spid="146"/>
                                        </p:tgtEl>
                                        <p:attrNameLst>
                                          <p:attrName>style.visibility</p:attrName>
                                        </p:attrNameLst>
                                      </p:cBhvr>
                                      <p:to>
                                        <p:strVal val="hidden"/>
                                      </p:to>
                                    </p:set>
                                  </p:childTnLst>
                                </p:cTn>
                              </p:par>
                              <p:par>
                                <p:cTn id="167" presetID="10" presetClass="entr" presetSubtype="0" repeatCount="indefinite" fill="hold" nodeType="withEffect">
                                  <p:stCondLst>
                                    <p:cond delay="0"/>
                                  </p:stCondLst>
                                  <p:childTnLst>
                                    <p:set>
                                      <p:cBhvr>
                                        <p:cTn id="168" dur="1" fill="hold">
                                          <p:stCondLst>
                                            <p:cond delay="0"/>
                                          </p:stCondLst>
                                        </p:cTn>
                                        <p:tgtEl>
                                          <p:spTgt spid="149"/>
                                        </p:tgtEl>
                                        <p:attrNameLst>
                                          <p:attrName>style.visibility</p:attrName>
                                        </p:attrNameLst>
                                      </p:cBhvr>
                                      <p:to>
                                        <p:strVal val="visible"/>
                                      </p:to>
                                    </p:set>
                                    <p:animEffect transition="in" filter="fade">
                                      <p:cBhvr>
                                        <p:cTn id="169" dur="750"/>
                                        <p:tgtEl>
                                          <p:spTgt spid="149"/>
                                        </p:tgtEl>
                                      </p:cBhvr>
                                    </p:animEffect>
                                  </p:childTnLst>
                                </p:cTn>
                              </p:par>
                              <p:par>
                                <p:cTn id="170" presetID="42" presetClass="path" presetSubtype="0" repeatCount="indefinite" accel="50000" decel="50000" fill="hold" nodeType="withEffect">
                                  <p:stCondLst>
                                    <p:cond delay="0"/>
                                  </p:stCondLst>
                                  <p:childTnLst>
                                    <p:animMotion origin="layout" path="M 4.375E-6 3.33333E-6 L 4.375E-6 0.25 " pathEditMode="relative" rAng="0" ptsTypes="AA">
                                      <p:cBhvr>
                                        <p:cTn id="171" dur="750" fill="hold"/>
                                        <p:tgtEl>
                                          <p:spTgt spid="149"/>
                                        </p:tgtEl>
                                        <p:attrNameLst>
                                          <p:attrName>ppt_x</p:attrName>
                                          <p:attrName>ppt_y</p:attrName>
                                        </p:attrNameLst>
                                      </p:cBhvr>
                                      <p:rCtr x="0" y="12500"/>
                                    </p:animMotion>
                                  </p:childTnLst>
                                </p:cTn>
                              </p:par>
                              <p:par>
                                <p:cTn id="172" presetID="42" presetClass="exit" presetSubtype="0" repeatCount="indefinite" fill="hold" nodeType="withEffect">
                                  <p:stCondLst>
                                    <p:cond delay="0"/>
                                  </p:stCondLst>
                                  <p:childTnLst>
                                    <p:animEffect transition="out" filter="fade">
                                      <p:cBhvr>
                                        <p:cTn id="173" dur="750"/>
                                        <p:tgtEl>
                                          <p:spTgt spid="149"/>
                                        </p:tgtEl>
                                      </p:cBhvr>
                                    </p:animEffect>
                                    <p:anim calcmode="lin" valueType="num">
                                      <p:cBhvr>
                                        <p:cTn id="174" dur="750"/>
                                        <p:tgtEl>
                                          <p:spTgt spid="149"/>
                                        </p:tgtEl>
                                        <p:attrNameLst>
                                          <p:attrName>ppt_x</p:attrName>
                                        </p:attrNameLst>
                                      </p:cBhvr>
                                      <p:tavLst>
                                        <p:tav tm="0">
                                          <p:val>
                                            <p:strVal val="ppt_x"/>
                                          </p:val>
                                        </p:tav>
                                        <p:tav tm="100000">
                                          <p:val>
                                            <p:strVal val="ppt_x"/>
                                          </p:val>
                                        </p:tav>
                                      </p:tavLst>
                                    </p:anim>
                                    <p:anim calcmode="lin" valueType="num">
                                      <p:cBhvr>
                                        <p:cTn id="175" dur="750"/>
                                        <p:tgtEl>
                                          <p:spTgt spid="149"/>
                                        </p:tgtEl>
                                        <p:attrNameLst>
                                          <p:attrName>ppt_y</p:attrName>
                                        </p:attrNameLst>
                                      </p:cBhvr>
                                      <p:tavLst>
                                        <p:tav tm="0">
                                          <p:val>
                                            <p:strVal val="ppt_y"/>
                                          </p:val>
                                        </p:tav>
                                        <p:tav tm="100000">
                                          <p:val>
                                            <p:strVal val="ppt_y+.1"/>
                                          </p:val>
                                        </p:tav>
                                      </p:tavLst>
                                    </p:anim>
                                    <p:set>
                                      <p:cBhvr>
                                        <p:cTn id="176" dur="1" fill="hold">
                                          <p:stCondLst>
                                            <p:cond delay="749"/>
                                          </p:stCondLst>
                                        </p:cTn>
                                        <p:tgtEl>
                                          <p:spTgt spid="149"/>
                                        </p:tgtEl>
                                        <p:attrNameLst>
                                          <p:attrName>style.visibility</p:attrName>
                                        </p:attrNameLst>
                                      </p:cBhvr>
                                      <p:to>
                                        <p:strVal val="hidden"/>
                                      </p:to>
                                    </p:set>
                                  </p:childTnLst>
                                </p:cTn>
                              </p:par>
                              <p:par>
                                <p:cTn id="177" presetID="10" presetClass="entr" presetSubtype="0" repeatCount="indefinite" fill="hold" nodeType="withEffect">
                                  <p:stCondLst>
                                    <p:cond delay="0"/>
                                  </p:stCondLst>
                                  <p:childTnLst>
                                    <p:set>
                                      <p:cBhvr>
                                        <p:cTn id="178" dur="1" fill="hold">
                                          <p:stCondLst>
                                            <p:cond delay="0"/>
                                          </p:stCondLst>
                                        </p:cTn>
                                        <p:tgtEl>
                                          <p:spTgt spid="152"/>
                                        </p:tgtEl>
                                        <p:attrNameLst>
                                          <p:attrName>style.visibility</p:attrName>
                                        </p:attrNameLst>
                                      </p:cBhvr>
                                      <p:to>
                                        <p:strVal val="visible"/>
                                      </p:to>
                                    </p:set>
                                    <p:animEffect transition="in" filter="fade">
                                      <p:cBhvr>
                                        <p:cTn id="179" dur="750"/>
                                        <p:tgtEl>
                                          <p:spTgt spid="152"/>
                                        </p:tgtEl>
                                      </p:cBhvr>
                                    </p:animEffect>
                                  </p:childTnLst>
                                </p:cTn>
                              </p:par>
                              <p:par>
                                <p:cTn id="180" presetID="42" presetClass="path" presetSubtype="0" repeatCount="indefinite" accel="50000" decel="50000" fill="hold" nodeType="withEffect">
                                  <p:stCondLst>
                                    <p:cond delay="0"/>
                                  </p:stCondLst>
                                  <p:childTnLst>
                                    <p:animMotion origin="layout" path="M 3.125E-6 -3.33333E-6 L 3.125E-6 0.25 " pathEditMode="relative" rAng="0" ptsTypes="AA">
                                      <p:cBhvr>
                                        <p:cTn id="181" dur="750" fill="hold"/>
                                        <p:tgtEl>
                                          <p:spTgt spid="152"/>
                                        </p:tgtEl>
                                        <p:attrNameLst>
                                          <p:attrName>ppt_x</p:attrName>
                                          <p:attrName>ppt_y</p:attrName>
                                        </p:attrNameLst>
                                      </p:cBhvr>
                                      <p:rCtr x="0" y="12500"/>
                                    </p:animMotion>
                                  </p:childTnLst>
                                </p:cTn>
                              </p:par>
                              <p:par>
                                <p:cTn id="182" presetID="42" presetClass="exit" presetSubtype="0" repeatCount="indefinite" fill="hold" nodeType="withEffect">
                                  <p:stCondLst>
                                    <p:cond delay="0"/>
                                  </p:stCondLst>
                                  <p:childTnLst>
                                    <p:animEffect transition="out" filter="fade">
                                      <p:cBhvr>
                                        <p:cTn id="183" dur="750"/>
                                        <p:tgtEl>
                                          <p:spTgt spid="152"/>
                                        </p:tgtEl>
                                      </p:cBhvr>
                                    </p:animEffect>
                                    <p:anim calcmode="lin" valueType="num">
                                      <p:cBhvr>
                                        <p:cTn id="184" dur="750"/>
                                        <p:tgtEl>
                                          <p:spTgt spid="152"/>
                                        </p:tgtEl>
                                        <p:attrNameLst>
                                          <p:attrName>ppt_x</p:attrName>
                                        </p:attrNameLst>
                                      </p:cBhvr>
                                      <p:tavLst>
                                        <p:tav tm="0">
                                          <p:val>
                                            <p:strVal val="ppt_x"/>
                                          </p:val>
                                        </p:tav>
                                        <p:tav tm="100000">
                                          <p:val>
                                            <p:strVal val="ppt_x"/>
                                          </p:val>
                                        </p:tav>
                                      </p:tavLst>
                                    </p:anim>
                                    <p:anim calcmode="lin" valueType="num">
                                      <p:cBhvr>
                                        <p:cTn id="185" dur="750"/>
                                        <p:tgtEl>
                                          <p:spTgt spid="152"/>
                                        </p:tgtEl>
                                        <p:attrNameLst>
                                          <p:attrName>ppt_y</p:attrName>
                                        </p:attrNameLst>
                                      </p:cBhvr>
                                      <p:tavLst>
                                        <p:tav tm="0">
                                          <p:val>
                                            <p:strVal val="ppt_y"/>
                                          </p:val>
                                        </p:tav>
                                        <p:tav tm="100000">
                                          <p:val>
                                            <p:strVal val="ppt_y+.1"/>
                                          </p:val>
                                        </p:tav>
                                      </p:tavLst>
                                    </p:anim>
                                    <p:set>
                                      <p:cBhvr>
                                        <p:cTn id="186" dur="1" fill="hold">
                                          <p:stCondLst>
                                            <p:cond delay="749"/>
                                          </p:stCondLst>
                                        </p:cTn>
                                        <p:tgtEl>
                                          <p:spTgt spid="152"/>
                                        </p:tgtEl>
                                        <p:attrNameLst>
                                          <p:attrName>style.visibility</p:attrName>
                                        </p:attrNameLst>
                                      </p:cBhvr>
                                      <p:to>
                                        <p:strVal val="hidden"/>
                                      </p:to>
                                    </p:set>
                                  </p:childTnLst>
                                </p:cTn>
                              </p:par>
                              <p:par>
                                <p:cTn id="187" presetID="10" presetClass="entr" presetSubtype="0" repeatCount="indefinite" fill="hold" nodeType="withEffect">
                                  <p:stCondLst>
                                    <p:cond delay="0"/>
                                  </p:stCondLst>
                                  <p:childTnLst>
                                    <p:set>
                                      <p:cBhvr>
                                        <p:cTn id="188" dur="1" fill="hold">
                                          <p:stCondLst>
                                            <p:cond delay="0"/>
                                          </p:stCondLst>
                                        </p:cTn>
                                        <p:tgtEl>
                                          <p:spTgt spid="155"/>
                                        </p:tgtEl>
                                        <p:attrNameLst>
                                          <p:attrName>style.visibility</p:attrName>
                                        </p:attrNameLst>
                                      </p:cBhvr>
                                      <p:to>
                                        <p:strVal val="visible"/>
                                      </p:to>
                                    </p:set>
                                    <p:animEffect transition="in" filter="fade">
                                      <p:cBhvr>
                                        <p:cTn id="189" dur="750"/>
                                        <p:tgtEl>
                                          <p:spTgt spid="155"/>
                                        </p:tgtEl>
                                      </p:cBhvr>
                                    </p:animEffect>
                                  </p:childTnLst>
                                </p:cTn>
                              </p:par>
                              <p:par>
                                <p:cTn id="190" presetID="42" presetClass="path" presetSubtype="0" repeatCount="indefinite" accel="50000" decel="50000" fill="hold" nodeType="withEffect">
                                  <p:stCondLst>
                                    <p:cond delay="0"/>
                                  </p:stCondLst>
                                  <p:childTnLst>
                                    <p:animMotion origin="layout" path="M -4.375E-6 -3.7037E-6 L -4.375E-6 0.25 " pathEditMode="relative" rAng="0" ptsTypes="AA">
                                      <p:cBhvr>
                                        <p:cTn id="191" dur="750" fill="hold"/>
                                        <p:tgtEl>
                                          <p:spTgt spid="155"/>
                                        </p:tgtEl>
                                        <p:attrNameLst>
                                          <p:attrName>ppt_x</p:attrName>
                                          <p:attrName>ppt_y</p:attrName>
                                        </p:attrNameLst>
                                      </p:cBhvr>
                                      <p:rCtr x="0" y="12500"/>
                                    </p:animMotion>
                                  </p:childTnLst>
                                </p:cTn>
                              </p:par>
                              <p:par>
                                <p:cTn id="192" presetID="42" presetClass="exit" presetSubtype="0" repeatCount="indefinite" fill="hold" nodeType="withEffect">
                                  <p:stCondLst>
                                    <p:cond delay="0"/>
                                  </p:stCondLst>
                                  <p:childTnLst>
                                    <p:animEffect transition="out" filter="fade">
                                      <p:cBhvr>
                                        <p:cTn id="193" dur="750"/>
                                        <p:tgtEl>
                                          <p:spTgt spid="155"/>
                                        </p:tgtEl>
                                      </p:cBhvr>
                                    </p:animEffect>
                                    <p:anim calcmode="lin" valueType="num">
                                      <p:cBhvr>
                                        <p:cTn id="194" dur="750"/>
                                        <p:tgtEl>
                                          <p:spTgt spid="155"/>
                                        </p:tgtEl>
                                        <p:attrNameLst>
                                          <p:attrName>ppt_x</p:attrName>
                                        </p:attrNameLst>
                                      </p:cBhvr>
                                      <p:tavLst>
                                        <p:tav tm="0">
                                          <p:val>
                                            <p:strVal val="ppt_x"/>
                                          </p:val>
                                        </p:tav>
                                        <p:tav tm="100000">
                                          <p:val>
                                            <p:strVal val="ppt_x"/>
                                          </p:val>
                                        </p:tav>
                                      </p:tavLst>
                                    </p:anim>
                                    <p:anim calcmode="lin" valueType="num">
                                      <p:cBhvr>
                                        <p:cTn id="195" dur="750"/>
                                        <p:tgtEl>
                                          <p:spTgt spid="155"/>
                                        </p:tgtEl>
                                        <p:attrNameLst>
                                          <p:attrName>ppt_y</p:attrName>
                                        </p:attrNameLst>
                                      </p:cBhvr>
                                      <p:tavLst>
                                        <p:tav tm="0">
                                          <p:val>
                                            <p:strVal val="ppt_y"/>
                                          </p:val>
                                        </p:tav>
                                        <p:tav tm="100000">
                                          <p:val>
                                            <p:strVal val="ppt_y+.1"/>
                                          </p:val>
                                        </p:tav>
                                      </p:tavLst>
                                    </p:anim>
                                    <p:set>
                                      <p:cBhvr>
                                        <p:cTn id="196" dur="1" fill="hold">
                                          <p:stCondLst>
                                            <p:cond delay="749"/>
                                          </p:stCondLst>
                                        </p:cTn>
                                        <p:tgtEl>
                                          <p:spTgt spid="155"/>
                                        </p:tgtEl>
                                        <p:attrNameLst>
                                          <p:attrName>style.visibility</p:attrName>
                                        </p:attrNameLst>
                                      </p:cBhvr>
                                      <p:to>
                                        <p:strVal val="hidden"/>
                                      </p:to>
                                    </p:set>
                                  </p:childTnLst>
                                </p:cTn>
                              </p:par>
                              <p:par>
                                <p:cTn id="197" presetID="10" presetClass="entr" presetSubtype="0" repeatCount="indefinite" fill="hold" nodeType="withEffect">
                                  <p:stCondLst>
                                    <p:cond delay="0"/>
                                  </p:stCondLst>
                                  <p:childTnLst>
                                    <p:set>
                                      <p:cBhvr>
                                        <p:cTn id="198" dur="1" fill="hold">
                                          <p:stCondLst>
                                            <p:cond delay="0"/>
                                          </p:stCondLst>
                                        </p:cTn>
                                        <p:tgtEl>
                                          <p:spTgt spid="158"/>
                                        </p:tgtEl>
                                        <p:attrNameLst>
                                          <p:attrName>style.visibility</p:attrName>
                                        </p:attrNameLst>
                                      </p:cBhvr>
                                      <p:to>
                                        <p:strVal val="visible"/>
                                      </p:to>
                                    </p:set>
                                    <p:animEffect transition="in" filter="fade">
                                      <p:cBhvr>
                                        <p:cTn id="199" dur="750"/>
                                        <p:tgtEl>
                                          <p:spTgt spid="158"/>
                                        </p:tgtEl>
                                      </p:cBhvr>
                                    </p:animEffect>
                                  </p:childTnLst>
                                </p:cTn>
                              </p:par>
                              <p:par>
                                <p:cTn id="20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201" dur="750" fill="hold"/>
                                        <p:tgtEl>
                                          <p:spTgt spid="158"/>
                                        </p:tgtEl>
                                        <p:attrNameLst>
                                          <p:attrName>ppt_x</p:attrName>
                                          <p:attrName>ppt_y</p:attrName>
                                        </p:attrNameLst>
                                      </p:cBhvr>
                                      <p:rCtr x="0" y="12500"/>
                                    </p:animMotion>
                                  </p:childTnLst>
                                </p:cTn>
                              </p:par>
                              <p:par>
                                <p:cTn id="202" presetID="42" presetClass="exit" presetSubtype="0" repeatCount="indefinite" fill="hold" nodeType="withEffect">
                                  <p:stCondLst>
                                    <p:cond delay="0"/>
                                  </p:stCondLst>
                                  <p:childTnLst>
                                    <p:animEffect transition="out" filter="fade">
                                      <p:cBhvr>
                                        <p:cTn id="203" dur="750"/>
                                        <p:tgtEl>
                                          <p:spTgt spid="158"/>
                                        </p:tgtEl>
                                      </p:cBhvr>
                                    </p:animEffect>
                                    <p:anim calcmode="lin" valueType="num">
                                      <p:cBhvr>
                                        <p:cTn id="204" dur="750"/>
                                        <p:tgtEl>
                                          <p:spTgt spid="158"/>
                                        </p:tgtEl>
                                        <p:attrNameLst>
                                          <p:attrName>ppt_x</p:attrName>
                                        </p:attrNameLst>
                                      </p:cBhvr>
                                      <p:tavLst>
                                        <p:tav tm="0">
                                          <p:val>
                                            <p:strVal val="ppt_x"/>
                                          </p:val>
                                        </p:tav>
                                        <p:tav tm="100000">
                                          <p:val>
                                            <p:strVal val="ppt_x"/>
                                          </p:val>
                                        </p:tav>
                                      </p:tavLst>
                                    </p:anim>
                                    <p:anim calcmode="lin" valueType="num">
                                      <p:cBhvr>
                                        <p:cTn id="205" dur="750"/>
                                        <p:tgtEl>
                                          <p:spTgt spid="158"/>
                                        </p:tgtEl>
                                        <p:attrNameLst>
                                          <p:attrName>ppt_y</p:attrName>
                                        </p:attrNameLst>
                                      </p:cBhvr>
                                      <p:tavLst>
                                        <p:tav tm="0">
                                          <p:val>
                                            <p:strVal val="ppt_y"/>
                                          </p:val>
                                        </p:tav>
                                        <p:tav tm="100000">
                                          <p:val>
                                            <p:strVal val="ppt_y+.1"/>
                                          </p:val>
                                        </p:tav>
                                      </p:tavLst>
                                    </p:anim>
                                    <p:set>
                                      <p:cBhvr>
                                        <p:cTn id="206" dur="1" fill="hold">
                                          <p:stCondLst>
                                            <p:cond delay="749"/>
                                          </p:stCondLst>
                                        </p:cTn>
                                        <p:tgtEl>
                                          <p:spTgt spid="158"/>
                                        </p:tgtEl>
                                        <p:attrNameLst>
                                          <p:attrName>style.visibility</p:attrName>
                                        </p:attrNameLst>
                                      </p:cBhvr>
                                      <p:to>
                                        <p:strVal val="hidden"/>
                                      </p:to>
                                    </p:set>
                                  </p:childTnLst>
                                </p:cTn>
                              </p:par>
                              <p:par>
                                <p:cTn id="207" presetID="10" presetClass="entr" presetSubtype="0" repeatCount="indefinite" fill="hold" nodeType="withEffect">
                                  <p:stCondLst>
                                    <p:cond delay="0"/>
                                  </p:stCondLst>
                                  <p:childTnLst>
                                    <p:set>
                                      <p:cBhvr>
                                        <p:cTn id="208" dur="1" fill="hold">
                                          <p:stCondLst>
                                            <p:cond delay="0"/>
                                          </p:stCondLst>
                                        </p:cTn>
                                        <p:tgtEl>
                                          <p:spTgt spid="161"/>
                                        </p:tgtEl>
                                        <p:attrNameLst>
                                          <p:attrName>style.visibility</p:attrName>
                                        </p:attrNameLst>
                                      </p:cBhvr>
                                      <p:to>
                                        <p:strVal val="visible"/>
                                      </p:to>
                                    </p:set>
                                    <p:animEffect transition="in" filter="fade">
                                      <p:cBhvr>
                                        <p:cTn id="209" dur="750"/>
                                        <p:tgtEl>
                                          <p:spTgt spid="161"/>
                                        </p:tgtEl>
                                      </p:cBhvr>
                                    </p:animEffect>
                                  </p:childTnLst>
                                </p:cTn>
                              </p:par>
                              <p:par>
                                <p:cTn id="21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11" dur="750" fill="hold"/>
                                        <p:tgtEl>
                                          <p:spTgt spid="161"/>
                                        </p:tgtEl>
                                        <p:attrNameLst>
                                          <p:attrName>ppt_x</p:attrName>
                                          <p:attrName>ppt_y</p:attrName>
                                        </p:attrNameLst>
                                      </p:cBhvr>
                                      <p:rCtr x="0" y="12500"/>
                                    </p:animMotion>
                                  </p:childTnLst>
                                </p:cTn>
                              </p:par>
                              <p:par>
                                <p:cTn id="212" presetID="42" presetClass="exit" presetSubtype="0" repeatCount="indefinite" fill="hold" nodeType="withEffect">
                                  <p:stCondLst>
                                    <p:cond delay="0"/>
                                  </p:stCondLst>
                                  <p:childTnLst>
                                    <p:animEffect transition="out" filter="fade">
                                      <p:cBhvr>
                                        <p:cTn id="213" dur="750"/>
                                        <p:tgtEl>
                                          <p:spTgt spid="161"/>
                                        </p:tgtEl>
                                      </p:cBhvr>
                                    </p:animEffect>
                                    <p:anim calcmode="lin" valueType="num">
                                      <p:cBhvr>
                                        <p:cTn id="214" dur="750"/>
                                        <p:tgtEl>
                                          <p:spTgt spid="161"/>
                                        </p:tgtEl>
                                        <p:attrNameLst>
                                          <p:attrName>ppt_x</p:attrName>
                                        </p:attrNameLst>
                                      </p:cBhvr>
                                      <p:tavLst>
                                        <p:tav tm="0">
                                          <p:val>
                                            <p:strVal val="ppt_x"/>
                                          </p:val>
                                        </p:tav>
                                        <p:tav tm="100000">
                                          <p:val>
                                            <p:strVal val="ppt_x"/>
                                          </p:val>
                                        </p:tav>
                                      </p:tavLst>
                                    </p:anim>
                                    <p:anim calcmode="lin" valueType="num">
                                      <p:cBhvr>
                                        <p:cTn id="215" dur="750"/>
                                        <p:tgtEl>
                                          <p:spTgt spid="161"/>
                                        </p:tgtEl>
                                        <p:attrNameLst>
                                          <p:attrName>ppt_y</p:attrName>
                                        </p:attrNameLst>
                                      </p:cBhvr>
                                      <p:tavLst>
                                        <p:tav tm="0">
                                          <p:val>
                                            <p:strVal val="ppt_y"/>
                                          </p:val>
                                        </p:tav>
                                        <p:tav tm="100000">
                                          <p:val>
                                            <p:strVal val="ppt_y+.1"/>
                                          </p:val>
                                        </p:tav>
                                      </p:tavLst>
                                    </p:anim>
                                    <p:set>
                                      <p:cBhvr>
                                        <p:cTn id="216" dur="1" fill="hold">
                                          <p:stCondLst>
                                            <p:cond delay="749"/>
                                          </p:stCondLst>
                                        </p:cTn>
                                        <p:tgtEl>
                                          <p:spTgt spid="161"/>
                                        </p:tgtEl>
                                        <p:attrNameLst>
                                          <p:attrName>style.visibility</p:attrName>
                                        </p:attrNameLst>
                                      </p:cBhvr>
                                      <p:to>
                                        <p:strVal val="hidden"/>
                                      </p:to>
                                    </p:set>
                                  </p:childTnLst>
                                </p:cTn>
                              </p:par>
                              <p:par>
                                <p:cTn id="217" presetID="10" presetClass="entr" presetSubtype="0" repeatCount="indefinite" fill="hold" nodeType="withEffect">
                                  <p:stCondLst>
                                    <p:cond delay="0"/>
                                  </p:stCondLst>
                                  <p:childTnLst>
                                    <p:set>
                                      <p:cBhvr>
                                        <p:cTn id="218" dur="1" fill="hold">
                                          <p:stCondLst>
                                            <p:cond delay="0"/>
                                          </p:stCondLst>
                                        </p:cTn>
                                        <p:tgtEl>
                                          <p:spTgt spid="164"/>
                                        </p:tgtEl>
                                        <p:attrNameLst>
                                          <p:attrName>style.visibility</p:attrName>
                                        </p:attrNameLst>
                                      </p:cBhvr>
                                      <p:to>
                                        <p:strVal val="visible"/>
                                      </p:to>
                                    </p:set>
                                    <p:animEffect transition="in" filter="fade">
                                      <p:cBhvr>
                                        <p:cTn id="219" dur="750"/>
                                        <p:tgtEl>
                                          <p:spTgt spid="164"/>
                                        </p:tgtEl>
                                      </p:cBhvr>
                                    </p:animEffect>
                                  </p:childTnLst>
                                </p:cTn>
                              </p:par>
                              <p:par>
                                <p:cTn id="220" presetID="42" presetClass="path" presetSubtype="0" repeatCount="indefinite" accel="50000" decel="50000" fill="hold" nodeType="withEffect">
                                  <p:stCondLst>
                                    <p:cond delay="0"/>
                                  </p:stCondLst>
                                  <p:childTnLst>
                                    <p:animMotion origin="layout" path="M 3.125E-6 -4.44444E-6 L 3.125E-6 0.25 " pathEditMode="relative" rAng="0" ptsTypes="AA">
                                      <p:cBhvr>
                                        <p:cTn id="221" dur="750" fill="hold"/>
                                        <p:tgtEl>
                                          <p:spTgt spid="164"/>
                                        </p:tgtEl>
                                        <p:attrNameLst>
                                          <p:attrName>ppt_x</p:attrName>
                                          <p:attrName>ppt_y</p:attrName>
                                        </p:attrNameLst>
                                      </p:cBhvr>
                                      <p:rCtr x="0" y="12500"/>
                                    </p:animMotion>
                                  </p:childTnLst>
                                </p:cTn>
                              </p:par>
                              <p:par>
                                <p:cTn id="222" presetID="42" presetClass="exit" presetSubtype="0" repeatCount="indefinite" fill="hold" nodeType="withEffect">
                                  <p:stCondLst>
                                    <p:cond delay="0"/>
                                  </p:stCondLst>
                                  <p:childTnLst>
                                    <p:animEffect transition="out" filter="fade">
                                      <p:cBhvr>
                                        <p:cTn id="223" dur="750"/>
                                        <p:tgtEl>
                                          <p:spTgt spid="164"/>
                                        </p:tgtEl>
                                      </p:cBhvr>
                                    </p:animEffect>
                                    <p:anim calcmode="lin" valueType="num">
                                      <p:cBhvr>
                                        <p:cTn id="224" dur="750"/>
                                        <p:tgtEl>
                                          <p:spTgt spid="164"/>
                                        </p:tgtEl>
                                        <p:attrNameLst>
                                          <p:attrName>ppt_x</p:attrName>
                                        </p:attrNameLst>
                                      </p:cBhvr>
                                      <p:tavLst>
                                        <p:tav tm="0">
                                          <p:val>
                                            <p:strVal val="ppt_x"/>
                                          </p:val>
                                        </p:tav>
                                        <p:tav tm="100000">
                                          <p:val>
                                            <p:strVal val="ppt_x"/>
                                          </p:val>
                                        </p:tav>
                                      </p:tavLst>
                                    </p:anim>
                                    <p:anim calcmode="lin" valueType="num">
                                      <p:cBhvr>
                                        <p:cTn id="225" dur="750"/>
                                        <p:tgtEl>
                                          <p:spTgt spid="164"/>
                                        </p:tgtEl>
                                        <p:attrNameLst>
                                          <p:attrName>ppt_y</p:attrName>
                                        </p:attrNameLst>
                                      </p:cBhvr>
                                      <p:tavLst>
                                        <p:tav tm="0">
                                          <p:val>
                                            <p:strVal val="ppt_y"/>
                                          </p:val>
                                        </p:tav>
                                        <p:tav tm="100000">
                                          <p:val>
                                            <p:strVal val="ppt_y+.1"/>
                                          </p:val>
                                        </p:tav>
                                      </p:tavLst>
                                    </p:anim>
                                    <p:set>
                                      <p:cBhvr>
                                        <p:cTn id="226" dur="1" fill="hold">
                                          <p:stCondLst>
                                            <p:cond delay="749"/>
                                          </p:stCondLst>
                                        </p:cTn>
                                        <p:tgtEl>
                                          <p:spTgt spid="164"/>
                                        </p:tgtEl>
                                        <p:attrNameLst>
                                          <p:attrName>style.visibility</p:attrName>
                                        </p:attrNameLst>
                                      </p:cBhvr>
                                      <p:to>
                                        <p:strVal val="hidden"/>
                                      </p:to>
                                    </p:set>
                                  </p:childTnLst>
                                </p:cTn>
                              </p:par>
                              <p:par>
                                <p:cTn id="227" presetID="10" presetClass="entr" presetSubtype="0" repeatCount="indefinite" fill="hold" nodeType="withEffect">
                                  <p:stCondLst>
                                    <p:cond delay="0"/>
                                  </p:stCondLst>
                                  <p:childTnLst>
                                    <p:set>
                                      <p:cBhvr>
                                        <p:cTn id="228" dur="1" fill="hold">
                                          <p:stCondLst>
                                            <p:cond delay="0"/>
                                          </p:stCondLst>
                                        </p:cTn>
                                        <p:tgtEl>
                                          <p:spTgt spid="167"/>
                                        </p:tgtEl>
                                        <p:attrNameLst>
                                          <p:attrName>style.visibility</p:attrName>
                                        </p:attrNameLst>
                                      </p:cBhvr>
                                      <p:to>
                                        <p:strVal val="visible"/>
                                      </p:to>
                                    </p:set>
                                    <p:animEffect transition="in" filter="fade">
                                      <p:cBhvr>
                                        <p:cTn id="229" dur="750"/>
                                        <p:tgtEl>
                                          <p:spTgt spid="167"/>
                                        </p:tgtEl>
                                      </p:cBhvr>
                                    </p:animEffect>
                                  </p:childTnLst>
                                </p:cTn>
                              </p:par>
                              <p:par>
                                <p:cTn id="23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31" dur="750" fill="hold"/>
                                        <p:tgtEl>
                                          <p:spTgt spid="167"/>
                                        </p:tgtEl>
                                        <p:attrNameLst>
                                          <p:attrName>ppt_x</p:attrName>
                                          <p:attrName>ppt_y</p:attrName>
                                        </p:attrNameLst>
                                      </p:cBhvr>
                                      <p:rCtr x="0" y="12500"/>
                                    </p:animMotion>
                                  </p:childTnLst>
                                </p:cTn>
                              </p:par>
                              <p:par>
                                <p:cTn id="232" presetID="42" presetClass="exit" presetSubtype="0" repeatCount="indefinite" fill="hold" nodeType="withEffect">
                                  <p:stCondLst>
                                    <p:cond delay="0"/>
                                  </p:stCondLst>
                                  <p:childTnLst>
                                    <p:animEffect transition="out" filter="fade">
                                      <p:cBhvr>
                                        <p:cTn id="233" dur="750"/>
                                        <p:tgtEl>
                                          <p:spTgt spid="167"/>
                                        </p:tgtEl>
                                      </p:cBhvr>
                                    </p:animEffect>
                                    <p:anim calcmode="lin" valueType="num">
                                      <p:cBhvr>
                                        <p:cTn id="234" dur="750"/>
                                        <p:tgtEl>
                                          <p:spTgt spid="167"/>
                                        </p:tgtEl>
                                        <p:attrNameLst>
                                          <p:attrName>ppt_x</p:attrName>
                                        </p:attrNameLst>
                                      </p:cBhvr>
                                      <p:tavLst>
                                        <p:tav tm="0">
                                          <p:val>
                                            <p:strVal val="ppt_x"/>
                                          </p:val>
                                        </p:tav>
                                        <p:tav tm="100000">
                                          <p:val>
                                            <p:strVal val="ppt_x"/>
                                          </p:val>
                                        </p:tav>
                                      </p:tavLst>
                                    </p:anim>
                                    <p:anim calcmode="lin" valueType="num">
                                      <p:cBhvr>
                                        <p:cTn id="235" dur="750"/>
                                        <p:tgtEl>
                                          <p:spTgt spid="167"/>
                                        </p:tgtEl>
                                        <p:attrNameLst>
                                          <p:attrName>ppt_y</p:attrName>
                                        </p:attrNameLst>
                                      </p:cBhvr>
                                      <p:tavLst>
                                        <p:tav tm="0">
                                          <p:val>
                                            <p:strVal val="ppt_y"/>
                                          </p:val>
                                        </p:tav>
                                        <p:tav tm="100000">
                                          <p:val>
                                            <p:strVal val="ppt_y+.1"/>
                                          </p:val>
                                        </p:tav>
                                      </p:tavLst>
                                    </p:anim>
                                    <p:set>
                                      <p:cBhvr>
                                        <p:cTn id="236" dur="1" fill="hold">
                                          <p:stCondLst>
                                            <p:cond delay="749"/>
                                          </p:stCondLst>
                                        </p:cTn>
                                        <p:tgtEl>
                                          <p:spTgt spid="167"/>
                                        </p:tgtEl>
                                        <p:attrNameLst>
                                          <p:attrName>style.visibility</p:attrName>
                                        </p:attrNameLst>
                                      </p:cBhvr>
                                      <p:to>
                                        <p:strVal val="hidden"/>
                                      </p:to>
                                    </p:set>
                                  </p:childTnLst>
                                </p:cTn>
                              </p:par>
                              <p:par>
                                <p:cTn id="237" presetID="10" presetClass="entr" presetSubtype="0" repeatCount="indefinite" fill="hold" nodeType="withEffect">
                                  <p:stCondLst>
                                    <p:cond delay="0"/>
                                  </p:stCondLst>
                                  <p:childTnLst>
                                    <p:set>
                                      <p:cBhvr>
                                        <p:cTn id="238" dur="1" fill="hold">
                                          <p:stCondLst>
                                            <p:cond delay="0"/>
                                          </p:stCondLst>
                                        </p:cTn>
                                        <p:tgtEl>
                                          <p:spTgt spid="170"/>
                                        </p:tgtEl>
                                        <p:attrNameLst>
                                          <p:attrName>style.visibility</p:attrName>
                                        </p:attrNameLst>
                                      </p:cBhvr>
                                      <p:to>
                                        <p:strVal val="visible"/>
                                      </p:to>
                                    </p:set>
                                    <p:animEffect transition="in" filter="fade">
                                      <p:cBhvr>
                                        <p:cTn id="239" dur="750"/>
                                        <p:tgtEl>
                                          <p:spTgt spid="170"/>
                                        </p:tgtEl>
                                      </p:cBhvr>
                                    </p:animEffect>
                                  </p:childTnLst>
                                </p:cTn>
                              </p:par>
                              <p:par>
                                <p:cTn id="240" presetID="42" presetClass="path" presetSubtype="0" repeatCount="indefinite" accel="50000" decel="50000" fill="hold" nodeType="withEffect">
                                  <p:stCondLst>
                                    <p:cond delay="0"/>
                                  </p:stCondLst>
                                  <p:childTnLst>
                                    <p:animMotion origin="layout" path="M -1.875E-6 4.07407E-6 L -1.875E-6 0.25 " pathEditMode="relative" rAng="0" ptsTypes="AA">
                                      <p:cBhvr>
                                        <p:cTn id="241" dur="750" fill="hold"/>
                                        <p:tgtEl>
                                          <p:spTgt spid="170"/>
                                        </p:tgtEl>
                                        <p:attrNameLst>
                                          <p:attrName>ppt_x</p:attrName>
                                          <p:attrName>ppt_y</p:attrName>
                                        </p:attrNameLst>
                                      </p:cBhvr>
                                      <p:rCtr x="0" y="12500"/>
                                    </p:animMotion>
                                  </p:childTnLst>
                                </p:cTn>
                              </p:par>
                              <p:par>
                                <p:cTn id="242" presetID="42" presetClass="exit" presetSubtype="0" repeatCount="indefinite" fill="hold" nodeType="withEffect">
                                  <p:stCondLst>
                                    <p:cond delay="0"/>
                                  </p:stCondLst>
                                  <p:childTnLst>
                                    <p:animEffect transition="out" filter="fade">
                                      <p:cBhvr>
                                        <p:cTn id="243" dur="750"/>
                                        <p:tgtEl>
                                          <p:spTgt spid="170"/>
                                        </p:tgtEl>
                                      </p:cBhvr>
                                    </p:animEffect>
                                    <p:anim calcmode="lin" valueType="num">
                                      <p:cBhvr>
                                        <p:cTn id="244" dur="750"/>
                                        <p:tgtEl>
                                          <p:spTgt spid="170"/>
                                        </p:tgtEl>
                                        <p:attrNameLst>
                                          <p:attrName>ppt_x</p:attrName>
                                        </p:attrNameLst>
                                      </p:cBhvr>
                                      <p:tavLst>
                                        <p:tav tm="0">
                                          <p:val>
                                            <p:strVal val="ppt_x"/>
                                          </p:val>
                                        </p:tav>
                                        <p:tav tm="100000">
                                          <p:val>
                                            <p:strVal val="ppt_x"/>
                                          </p:val>
                                        </p:tav>
                                      </p:tavLst>
                                    </p:anim>
                                    <p:anim calcmode="lin" valueType="num">
                                      <p:cBhvr>
                                        <p:cTn id="245" dur="750"/>
                                        <p:tgtEl>
                                          <p:spTgt spid="170"/>
                                        </p:tgtEl>
                                        <p:attrNameLst>
                                          <p:attrName>ppt_y</p:attrName>
                                        </p:attrNameLst>
                                      </p:cBhvr>
                                      <p:tavLst>
                                        <p:tav tm="0">
                                          <p:val>
                                            <p:strVal val="ppt_y"/>
                                          </p:val>
                                        </p:tav>
                                        <p:tav tm="100000">
                                          <p:val>
                                            <p:strVal val="ppt_y+.1"/>
                                          </p:val>
                                        </p:tav>
                                      </p:tavLst>
                                    </p:anim>
                                    <p:set>
                                      <p:cBhvr>
                                        <p:cTn id="246" dur="1" fill="hold">
                                          <p:stCondLst>
                                            <p:cond delay="749"/>
                                          </p:stCondLst>
                                        </p:cTn>
                                        <p:tgtEl>
                                          <p:spTgt spid="170"/>
                                        </p:tgtEl>
                                        <p:attrNameLst>
                                          <p:attrName>style.visibility</p:attrName>
                                        </p:attrNameLst>
                                      </p:cBhvr>
                                      <p:to>
                                        <p:strVal val="hidden"/>
                                      </p:to>
                                    </p:set>
                                  </p:childTnLst>
                                </p:cTn>
                              </p:par>
                              <p:par>
                                <p:cTn id="247" presetID="10" presetClass="entr" presetSubtype="0" repeatCount="indefinite" fill="hold" nodeType="withEffect">
                                  <p:stCondLst>
                                    <p:cond delay="0"/>
                                  </p:stCondLst>
                                  <p:childTnLst>
                                    <p:set>
                                      <p:cBhvr>
                                        <p:cTn id="248" dur="1" fill="hold">
                                          <p:stCondLst>
                                            <p:cond delay="0"/>
                                          </p:stCondLst>
                                        </p:cTn>
                                        <p:tgtEl>
                                          <p:spTgt spid="173"/>
                                        </p:tgtEl>
                                        <p:attrNameLst>
                                          <p:attrName>style.visibility</p:attrName>
                                        </p:attrNameLst>
                                      </p:cBhvr>
                                      <p:to>
                                        <p:strVal val="visible"/>
                                      </p:to>
                                    </p:set>
                                    <p:animEffect transition="in" filter="fade">
                                      <p:cBhvr>
                                        <p:cTn id="249" dur="750"/>
                                        <p:tgtEl>
                                          <p:spTgt spid="173"/>
                                        </p:tgtEl>
                                      </p:cBhvr>
                                    </p:animEffect>
                                  </p:childTnLst>
                                </p:cTn>
                              </p:par>
                              <p:par>
                                <p:cTn id="250" presetID="42" presetClass="path" presetSubtype="0" repeatCount="indefinite" accel="50000" decel="50000" fill="hold" nodeType="withEffect">
                                  <p:stCondLst>
                                    <p:cond delay="0"/>
                                  </p:stCondLst>
                                  <p:childTnLst>
                                    <p:animMotion origin="layout" path="M 2.91667E-6 3.7037E-6 L 2.91667E-6 0.25 " pathEditMode="relative" rAng="0" ptsTypes="AA">
                                      <p:cBhvr>
                                        <p:cTn id="251" dur="750" fill="hold"/>
                                        <p:tgtEl>
                                          <p:spTgt spid="173"/>
                                        </p:tgtEl>
                                        <p:attrNameLst>
                                          <p:attrName>ppt_x</p:attrName>
                                          <p:attrName>ppt_y</p:attrName>
                                        </p:attrNameLst>
                                      </p:cBhvr>
                                      <p:rCtr x="0" y="12500"/>
                                    </p:animMotion>
                                  </p:childTnLst>
                                </p:cTn>
                              </p:par>
                              <p:par>
                                <p:cTn id="252" presetID="42" presetClass="exit" presetSubtype="0" repeatCount="indefinite" fill="hold" nodeType="withEffect">
                                  <p:stCondLst>
                                    <p:cond delay="0"/>
                                  </p:stCondLst>
                                  <p:childTnLst>
                                    <p:animEffect transition="out" filter="fade">
                                      <p:cBhvr>
                                        <p:cTn id="253" dur="750"/>
                                        <p:tgtEl>
                                          <p:spTgt spid="173"/>
                                        </p:tgtEl>
                                      </p:cBhvr>
                                    </p:animEffect>
                                    <p:anim calcmode="lin" valueType="num">
                                      <p:cBhvr>
                                        <p:cTn id="254" dur="750"/>
                                        <p:tgtEl>
                                          <p:spTgt spid="173"/>
                                        </p:tgtEl>
                                        <p:attrNameLst>
                                          <p:attrName>ppt_x</p:attrName>
                                        </p:attrNameLst>
                                      </p:cBhvr>
                                      <p:tavLst>
                                        <p:tav tm="0">
                                          <p:val>
                                            <p:strVal val="ppt_x"/>
                                          </p:val>
                                        </p:tav>
                                        <p:tav tm="100000">
                                          <p:val>
                                            <p:strVal val="ppt_x"/>
                                          </p:val>
                                        </p:tav>
                                      </p:tavLst>
                                    </p:anim>
                                    <p:anim calcmode="lin" valueType="num">
                                      <p:cBhvr>
                                        <p:cTn id="255" dur="750"/>
                                        <p:tgtEl>
                                          <p:spTgt spid="173"/>
                                        </p:tgtEl>
                                        <p:attrNameLst>
                                          <p:attrName>ppt_y</p:attrName>
                                        </p:attrNameLst>
                                      </p:cBhvr>
                                      <p:tavLst>
                                        <p:tav tm="0">
                                          <p:val>
                                            <p:strVal val="ppt_y"/>
                                          </p:val>
                                        </p:tav>
                                        <p:tav tm="100000">
                                          <p:val>
                                            <p:strVal val="ppt_y+.1"/>
                                          </p:val>
                                        </p:tav>
                                      </p:tavLst>
                                    </p:anim>
                                    <p:set>
                                      <p:cBhvr>
                                        <p:cTn id="256" dur="1" fill="hold">
                                          <p:stCondLst>
                                            <p:cond delay="749"/>
                                          </p:stCondLst>
                                        </p:cTn>
                                        <p:tgtEl>
                                          <p:spTgt spid="173"/>
                                        </p:tgtEl>
                                        <p:attrNameLst>
                                          <p:attrName>style.visibility</p:attrName>
                                        </p:attrNameLst>
                                      </p:cBhvr>
                                      <p:to>
                                        <p:strVal val="hidden"/>
                                      </p:to>
                                    </p:set>
                                  </p:childTnLst>
                                </p:cTn>
                              </p:par>
                              <p:par>
                                <p:cTn id="257" presetID="10" presetClass="entr" presetSubtype="0" repeatCount="indefinite" fill="hold" nodeType="withEffect">
                                  <p:stCondLst>
                                    <p:cond delay="0"/>
                                  </p:stCondLst>
                                  <p:childTnLst>
                                    <p:set>
                                      <p:cBhvr>
                                        <p:cTn id="258" dur="1" fill="hold">
                                          <p:stCondLst>
                                            <p:cond delay="0"/>
                                          </p:stCondLst>
                                        </p:cTn>
                                        <p:tgtEl>
                                          <p:spTgt spid="176"/>
                                        </p:tgtEl>
                                        <p:attrNameLst>
                                          <p:attrName>style.visibility</p:attrName>
                                        </p:attrNameLst>
                                      </p:cBhvr>
                                      <p:to>
                                        <p:strVal val="visible"/>
                                      </p:to>
                                    </p:set>
                                    <p:animEffect transition="in" filter="fade">
                                      <p:cBhvr>
                                        <p:cTn id="259" dur="750"/>
                                        <p:tgtEl>
                                          <p:spTgt spid="176"/>
                                        </p:tgtEl>
                                      </p:cBhvr>
                                    </p:animEffect>
                                  </p:childTnLst>
                                </p:cTn>
                              </p:par>
                              <p:par>
                                <p:cTn id="26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61" dur="750" fill="hold"/>
                                        <p:tgtEl>
                                          <p:spTgt spid="176"/>
                                        </p:tgtEl>
                                        <p:attrNameLst>
                                          <p:attrName>ppt_x</p:attrName>
                                          <p:attrName>ppt_y</p:attrName>
                                        </p:attrNameLst>
                                      </p:cBhvr>
                                      <p:rCtr x="0" y="12500"/>
                                    </p:animMotion>
                                  </p:childTnLst>
                                </p:cTn>
                              </p:par>
                              <p:par>
                                <p:cTn id="262" presetID="42" presetClass="exit" presetSubtype="0" repeatCount="indefinite" fill="hold" nodeType="withEffect">
                                  <p:stCondLst>
                                    <p:cond delay="0"/>
                                  </p:stCondLst>
                                  <p:childTnLst>
                                    <p:animEffect transition="out" filter="fade">
                                      <p:cBhvr>
                                        <p:cTn id="263" dur="750"/>
                                        <p:tgtEl>
                                          <p:spTgt spid="176"/>
                                        </p:tgtEl>
                                      </p:cBhvr>
                                    </p:animEffect>
                                    <p:anim calcmode="lin" valueType="num">
                                      <p:cBhvr>
                                        <p:cTn id="264" dur="750"/>
                                        <p:tgtEl>
                                          <p:spTgt spid="176"/>
                                        </p:tgtEl>
                                        <p:attrNameLst>
                                          <p:attrName>ppt_x</p:attrName>
                                        </p:attrNameLst>
                                      </p:cBhvr>
                                      <p:tavLst>
                                        <p:tav tm="0">
                                          <p:val>
                                            <p:strVal val="ppt_x"/>
                                          </p:val>
                                        </p:tav>
                                        <p:tav tm="100000">
                                          <p:val>
                                            <p:strVal val="ppt_x"/>
                                          </p:val>
                                        </p:tav>
                                      </p:tavLst>
                                    </p:anim>
                                    <p:anim calcmode="lin" valueType="num">
                                      <p:cBhvr>
                                        <p:cTn id="265" dur="750"/>
                                        <p:tgtEl>
                                          <p:spTgt spid="176"/>
                                        </p:tgtEl>
                                        <p:attrNameLst>
                                          <p:attrName>ppt_y</p:attrName>
                                        </p:attrNameLst>
                                      </p:cBhvr>
                                      <p:tavLst>
                                        <p:tav tm="0">
                                          <p:val>
                                            <p:strVal val="ppt_y"/>
                                          </p:val>
                                        </p:tav>
                                        <p:tav tm="100000">
                                          <p:val>
                                            <p:strVal val="ppt_y+.1"/>
                                          </p:val>
                                        </p:tav>
                                      </p:tavLst>
                                    </p:anim>
                                    <p:set>
                                      <p:cBhvr>
                                        <p:cTn id="266" dur="1" fill="hold">
                                          <p:stCondLst>
                                            <p:cond delay="749"/>
                                          </p:stCondLst>
                                        </p:cTn>
                                        <p:tgtEl>
                                          <p:spTgt spid="176"/>
                                        </p:tgtEl>
                                        <p:attrNameLst>
                                          <p:attrName>style.visibility</p:attrName>
                                        </p:attrNameLst>
                                      </p:cBhvr>
                                      <p:to>
                                        <p:strVal val="hidden"/>
                                      </p:to>
                                    </p:set>
                                  </p:childTnLst>
                                </p:cTn>
                              </p:par>
                              <p:par>
                                <p:cTn id="267" presetID="10" presetClass="entr" presetSubtype="0" repeatCount="indefinite" fill="hold" nodeType="withEffect">
                                  <p:stCondLst>
                                    <p:cond delay="0"/>
                                  </p:stCondLst>
                                  <p:childTnLst>
                                    <p:set>
                                      <p:cBhvr>
                                        <p:cTn id="268" dur="1" fill="hold">
                                          <p:stCondLst>
                                            <p:cond delay="0"/>
                                          </p:stCondLst>
                                        </p:cTn>
                                        <p:tgtEl>
                                          <p:spTgt spid="179"/>
                                        </p:tgtEl>
                                        <p:attrNameLst>
                                          <p:attrName>style.visibility</p:attrName>
                                        </p:attrNameLst>
                                      </p:cBhvr>
                                      <p:to>
                                        <p:strVal val="visible"/>
                                      </p:to>
                                    </p:set>
                                    <p:animEffect transition="in" filter="fade">
                                      <p:cBhvr>
                                        <p:cTn id="269" dur="750"/>
                                        <p:tgtEl>
                                          <p:spTgt spid="179"/>
                                        </p:tgtEl>
                                      </p:cBhvr>
                                    </p:animEffect>
                                  </p:childTnLst>
                                </p:cTn>
                              </p:par>
                              <p:par>
                                <p:cTn id="270" presetID="42" presetClass="path" presetSubtype="0" repeatCount="indefinite" accel="50000" decel="50000" fill="hold" nodeType="withEffect">
                                  <p:stCondLst>
                                    <p:cond delay="0"/>
                                  </p:stCondLst>
                                  <p:childTnLst>
                                    <p:animMotion origin="layout" path="M 1.875E-6 -2.96296E-6 L 1.875E-6 0.25 " pathEditMode="relative" rAng="0" ptsTypes="AA">
                                      <p:cBhvr>
                                        <p:cTn id="271" dur="750" fill="hold"/>
                                        <p:tgtEl>
                                          <p:spTgt spid="179"/>
                                        </p:tgtEl>
                                        <p:attrNameLst>
                                          <p:attrName>ppt_x</p:attrName>
                                          <p:attrName>ppt_y</p:attrName>
                                        </p:attrNameLst>
                                      </p:cBhvr>
                                      <p:rCtr x="0" y="12500"/>
                                    </p:animMotion>
                                  </p:childTnLst>
                                </p:cTn>
                              </p:par>
                              <p:par>
                                <p:cTn id="272" presetID="42" presetClass="exit" presetSubtype="0" repeatCount="indefinite" fill="hold" nodeType="withEffect">
                                  <p:stCondLst>
                                    <p:cond delay="0"/>
                                  </p:stCondLst>
                                  <p:childTnLst>
                                    <p:animEffect transition="out" filter="fade">
                                      <p:cBhvr>
                                        <p:cTn id="273" dur="750"/>
                                        <p:tgtEl>
                                          <p:spTgt spid="179"/>
                                        </p:tgtEl>
                                      </p:cBhvr>
                                    </p:animEffect>
                                    <p:anim calcmode="lin" valueType="num">
                                      <p:cBhvr>
                                        <p:cTn id="274" dur="750"/>
                                        <p:tgtEl>
                                          <p:spTgt spid="179"/>
                                        </p:tgtEl>
                                        <p:attrNameLst>
                                          <p:attrName>ppt_x</p:attrName>
                                        </p:attrNameLst>
                                      </p:cBhvr>
                                      <p:tavLst>
                                        <p:tav tm="0">
                                          <p:val>
                                            <p:strVal val="ppt_x"/>
                                          </p:val>
                                        </p:tav>
                                        <p:tav tm="100000">
                                          <p:val>
                                            <p:strVal val="ppt_x"/>
                                          </p:val>
                                        </p:tav>
                                      </p:tavLst>
                                    </p:anim>
                                    <p:anim calcmode="lin" valueType="num">
                                      <p:cBhvr>
                                        <p:cTn id="275" dur="750"/>
                                        <p:tgtEl>
                                          <p:spTgt spid="179"/>
                                        </p:tgtEl>
                                        <p:attrNameLst>
                                          <p:attrName>ppt_y</p:attrName>
                                        </p:attrNameLst>
                                      </p:cBhvr>
                                      <p:tavLst>
                                        <p:tav tm="0">
                                          <p:val>
                                            <p:strVal val="ppt_y"/>
                                          </p:val>
                                        </p:tav>
                                        <p:tav tm="100000">
                                          <p:val>
                                            <p:strVal val="ppt_y+.1"/>
                                          </p:val>
                                        </p:tav>
                                      </p:tavLst>
                                    </p:anim>
                                    <p:set>
                                      <p:cBhvr>
                                        <p:cTn id="276" dur="1" fill="hold">
                                          <p:stCondLst>
                                            <p:cond delay="749"/>
                                          </p:stCondLst>
                                        </p:cTn>
                                        <p:tgtEl>
                                          <p:spTgt spid="179"/>
                                        </p:tgtEl>
                                        <p:attrNameLst>
                                          <p:attrName>style.visibility</p:attrName>
                                        </p:attrNameLst>
                                      </p:cBhvr>
                                      <p:to>
                                        <p:strVal val="hidden"/>
                                      </p:to>
                                    </p:set>
                                  </p:childTnLst>
                                </p:cTn>
                              </p:par>
                              <p:par>
                                <p:cTn id="277" presetID="10" presetClass="entr" presetSubtype="0" repeatCount="indefinite" fill="hold" nodeType="withEffect">
                                  <p:stCondLst>
                                    <p:cond delay="0"/>
                                  </p:stCondLst>
                                  <p:childTnLst>
                                    <p:set>
                                      <p:cBhvr>
                                        <p:cTn id="278" dur="1" fill="hold">
                                          <p:stCondLst>
                                            <p:cond delay="0"/>
                                          </p:stCondLst>
                                        </p:cTn>
                                        <p:tgtEl>
                                          <p:spTgt spid="182"/>
                                        </p:tgtEl>
                                        <p:attrNameLst>
                                          <p:attrName>style.visibility</p:attrName>
                                        </p:attrNameLst>
                                      </p:cBhvr>
                                      <p:to>
                                        <p:strVal val="visible"/>
                                      </p:to>
                                    </p:set>
                                    <p:animEffect transition="in" filter="fade">
                                      <p:cBhvr>
                                        <p:cTn id="279" dur="750"/>
                                        <p:tgtEl>
                                          <p:spTgt spid="182"/>
                                        </p:tgtEl>
                                      </p:cBhvr>
                                    </p:animEffect>
                                  </p:childTnLst>
                                </p:cTn>
                              </p:par>
                              <p:par>
                                <p:cTn id="28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81" dur="750" fill="hold"/>
                                        <p:tgtEl>
                                          <p:spTgt spid="182"/>
                                        </p:tgtEl>
                                        <p:attrNameLst>
                                          <p:attrName>ppt_x</p:attrName>
                                          <p:attrName>ppt_y</p:attrName>
                                        </p:attrNameLst>
                                      </p:cBhvr>
                                      <p:rCtr x="0" y="12500"/>
                                    </p:animMotion>
                                  </p:childTnLst>
                                </p:cTn>
                              </p:par>
                              <p:par>
                                <p:cTn id="282" presetID="42" presetClass="exit" presetSubtype="0" repeatCount="indefinite" fill="hold" nodeType="withEffect">
                                  <p:stCondLst>
                                    <p:cond delay="0"/>
                                  </p:stCondLst>
                                  <p:childTnLst>
                                    <p:animEffect transition="out" filter="fade">
                                      <p:cBhvr>
                                        <p:cTn id="283" dur="750"/>
                                        <p:tgtEl>
                                          <p:spTgt spid="182"/>
                                        </p:tgtEl>
                                      </p:cBhvr>
                                    </p:animEffect>
                                    <p:anim calcmode="lin" valueType="num">
                                      <p:cBhvr>
                                        <p:cTn id="284" dur="750"/>
                                        <p:tgtEl>
                                          <p:spTgt spid="182"/>
                                        </p:tgtEl>
                                        <p:attrNameLst>
                                          <p:attrName>ppt_x</p:attrName>
                                        </p:attrNameLst>
                                      </p:cBhvr>
                                      <p:tavLst>
                                        <p:tav tm="0">
                                          <p:val>
                                            <p:strVal val="ppt_x"/>
                                          </p:val>
                                        </p:tav>
                                        <p:tav tm="100000">
                                          <p:val>
                                            <p:strVal val="ppt_x"/>
                                          </p:val>
                                        </p:tav>
                                      </p:tavLst>
                                    </p:anim>
                                    <p:anim calcmode="lin" valueType="num">
                                      <p:cBhvr>
                                        <p:cTn id="285" dur="750"/>
                                        <p:tgtEl>
                                          <p:spTgt spid="182"/>
                                        </p:tgtEl>
                                        <p:attrNameLst>
                                          <p:attrName>ppt_y</p:attrName>
                                        </p:attrNameLst>
                                      </p:cBhvr>
                                      <p:tavLst>
                                        <p:tav tm="0">
                                          <p:val>
                                            <p:strVal val="ppt_y"/>
                                          </p:val>
                                        </p:tav>
                                        <p:tav tm="100000">
                                          <p:val>
                                            <p:strVal val="ppt_y+.1"/>
                                          </p:val>
                                        </p:tav>
                                      </p:tavLst>
                                    </p:anim>
                                    <p:set>
                                      <p:cBhvr>
                                        <p:cTn id="286" dur="1" fill="hold">
                                          <p:stCondLst>
                                            <p:cond delay="749"/>
                                          </p:stCondLst>
                                        </p:cTn>
                                        <p:tgtEl>
                                          <p:spTgt spid="182"/>
                                        </p:tgtEl>
                                        <p:attrNameLst>
                                          <p:attrName>style.visibility</p:attrName>
                                        </p:attrNameLst>
                                      </p:cBhvr>
                                      <p:to>
                                        <p:strVal val="hidden"/>
                                      </p:to>
                                    </p:set>
                                  </p:childTnLst>
                                </p:cTn>
                              </p:par>
                              <p:par>
                                <p:cTn id="287" presetID="10" presetClass="entr" presetSubtype="0" repeatCount="indefinite" fill="hold" nodeType="withEffect">
                                  <p:stCondLst>
                                    <p:cond delay="0"/>
                                  </p:stCondLst>
                                  <p:childTnLst>
                                    <p:set>
                                      <p:cBhvr>
                                        <p:cTn id="288" dur="1" fill="hold">
                                          <p:stCondLst>
                                            <p:cond delay="0"/>
                                          </p:stCondLst>
                                        </p:cTn>
                                        <p:tgtEl>
                                          <p:spTgt spid="185"/>
                                        </p:tgtEl>
                                        <p:attrNameLst>
                                          <p:attrName>style.visibility</p:attrName>
                                        </p:attrNameLst>
                                      </p:cBhvr>
                                      <p:to>
                                        <p:strVal val="visible"/>
                                      </p:to>
                                    </p:set>
                                    <p:animEffect transition="in" filter="fade">
                                      <p:cBhvr>
                                        <p:cTn id="289" dur="750"/>
                                        <p:tgtEl>
                                          <p:spTgt spid="185"/>
                                        </p:tgtEl>
                                      </p:cBhvr>
                                    </p:animEffect>
                                  </p:childTnLst>
                                </p:cTn>
                              </p:par>
                              <p:par>
                                <p:cTn id="29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91" dur="750" fill="hold"/>
                                        <p:tgtEl>
                                          <p:spTgt spid="185"/>
                                        </p:tgtEl>
                                        <p:attrNameLst>
                                          <p:attrName>ppt_x</p:attrName>
                                          <p:attrName>ppt_y</p:attrName>
                                        </p:attrNameLst>
                                      </p:cBhvr>
                                      <p:rCtr x="0" y="12500"/>
                                    </p:animMotion>
                                  </p:childTnLst>
                                </p:cTn>
                              </p:par>
                              <p:par>
                                <p:cTn id="292" presetID="42" presetClass="exit" presetSubtype="0" repeatCount="indefinite" fill="hold" nodeType="withEffect">
                                  <p:stCondLst>
                                    <p:cond delay="0"/>
                                  </p:stCondLst>
                                  <p:childTnLst>
                                    <p:animEffect transition="out" filter="fade">
                                      <p:cBhvr>
                                        <p:cTn id="293" dur="750"/>
                                        <p:tgtEl>
                                          <p:spTgt spid="185"/>
                                        </p:tgtEl>
                                      </p:cBhvr>
                                    </p:animEffect>
                                    <p:anim calcmode="lin" valueType="num">
                                      <p:cBhvr>
                                        <p:cTn id="294" dur="750"/>
                                        <p:tgtEl>
                                          <p:spTgt spid="185"/>
                                        </p:tgtEl>
                                        <p:attrNameLst>
                                          <p:attrName>ppt_x</p:attrName>
                                        </p:attrNameLst>
                                      </p:cBhvr>
                                      <p:tavLst>
                                        <p:tav tm="0">
                                          <p:val>
                                            <p:strVal val="ppt_x"/>
                                          </p:val>
                                        </p:tav>
                                        <p:tav tm="100000">
                                          <p:val>
                                            <p:strVal val="ppt_x"/>
                                          </p:val>
                                        </p:tav>
                                      </p:tavLst>
                                    </p:anim>
                                    <p:anim calcmode="lin" valueType="num">
                                      <p:cBhvr>
                                        <p:cTn id="295" dur="750"/>
                                        <p:tgtEl>
                                          <p:spTgt spid="185"/>
                                        </p:tgtEl>
                                        <p:attrNameLst>
                                          <p:attrName>ppt_y</p:attrName>
                                        </p:attrNameLst>
                                      </p:cBhvr>
                                      <p:tavLst>
                                        <p:tav tm="0">
                                          <p:val>
                                            <p:strVal val="ppt_y"/>
                                          </p:val>
                                        </p:tav>
                                        <p:tav tm="100000">
                                          <p:val>
                                            <p:strVal val="ppt_y+.1"/>
                                          </p:val>
                                        </p:tav>
                                      </p:tavLst>
                                    </p:anim>
                                    <p:set>
                                      <p:cBhvr>
                                        <p:cTn id="296" dur="1" fill="hold">
                                          <p:stCondLst>
                                            <p:cond delay="749"/>
                                          </p:stCondLst>
                                        </p:cTn>
                                        <p:tgtEl>
                                          <p:spTgt spid="185"/>
                                        </p:tgtEl>
                                        <p:attrNameLst>
                                          <p:attrName>style.visibility</p:attrName>
                                        </p:attrNameLst>
                                      </p:cBhvr>
                                      <p:to>
                                        <p:strVal val="hidden"/>
                                      </p:to>
                                    </p:set>
                                  </p:childTnLst>
                                </p:cTn>
                              </p:par>
                              <p:par>
                                <p:cTn id="297" presetID="10" presetClass="entr" presetSubtype="0" repeatCount="indefinite" fill="hold" nodeType="withEffect">
                                  <p:stCondLst>
                                    <p:cond delay="0"/>
                                  </p:stCondLst>
                                  <p:childTnLst>
                                    <p:set>
                                      <p:cBhvr>
                                        <p:cTn id="298" dur="1" fill="hold">
                                          <p:stCondLst>
                                            <p:cond delay="0"/>
                                          </p:stCondLst>
                                        </p:cTn>
                                        <p:tgtEl>
                                          <p:spTgt spid="188"/>
                                        </p:tgtEl>
                                        <p:attrNameLst>
                                          <p:attrName>style.visibility</p:attrName>
                                        </p:attrNameLst>
                                      </p:cBhvr>
                                      <p:to>
                                        <p:strVal val="visible"/>
                                      </p:to>
                                    </p:set>
                                    <p:animEffect transition="in" filter="fade">
                                      <p:cBhvr>
                                        <p:cTn id="299" dur="750"/>
                                        <p:tgtEl>
                                          <p:spTgt spid="188"/>
                                        </p:tgtEl>
                                      </p:cBhvr>
                                    </p:animEffect>
                                  </p:childTnLst>
                                </p:cTn>
                              </p:par>
                              <p:par>
                                <p:cTn id="30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301" dur="750" fill="hold"/>
                                        <p:tgtEl>
                                          <p:spTgt spid="188"/>
                                        </p:tgtEl>
                                        <p:attrNameLst>
                                          <p:attrName>ppt_x</p:attrName>
                                          <p:attrName>ppt_y</p:attrName>
                                        </p:attrNameLst>
                                      </p:cBhvr>
                                      <p:rCtr x="0" y="12500"/>
                                    </p:animMotion>
                                  </p:childTnLst>
                                </p:cTn>
                              </p:par>
                              <p:par>
                                <p:cTn id="302" presetID="42" presetClass="exit" presetSubtype="0" repeatCount="indefinite" fill="hold" nodeType="withEffect">
                                  <p:stCondLst>
                                    <p:cond delay="0"/>
                                  </p:stCondLst>
                                  <p:childTnLst>
                                    <p:animEffect transition="out" filter="fade">
                                      <p:cBhvr>
                                        <p:cTn id="303" dur="750"/>
                                        <p:tgtEl>
                                          <p:spTgt spid="188"/>
                                        </p:tgtEl>
                                      </p:cBhvr>
                                    </p:animEffect>
                                    <p:anim calcmode="lin" valueType="num">
                                      <p:cBhvr>
                                        <p:cTn id="304" dur="750"/>
                                        <p:tgtEl>
                                          <p:spTgt spid="188"/>
                                        </p:tgtEl>
                                        <p:attrNameLst>
                                          <p:attrName>ppt_x</p:attrName>
                                        </p:attrNameLst>
                                      </p:cBhvr>
                                      <p:tavLst>
                                        <p:tav tm="0">
                                          <p:val>
                                            <p:strVal val="ppt_x"/>
                                          </p:val>
                                        </p:tav>
                                        <p:tav tm="100000">
                                          <p:val>
                                            <p:strVal val="ppt_x"/>
                                          </p:val>
                                        </p:tav>
                                      </p:tavLst>
                                    </p:anim>
                                    <p:anim calcmode="lin" valueType="num">
                                      <p:cBhvr>
                                        <p:cTn id="305" dur="750"/>
                                        <p:tgtEl>
                                          <p:spTgt spid="188"/>
                                        </p:tgtEl>
                                        <p:attrNameLst>
                                          <p:attrName>ppt_y</p:attrName>
                                        </p:attrNameLst>
                                      </p:cBhvr>
                                      <p:tavLst>
                                        <p:tav tm="0">
                                          <p:val>
                                            <p:strVal val="ppt_y"/>
                                          </p:val>
                                        </p:tav>
                                        <p:tav tm="100000">
                                          <p:val>
                                            <p:strVal val="ppt_y+.1"/>
                                          </p:val>
                                        </p:tav>
                                      </p:tavLst>
                                    </p:anim>
                                    <p:set>
                                      <p:cBhvr>
                                        <p:cTn id="306" dur="1" fill="hold">
                                          <p:stCondLst>
                                            <p:cond delay="749"/>
                                          </p:stCondLst>
                                        </p:cTn>
                                        <p:tgtEl>
                                          <p:spTgt spid="188"/>
                                        </p:tgtEl>
                                        <p:attrNameLst>
                                          <p:attrName>style.visibility</p:attrName>
                                        </p:attrNameLst>
                                      </p:cBhvr>
                                      <p:to>
                                        <p:strVal val="hidden"/>
                                      </p:to>
                                    </p:set>
                                  </p:childTnLst>
                                </p:cTn>
                              </p:par>
                              <p:par>
                                <p:cTn id="307" presetID="10" presetClass="entr" presetSubtype="0" repeatCount="indefinite" fill="hold" nodeType="withEffect">
                                  <p:stCondLst>
                                    <p:cond delay="0"/>
                                  </p:stCondLst>
                                  <p:childTnLst>
                                    <p:set>
                                      <p:cBhvr>
                                        <p:cTn id="308" dur="1" fill="hold">
                                          <p:stCondLst>
                                            <p:cond delay="0"/>
                                          </p:stCondLst>
                                        </p:cTn>
                                        <p:tgtEl>
                                          <p:spTgt spid="191"/>
                                        </p:tgtEl>
                                        <p:attrNameLst>
                                          <p:attrName>style.visibility</p:attrName>
                                        </p:attrNameLst>
                                      </p:cBhvr>
                                      <p:to>
                                        <p:strVal val="visible"/>
                                      </p:to>
                                    </p:set>
                                    <p:animEffect transition="in" filter="fade">
                                      <p:cBhvr>
                                        <p:cTn id="309" dur="750"/>
                                        <p:tgtEl>
                                          <p:spTgt spid="191"/>
                                        </p:tgtEl>
                                      </p:cBhvr>
                                    </p:animEffect>
                                  </p:childTnLst>
                                </p:cTn>
                              </p:par>
                              <p:par>
                                <p:cTn id="31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311" dur="750" fill="hold"/>
                                        <p:tgtEl>
                                          <p:spTgt spid="191"/>
                                        </p:tgtEl>
                                        <p:attrNameLst>
                                          <p:attrName>ppt_x</p:attrName>
                                          <p:attrName>ppt_y</p:attrName>
                                        </p:attrNameLst>
                                      </p:cBhvr>
                                      <p:rCtr x="0" y="12500"/>
                                    </p:animMotion>
                                  </p:childTnLst>
                                </p:cTn>
                              </p:par>
                              <p:par>
                                <p:cTn id="312" presetID="42" presetClass="exit" presetSubtype="0" repeatCount="indefinite" fill="hold" nodeType="withEffect">
                                  <p:stCondLst>
                                    <p:cond delay="0"/>
                                  </p:stCondLst>
                                  <p:childTnLst>
                                    <p:animEffect transition="out" filter="fade">
                                      <p:cBhvr>
                                        <p:cTn id="313" dur="750"/>
                                        <p:tgtEl>
                                          <p:spTgt spid="191"/>
                                        </p:tgtEl>
                                      </p:cBhvr>
                                    </p:animEffect>
                                    <p:anim calcmode="lin" valueType="num">
                                      <p:cBhvr>
                                        <p:cTn id="314" dur="750"/>
                                        <p:tgtEl>
                                          <p:spTgt spid="191"/>
                                        </p:tgtEl>
                                        <p:attrNameLst>
                                          <p:attrName>ppt_x</p:attrName>
                                        </p:attrNameLst>
                                      </p:cBhvr>
                                      <p:tavLst>
                                        <p:tav tm="0">
                                          <p:val>
                                            <p:strVal val="ppt_x"/>
                                          </p:val>
                                        </p:tav>
                                        <p:tav tm="100000">
                                          <p:val>
                                            <p:strVal val="ppt_x"/>
                                          </p:val>
                                        </p:tav>
                                      </p:tavLst>
                                    </p:anim>
                                    <p:anim calcmode="lin" valueType="num">
                                      <p:cBhvr>
                                        <p:cTn id="315" dur="750"/>
                                        <p:tgtEl>
                                          <p:spTgt spid="191"/>
                                        </p:tgtEl>
                                        <p:attrNameLst>
                                          <p:attrName>ppt_y</p:attrName>
                                        </p:attrNameLst>
                                      </p:cBhvr>
                                      <p:tavLst>
                                        <p:tav tm="0">
                                          <p:val>
                                            <p:strVal val="ppt_y"/>
                                          </p:val>
                                        </p:tav>
                                        <p:tav tm="100000">
                                          <p:val>
                                            <p:strVal val="ppt_y+.1"/>
                                          </p:val>
                                        </p:tav>
                                      </p:tavLst>
                                    </p:anim>
                                    <p:set>
                                      <p:cBhvr>
                                        <p:cTn id="316" dur="1" fill="hold">
                                          <p:stCondLst>
                                            <p:cond delay="749"/>
                                          </p:stCondLst>
                                        </p:cTn>
                                        <p:tgtEl>
                                          <p:spTgt spid="191"/>
                                        </p:tgtEl>
                                        <p:attrNameLst>
                                          <p:attrName>style.visibility</p:attrName>
                                        </p:attrNameLst>
                                      </p:cBhvr>
                                      <p:to>
                                        <p:strVal val="hidden"/>
                                      </p:to>
                                    </p:set>
                                  </p:childTnLst>
                                </p:cTn>
                              </p:par>
                              <p:par>
                                <p:cTn id="317" presetID="10" presetClass="entr" presetSubtype="0" repeatCount="indefinite" fill="hold" nodeType="withEffect">
                                  <p:stCondLst>
                                    <p:cond delay="0"/>
                                  </p:stCondLst>
                                  <p:childTnLst>
                                    <p:set>
                                      <p:cBhvr>
                                        <p:cTn id="318" dur="1" fill="hold">
                                          <p:stCondLst>
                                            <p:cond delay="0"/>
                                          </p:stCondLst>
                                        </p:cTn>
                                        <p:tgtEl>
                                          <p:spTgt spid="194"/>
                                        </p:tgtEl>
                                        <p:attrNameLst>
                                          <p:attrName>style.visibility</p:attrName>
                                        </p:attrNameLst>
                                      </p:cBhvr>
                                      <p:to>
                                        <p:strVal val="visible"/>
                                      </p:to>
                                    </p:set>
                                    <p:animEffect transition="in" filter="fade">
                                      <p:cBhvr>
                                        <p:cTn id="319" dur="750"/>
                                        <p:tgtEl>
                                          <p:spTgt spid="194"/>
                                        </p:tgtEl>
                                      </p:cBhvr>
                                    </p:animEffect>
                                  </p:childTnLst>
                                </p:cTn>
                              </p:par>
                              <p:par>
                                <p:cTn id="320" presetID="42" presetClass="path" presetSubtype="0" repeatCount="indefinite" accel="50000" decel="50000" fill="hold" nodeType="withEffect">
                                  <p:stCondLst>
                                    <p:cond delay="0"/>
                                  </p:stCondLst>
                                  <p:childTnLst>
                                    <p:animMotion origin="layout" path="M -1.875E-6 -4.44444E-6 L -1.875E-6 0.25 " pathEditMode="relative" rAng="0" ptsTypes="AA">
                                      <p:cBhvr>
                                        <p:cTn id="321" dur="750" fill="hold"/>
                                        <p:tgtEl>
                                          <p:spTgt spid="194"/>
                                        </p:tgtEl>
                                        <p:attrNameLst>
                                          <p:attrName>ppt_x</p:attrName>
                                          <p:attrName>ppt_y</p:attrName>
                                        </p:attrNameLst>
                                      </p:cBhvr>
                                      <p:rCtr x="0" y="12500"/>
                                    </p:animMotion>
                                  </p:childTnLst>
                                </p:cTn>
                              </p:par>
                              <p:par>
                                <p:cTn id="322" presetID="42" presetClass="exit" presetSubtype="0" repeatCount="indefinite" fill="hold" nodeType="withEffect">
                                  <p:stCondLst>
                                    <p:cond delay="0"/>
                                  </p:stCondLst>
                                  <p:childTnLst>
                                    <p:animEffect transition="out" filter="fade">
                                      <p:cBhvr>
                                        <p:cTn id="323" dur="750"/>
                                        <p:tgtEl>
                                          <p:spTgt spid="194"/>
                                        </p:tgtEl>
                                      </p:cBhvr>
                                    </p:animEffect>
                                    <p:anim calcmode="lin" valueType="num">
                                      <p:cBhvr>
                                        <p:cTn id="324" dur="750"/>
                                        <p:tgtEl>
                                          <p:spTgt spid="194"/>
                                        </p:tgtEl>
                                        <p:attrNameLst>
                                          <p:attrName>ppt_x</p:attrName>
                                        </p:attrNameLst>
                                      </p:cBhvr>
                                      <p:tavLst>
                                        <p:tav tm="0">
                                          <p:val>
                                            <p:strVal val="ppt_x"/>
                                          </p:val>
                                        </p:tav>
                                        <p:tav tm="100000">
                                          <p:val>
                                            <p:strVal val="ppt_x"/>
                                          </p:val>
                                        </p:tav>
                                      </p:tavLst>
                                    </p:anim>
                                    <p:anim calcmode="lin" valueType="num">
                                      <p:cBhvr>
                                        <p:cTn id="325" dur="750"/>
                                        <p:tgtEl>
                                          <p:spTgt spid="194"/>
                                        </p:tgtEl>
                                        <p:attrNameLst>
                                          <p:attrName>ppt_y</p:attrName>
                                        </p:attrNameLst>
                                      </p:cBhvr>
                                      <p:tavLst>
                                        <p:tav tm="0">
                                          <p:val>
                                            <p:strVal val="ppt_y"/>
                                          </p:val>
                                        </p:tav>
                                        <p:tav tm="100000">
                                          <p:val>
                                            <p:strVal val="ppt_y+.1"/>
                                          </p:val>
                                        </p:tav>
                                      </p:tavLst>
                                    </p:anim>
                                    <p:set>
                                      <p:cBhvr>
                                        <p:cTn id="326" dur="1" fill="hold">
                                          <p:stCondLst>
                                            <p:cond delay="749"/>
                                          </p:stCondLst>
                                        </p:cTn>
                                        <p:tgtEl>
                                          <p:spTgt spid="194"/>
                                        </p:tgtEl>
                                        <p:attrNameLst>
                                          <p:attrName>style.visibility</p:attrName>
                                        </p:attrNameLst>
                                      </p:cBhvr>
                                      <p:to>
                                        <p:strVal val="hidden"/>
                                      </p:to>
                                    </p:set>
                                  </p:childTnLst>
                                </p:cTn>
                              </p:par>
                              <p:par>
                                <p:cTn id="327" presetID="10" presetClass="entr" presetSubtype="0" repeatCount="indefinite" fill="hold" nodeType="withEffect">
                                  <p:stCondLst>
                                    <p:cond delay="0"/>
                                  </p:stCondLst>
                                  <p:childTnLst>
                                    <p:set>
                                      <p:cBhvr>
                                        <p:cTn id="328" dur="1" fill="hold">
                                          <p:stCondLst>
                                            <p:cond delay="0"/>
                                          </p:stCondLst>
                                        </p:cTn>
                                        <p:tgtEl>
                                          <p:spTgt spid="197"/>
                                        </p:tgtEl>
                                        <p:attrNameLst>
                                          <p:attrName>style.visibility</p:attrName>
                                        </p:attrNameLst>
                                      </p:cBhvr>
                                      <p:to>
                                        <p:strVal val="visible"/>
                                      </p:to>
                                    </p:set>
                                    <p:animEffect transition="in" filter="fade">
                                      <p:cBhvr>
                                        <p:cTn id="329" dur="750"/>
                                        <p:tgtEl>
                                          <p:spTgt spid="197"/>
                                        </p:tgtEl>
                                      </p:cBhvr>
                                    </p:animEffect>
                                  </p:childTnLst>
                                </p:cTn>
                              </p:par>
                              <p:par>
                                <p:cTn id="330" presetID="42" presetClass="path" presetSubtype="0" repeatCount="indefinite" accel="50000" decel="50000" fill="hold" nodeType="withEffect">
                                  <p:stCondLst>
                                    <p:cond delay="0"/>
                                  </p:stCondLst>
                                  <p:childTnLst>
                                    <p:animMotion origin="layout" path="M 0 2.22222E-6 L 0 0.25 " pathEditMode="relative" rAng="0" ptsTypes="AA">
                                      <p:cBhvr>
                                        <p:cTn id="331" dur="750" fill="hold"/>
                                        <p:tgtEl>
                                          <p:spTgt spid="197"/>
                                        </p:tgtEl>
                                        <p:attrNameLst>
                                          <p:attrName>ppt_x</p:attrName>
                                          <p:attrName>ppt_y</p:attrName>
                                        </p:attrNameLst>
                                      </p:cBhvr>
                                      <p:rCtr x="0" y="12500"/>
                                    </p:animMotion>
                                  </p:childTnLst>
                                </p:cTn>
                              </p:par>
                              <p:par>
                                <p:cTn id="332" presetID="42" presetClass="exit" presetSubtype="0" repeatCount="indefinite" fill="hold" nodeType="withEffect">
                                  <p:stCondLst>
                                    <p:cond delay="0"/>
                                  </p:stCondLst>
                                  <p:childTnLst>
                                    <p:animEffect transition="out" filter="fade">
                                      <p:cBhvr>
                                        <p:cTn id="333" dur="750"/>
                                        <p:tgtEl>
                                          <p:spTgt spid="197"/>
                                        </p:tgtEl>
                                      </p:cBhvr>
                                    </p:animEffect>
                                    <p:anim calcmode="lin" valueType="num">
                                      <p:cBhvr>
                                        <p:cTn id="334" dur="750"/>
                                        <p:tgtEl>
                                          <p:spTgt spid="197"/>
                                        </p:tgtEl>
                                        <p:attrNameLst>
                                          <p:attrName>ppt_x</p:attrName>
                                        </p:attrNameLst>
                                      </p:cBhvr>
                                      <p:tavLst>
                                        <p:tav tm="0">
                                          <p:val>
                                            <p:strVal val="ppt_x"/>
                                          </p:val>
                                        </p:tav>
                                        <p:tav tm="100000">
                                          <p:val>
                                            <p:strVal val="ppt_x"/>
                                          </p:val>
                                        </p:tav>
                                      </p:tavLst>
                                    </p:anim>
                                    <p:anim calcmode="lin" valueType="num">
                                      <p:cBhvr>
                                        <p:cTn id="335" dur="750"/>
                                        <p:tgtEl>
                                          <p:spTgt spid="197"/>
                                        </p:tgtEl>
                                        <p:attrNameLst>
                                          <p:attrName>ppt_y</p:attrName>
                                        </p:attrNameLst>
                                      </p:cBhvr>
                                      <p:tavLst>
                                        <p:tav tm="0">
                                          <p:val>
                                            <p:strVal val="ppt_y"/>
                                          </p:val>
                                        </p:tav>
                                        <p:tav tm="100000">
                                          <p:val>
                                            <p:strVal val="ppt_y+.1"/>
                                          </p:val>
                                        </p:tav>
                                      </p:tavLst>
                                    </p:anim>
                                    <p:set>
                                      <p:cBhvr>
                                        <p:cTn id="336" dur="1" fill="hold">
                                          <p:stCondLst>
                                            <p:cond delay="749"/>
                                          </p:stCondLst>
                                        </p:cTn>
                                        <p:tgtEl>
                                          <p:spTgt spid="197"/>
                                        </p:tgtEl>
                                        <p:attrNameLst>
                                          <p:attrName>style.visibility</p:attrName>
                                        </p:attrNameLst>
                                      </p:cBhvr>
                                      <p:to>
                                        <p:strVal val="hidden"/>
                                      </p:to>
                                    </p:set>
                                  </p:childTnLst>
                                </p:cTn>
                              </p:par>
                              <p:par>
                                <p:cTn id="337" presetID="10" presetClass="entr" presetSubtype="0" repeatCount="indefinite" fill="hold" nodeType="withEffect">
                                  <p:stCondLst>
                                    <p:cond delay="0"/>
                                  </p:stCondLst>
                                  <p:childTnLst>
                                    <p:set>
                                      <p:cBhvr>
                                        <p:cTn id="338" dur="1" fill="hold">
                                          <p:stCondLst>
                                            <p:cond delay="0"/>
                                          </p:stCondLst>
                                        </p:cTn>
                                        <p:tgtEl>
                                          <p:spTgt spid="200"/>
                                        </p:tgtEl>
                                        <p:attrNameLst>
                                          <p:attrName>style.visibility</p:attrName>
                                        </p:attrNameLst>
                                      </p:cBhvr>
                                      <p:to>
                                        <p:strVal val="visible"/>
                                      </p:to>
                                    </p:set>
                                    <p:animEffect transition="in" filter="fade">
                                      <p:cBhvr>
                                        <p:cTn id="339" dur="750"/>
                                        <p:tgtEl>
                                          <p:spTgt spid="200"/>
                                        </p:tgtEl>
                                      </p:cBhvr>
                                    </p:animEffect>
                                  </p:childTnLst>
                                </p:cTn>
                              </p:par>
                              <p:par>
                                <p:cTn id="34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341" dur="750" fill="hold"/>
                                        <p:tgtEl>
                                          <p:spTgt spid="200"/>
                                        </p:tgtEl>
                                        <p:attrNameLst>
                                          <p:attrName>ppt_x</p:attrName>
                                          <p:attrName>ppt_y</p:attrName>
                                        </p:attrNameLst>
                                      </p:cBhvr>
                                      <p:rCtr x="0" y="12500"/>
                                    </p:animMotion>
                                  </p:childTnLst>
                                </p:cTn>
                              </p:par>
                              <p:par>
                                <p:cTn id="342" presetID="42" presetClass="exit" presetSubtype="0" repeatCount="indefinite" fill="hold" nodeType="withEffect">
                                  <p:stCondLst>
                                    <p:cond delay="0"/>
                                  </p:stCondLst>
                                  <p:childTnLst>
                                    <p:animEffect transition="out" filter="fade">
                                      <p:cBhvr>
                                        <p:cTn id="343" dur="750"/>
                                        <p:tgtEl>
                                          <p:spTgt spid="200"/>
                                        </p:tgtEl>
                                      </p:cBhvr>
                                    </p:animEffect>
                                    <p:anim calcmode="lin" valueType="num">
                                      <p:cBhvr>
                                        <p:cTn id="344" dur="750"/>
                                        <p:tgtEl>
                                          <p:spTgt spid="200"/>
                                        </p:tgtEl>
                                        <p:attrNameLst>
                                          <p:attrName>ppt_x</p:attrName>
                                        </p:attrNameLst>
                                      </p:cBhvr>
                                      <p:tavLst>
                                        <p:tav tm="0">
                                          <p:val>
                                            <p:strVal val="ppt_x"/>
                                          </p:val>
                                        </p:tav>
                                        <p:tav tm="100000">
                                          <p:val>
                                            <p:strVal val="ppt_x"/>
                                          </p:val>
                                        </p:tav>
                                      </p:tavLst>
                                    </p:anim>
                                    <p:anim calcmode="lin" valueType="num">
                                      <p:cBhvr>
                                        <p:cTn id="345" dur="750"/>
                                        <p:tgtEl>
                                          <p:spTgt spid="200"/>
                                        </p:tgtEl>
                                        <p:attrNameLst>
                                          <p:attrName>ppt_y</p:attrName>
                                        </p:attrNameLst>
                                      </p:cBhvr>
                                      <p:tavLst>
                                        <p:tav tm="0">
                                          <p:val>
                                            <p:strVal val="ppt_y"/>
                                          </p:val>
                                        </p:tav>
                                        <p:tav tm="100000">
                                          <p:val>
                                            <p:strVal val="ppt_y+.1"/>
                                          </p:val>
                                        </p:tav>
                                      </p:tavLst>
                                    </p:anim>
                                    <p:set>
                                      <p:cBhvr>
                                        <p:cTn id="346" dur="1" fill="hold">
                                          <p:stCondLst>
                                            <p:cond delay="749"/>
                                          </p:stCondLst>
                                        </p:cTn>
                                        <p:tgtEl>
                                          <p:spTgt spid="200"/>
                                        </p:tgtEl>
                                        <p:attrNameLst>
                                          <p:attrName>style.visibility</p:attrName>
                                        </p:attrNameLst>
                                      </p:cBhvr>
                                      <p:to>
                                        <p:strVal val="hidden"/>
                                      </p:to>
                                    </p:set>
                                  </p:childTnLst>
                                </p:cTn>
                              </p:par>
                              <p:par>
                                <p:cTn id="347" presetID="10" presetClass="entr" presetSubtype="0" repeatCount="indefinite" fill="hold" nodeType="withEffect">
                                  <p:stCondLst>
                                    <p:cond delay="0"/>
                                  </p:stCondLst>
                                  <p:childTnLst>
                                    <p:set>
                                      <p:cBhvr>
                                        <p:cTn id="348" dur="1" fill="hold">
                                          <p:stCondLst>
                                            <p:cond delay="0"/>
                                          </p:stCondLst>
                                        </p:cTn>
                                        <p:tgtEl>
                                          <p:spTgt spid="203"/>
                                        </p:tgtEl>
                                        <p:attrNameLst>
                                          <p:attrName>style.visibility</p:attrName>
                                        </p:attrNameLst>
                                      </p:cBhvr>
                                      <p:to>
                                        <p:strVal val="visible"/>
                                      </p:to>
                                    </p:set>
                                    <p:animEffect transition="in" filter="fade">
                                      <p:cBhvr>
                                        <p:cTn id="349" dur="750"/>
                                        <p:tgtEl>
                                          <p:spTgt spid="203"/>
                                        </p:tgtEl>
                                      </p:cBhvr>
                                    </p:animEffect>
                                  </p:childTnLst>
                                </p:cTn>
                              </p:par>
                              <p:par>
                                <p:cTn id="35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351" dur="750" fill="hold"/>
                                        <p:tgtEl>
                                          <p:spTgt spid="203"/>
                                        </p:tgtEl>
                                        <p:attrNameLst>
                                          <p:attrName>ppt_x</p:attrName>
                                          <p:attrName>ppt_y</p:attrName>
                                        </p:attrNameLst>
                                      </p:cBhvr>
                                      <p:rCtr x="0" y="12500"/>
                                    </p:animMotion>
                                  </p:childTnLst>
                                </p:cTn>
                              </p:par>
                              <p:par>
                                <p:cTn id="352" presetID="42" presetClass="exit" presetSubtype="0" repeatCount="indefinite" fill="hold" nodeType="withEffect">
                                  <p:stCondLst>
                                    <p:cond delay="0"/>
                                  </p:stCondLst>
                                  <p:childTnLst>
                                    <p:animEffect transition="out" filter="fade">
                                      <p:cBhvr>
                                        <p:cTn id="353" dur="750"/>
                                        <p:tgtEl>
                                          <p:spTgt spid="203"/>
                                        </p:tgtEl>
                                      </p:cBhvr>
                                    </p:animEffect>
                                    <p:anim calcmode="lin" valueType="num">
                                      <p:cBhvr>
                                        <p:cTn id="354" dur="750"/>
                                        <p:tgtEl>
                                          <p:spTgt spid="203"/>
                                        </p:tgtEl>
                                        <p:attrNameLst>
                                          <p:attrName>ppt_x</p:attrName>
                                        </p:attrNameLst>
                                      </p:cBhvr>
                                      <p:tavLst>
                                        <p:tav tm="0">
                                          <p:val>
                                            <p:strVal val="ppt_x"/>
                                          </p:val>
                                        </p:tav>
                                        <p:tav tm="100000">
                                          <p:val>
                                            <p:strVal val="ppt_x"/>
                                          </p:val>
                                        </p:tav>
                                      </p:tavLst>
                                    </p:anim>
                                    <p:anim calcmode="lin" valueType="num">
                                      <p:cBhvr>
                                        <p:cTn id="355" dur="750"/>
                                        <p:tgtEl>
                                          <p:spTgt spid="203"/>
                                        </p:tgtEl>
                                        <p:attrNameLst>
                                          <p:attrName>ppt_y</p:attrName>
                                        </p:attrNameLst>
                                      </p:cBhvr>
                                      <p:tavLst>
                                        <p:tav tm="0">
                                          <p:val>
                                            <p:strVal val="ppt_y"/>
                                          </p:val>
                                        </p:tav>
                                        <p:tav tm="100000">
                                          <p:val>
                                            <p:strVal val="ppt_y+.1"/>
                                          </p:val>
                                        </p:tav>
                                      </p:tavLst>
                                    </p:anim>
                                    <p:set>
                                      <p:cBhvr>
                                        <p:cTn id="356" dur="1" fill="hold">
                                          <p:stCondLst>
                                            <p:cond delay="749"/>
                                          </p:stCondLst>
                                        </p:cTn>
                                        <p:tgtEl>
                                          <p:spTgt spid="203"/>
                                        </p:tgtEl>
                                        <p:attrNameLst>
                                          <p:attrName>style.visibility</p:attrName>
                                        </p:attrNameLst>
                                      </p:cBhvr>
                                      <p:to>
                                        <p:strVal val="hidden"/>
                                      </p:to>
                                    </p:set>
                                  </p:childTnLst>
                                </p:cTn>
                              </p:par>
                              <p:par>
                                <p:cTn id="357" presetID="10" presetClass="entr" presetSubtype="0" repeatCount="indefinite" fill="hold" nodeType="withEffect">
                                  <p:stCondLst>
                                    <p:cond delay="0"/>
                                  </p:stCondLst>
                                  <p:childTnLst>
                                    <p:set>
                                      <p:cBhvr>
                                        <p:cTn id="358" dur="1" fill="hold">
                                          <p:stCondLst>
                                            <p:cond delay="0"/>
                                          </p:stCondLst>
                                        </p:cTn>
                                        <p:tgtEl>
                                          <p:spTgt spid="206"/>
                                        </p:tgtEl>
                                        <p:attrNameLst>
                                          <p:attrName>style.visibility</p:attrName>
                                        </p:attrNameLst>
                                      </p:cBhvr>
                                      <p:to>
                                        <p:strVal val="visible"/>
                                      </p:to>
                                    </p:set>
                                    <p:animEffect transition="in" filter="fade">
                                      <p:cBhvr>
                                        <p:cTn id="359" dur="750"/>
                                        <p:tgtEl>
                                          <p:spTgt spid="206"/>
                                        </p:tgtEl>
                                      </p:cBhvr>
                                    </p:animEffect>
                                  </p:childTnLst>
                                </p:cTn>
                              </p:par>
                              <p:par>
                                <p:cTn id="36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361" dur="750" fill="hold"/>
                                        <p:tgtEl>
                                          <p:spTgt spid="206"/>
                                        </p:tgtEl>
                                        <p:attrNameLst>
                                          <p:attrName>ppt_x</p:attrName>
                                          <p:attrName>ppt_y</p:attrName>
                                        </p:attrNameLst>
                                      </p:cBhvr>
                                      <p:rCtr x="0" y="12500"/>
                                    </p:animMotion>
                                  </p:childTnLst>
                                </p:cTn>
                              </p:par>
                              <p:par>
                                <p:cTn id="362" presetID="42" presetClass="exit" presetSubtype="0" repeatCount="indefinite" fill="hold" nodeType="withEffect">
                                  <p:stCondLst>
                                    <p:cond delay="0"/>
                                  </p:stCondLst>
                                  <p:childTnLst>
                                    <p:animEffect transition="out" filter="fade">
                                      <p:cBhvr>
                                        <p:cTn id="363" dur="750"/>
                                        <p:tgtEl>
                                          <p:spTgt spid="206"/>
                                        </p:tgtEl>
                                      </p:cBhvr>
                                    </p:animEffect>
                                    <p:anim calcmode="lin" valueType="num">
                                      <p:cBhvr>
                                        <p:cTn id="364" dur="750"/>
                                        <p:tgtEl>
                                          <p:spTgt spid="206"/>
                                        </p:tgtEl>
                                        <p:attrNameLst>
                                          <p:attrName>ppt_x</p:attrName>
                                        </p:attrNameLst>
                                      </p:cBhvr>
                                      <p:tavLst>
                                        <p:tav tm="0">
                                          <p:val>
                                            <p:strVal val="ppt_x"/>
                                          </p:val>
                                        </p:tav>
                                        <p:tav tm="100000">
                                          <p:val>
                                            <p:strVal val="ppt_x"/>
                                          </p:val>
                                        </p:tav>
                                      </p:tavLst>
                                    </p:anim>
                                    <p:anim calcmode="lin" valueType="num">
                                      <p:cBhvr>
                                        <p:cTn id="365" dur="750"/>
                                        <p:tgtEl>
                                          <p:spTgt spid="206"/>
                                        </p:tgtEl>
                                        <p:attrNameLst>
                                          <p:attrName>ppt_y</p:attrName>
                                        </p:attrNameLst>
                                      </p:cBhvr>
                                      <p:tavLst>
                                        <p:tav tm="0">
                                          <p:val>
                                            <p:strVal val="ppt_y"/>
                                          </p:val>
                                        </p:tav>
                                        <p:tav tm="100000">
                                          <p:val>
                                            <p:strVal val="ppt_y+.1"/>
                                          </p:val>
                                        </p:tav>
                                      </p:tavLst>
                                    </p:anim>
                                    <p:set>
                                      <p:cBhvr>
                                        <p:cTn id="366" dur="1" fill="hold">
                                          <p:stCondLst>
                                            <p:cond delay="749"/>
                                          </p:stCondLst>
                                        </p:cTn>
                                        <p:tgtEl>
                                          <p:spTgt spid="206"/>
                                        </p:tgtEl>
                                        <p:attrNameLst>
                                          <p:attrName>style.visibility</p:attrName>
                                        </p:attrNameLst>
                                      </p:cBhvr>
                                      <p:to>
                                        <p:strVal val="hidden"/>
                                      </p:to>
                                    </p:set>
                                  </p:childTnLst>
                                </p:cTn>
                              </p:par>
                              <p:par>
                                <p:cTn id="367" presetID="10" presetClass="entr" presetSubtype="0" repeatCount="indefinite" fill="hold" nodeType="withEffect">
                                  <p:stCondLst>
                                    <p:cond delay="0"/>
                                  </p:stCondLst>
                                  <p:childTnLst>
                                    <p:set>
                                      <p:cBhvr>
                                        <p:cTn id="368" dur="1" fill="hold">
                                          <p:stCondLst>
                                            <p:cond delay="0"/>
                                          </p:stCondLst>
                                        </p:cTn>
                                        <p:tgtEl>
                                          <p:spTgt spid="209"/>
                                        </p:tgtEl>
                                        <p:attrNameLst>
                                          <p:attrName>style.visibility</p:attrName>
                                        </p:attrNameLst>
                                      </p:cBhvr>
                                      <p:to>
                                        <p:strVal val="visible"/>
                                      </p:to>
                                    </p:set>
                                    <p:animEffect transition="in" filter="fade">
                                      <p:cBhvr>
                                        <p:cTn id="369" dur="750"/>
                                        <p:tgtEl>
                                          <p:spTgt spid="209"/>
                                        </p:tgtEl>
                                      </p:cBhvr>
                                    </p:animEffect>
                                  </p:childTnLst>
                                </p:cTn>
                              </p:par>
                              <p:par>
                                <p:cTn id="370" presetID="42" presetClass="path" presetSubtype="0" repeatCount="indefinite" accel="50000" decel="50000" fill="hold" nodeType="withEffect">
                                  <p:stCondLst>
                                    <p:cond delay="0"/>
                                  </p:stCondLst>
                                  <p:childTnLst>
                                    <p:animMotion origin="layout" path="M -1.875E-6 -4.44444E-6 L -1.875E-6 0.25 " pathEditMode="relative" rAng="0" ptsTypes="AA">
                                      <p:cBhvr>
                                        <p:cTn id="371" dur="750" fill="hold"/>
                                        <p:tgtEl>
                                          <p:spTgt spid="209"/>
                                        </p:tgtEl>
                                        <p:attrNameLst>
                                          <p:attrName>ppt_x</p:attrName>
                                          <p:attrName>ppt_y</p:attrName>
                                        </p:attrNameLst>
                                      </p:cBhvr>
                                      <p:rCtr x="0" y="12500"/>
                                    </p:animMotion>
                                  </p:childTnLst>
                                </p:cTn>
                              </p:par>
                              <p:par>
                                <p:cTn id="372" presetID="42" presetClass="exit" presetSubtype="0" repeatCount="indefinite" fill="hold" nodeType="withEffect">
                                  <p:stCondLst>
                                    <p:cond delay="0"/>
                                  </p:stCondLst>
                                  <p:childTnLst>
                                    <p:animEffect transition="out" filter="fade">
                                      <p:cBhvr>
                                        <p:cTn id="373" dur="750"/>
                                        <p:tgtEl>
                                          <p:spTgt spid="209"/>
                                        </p:tgtEl>
                                      </p:cBhvr>
                                    </p:animEffect>
                                    <p:anim calcmode="lin" valueType="num">
                                      <p:cBhvr>
                                        <p:cTn id="374" dur="750"/>
                                        <p:tgtEl>
                                          <p:spTgt spid="209"/>
                                        </p:tgtEl>
                                        <p:attrNameLst>
                                          <p:attrName>ppt_x</p:attrName>
                                        </p:attrNameLst>
                                      </p:cBhvr>
                                      <p:tavLst>
                                        <p:tav tm="0">
                                          <p:val>
                                            <p:strVal val="ppt_x"/>
                                          </p:val>
                                        </p:tav>
                                        <p:tav tm="100000">
                                          <p:val>
                                            <p:strVal val="ppt_x"/>
                                          </p:val>
                                        </p:tav>
                                      </p:tavLst>
                                    </p:anim>
                                    <p:anim calcmode="lin" valueType="num">
                                      <p:cBhvr>
                                        <p:cTn id="375" dur="750"/>
                                        <p:tgtEl>
                                          <p:spTgt spid="209"/>
                                        </p:tgtEl>
                                        <p:attrNameLst>
                                          <p:attrName>ppt_y</p:attrName>
                                        </p:attrNameLst>
                                      </p:cBhvr>
                                      <p:tavLst>
                                        <p:tav tm="0">
                                          <p:val>
                                            <p:strVal val="ppt_y"/>
                                          </p:val>
                                        </p:tav>
                                        <p:tav tm="100000">
                                          <p:val>
                                            <p:strVal val="ppt_y+.1"/>
                                          </p:val>
                                        </p:tav>
                                      </p:tavLst>
                                    </p:anim>
                                    <p:set>
                                      <p:cBhvr>
                                        <p:cTn id="376" dur="1" fill="hold">
                                          <p:stCondLst>
                                            <p:cond delay="749"/>
                                          </p:stCondLst>
                                        </p:cTn>
                                        <p:tgtEl>
                                          <p:spTgt spid="209"/>
                                        </p:tgtEl>
                                        <p:attrNameLst>
                                          <p:attrName>style.visibility</p:attrName>
                                        </p:attrNameLst>
                                      </p:cBhvr>
                                      <p:to>
                                        <p:strVal val="hidden"/>
                                      </p:to>
                                    </p:set>
                                  </p:childTnLst>
                                </p:cTn>
                              </p:par>
                              <p:par>
                                <p:cTn id="377" presetID="10" presetClass="entr" presetSubtype="0" repeatCount="indefinite" fill="hold" nodeType="withEffect">
                                  <p:stCondLst>
                                    <p:cond delay="0"/>
                                  </p:stCondLst>
                                  <p:childTnLst>
                                    <p:set>
                                      <p:cBhvr>
                                        <p:cTn id="378" dur="1" fill="hold">
                                          <p:stCondLst>
                                            <p:cond delay="0"/>
                                          </p:stCondLst>
                                        </p:cTn>
                                        <p:tgtEl>
                                          <p:spTgt spid="212"/>
                                        </p:tgtEl>
                                        <p:attrNameLst>
                                          <p:attrName>style.visibility</p:attrName>
                                        </p:attrNameLst>
                                      </p:cBhvr>
                                      <p:to>
                                        <p:strVal val="visible"/>
                                      </p:to>
                                    </p:set>
                                    <p:animEffect transition="in" filter="fade">
                                      <p:cBhvr>
                                        <p:cTn id="379" dur="750"/>
                                        <p:tgtEl>
                                          <p:spTgt spid="212"/>
                                        </p:tgtEl>
                                      </p:cBhvr>
                                    </p:animEffect>
                                  </p:childTnLst>
                                </p:cTn>
                              </p:par>
                              <p:par>
                                <p:cTn id="380" presetID="42" presetClass="path" presetSubtype="0" repeatCount="indefinite" accel="50000" decel="50000" fill="hold" nodeType="withEffect">
                                  <p:stCondLst>
                                    <p:cond delay="0"/>
                                  </p:stCondLst>
                                  <p:childTnLst>
                                    <p:animMotion origin="layout" path="M 0 2.22222E-6 L 0 0.25 " pathEditMode="relative" rAng="0" ptsTypes="AA">
                                      <p:cBhvr>
                                        <p:cTn id="381" dur="750" fill="hold"/>
                                        <p:tgtEl>
                                          <p:spTgt spid="212"/>
                                        </p:tgtEl>
                                        <p:attrNameLst>
                                          <p:attrName>ppt_x</p:attrName>
                                          <p:attrName>ppt_y</p:attrName>
                                        </p:attrNameLst>
                                      </p:cBhvr>
                                      <p:rCtr x="0" y="12500"/>
                                    </p:animMotion>
                                  </p:childTnLst>
                                </p:cTn>
                              </p:par>
                              <p:par>
                                <p:cTn id="382" presetID="42" presetClass="exit" presetSubtype="0" repeatCount="indefinite" fill="hold" nodeType="withEffect">
                                  <p:stCondLst>
                                    <p:cond delay="0"/>
                                  </p:stCondLst>
                                  <p:childTnLst>
                                    <p:animEffect transition="out" filter="fade">
                                      <p:cBhvr>
                                        <p:cTn id="383" dur="750"/>
                                        <p:tgtEl>
                                          <p:spTgt spid="212"/>
                                        </p:tgtEl>
                                      </p:cBhvr>
                                    </p:animEffect>
                                    <p:anim calcmode="lin" valueType="num">
                                      <p:cBhvr>
                                        <p:cTn id="384" dur="750"/>
                                        <p:tgtEl>
                                          <p:spTgt spid="212"/>
                                        </p:tgtEl>
                                        <p:attrNameLst>
                                          <p:attrName>ppt_x</p:attrName>
                                        </p:attrNameLst>
                                      </p:cBhvr>
                                      <p:tavLst>
                                        <p:tav tm="0">
                                          <p:val>
                                            <p:strVal val="ppt_x"/>
                                          </p:val>
                                        </p:tav>
                                        <p:tav tm="100000">
                                          <p:val>
                                            <p:strVal val="ppt_x"/>
                                          </p:val>
                                        </p:tav>
                                      </p:tavLst>
                                    </p:anim>
                                    <p:anim calcmode="lin" valueType="num">
                                      <p:cBhvr>
                                        <p:cTn id="385" dur="750"/>
                                        <p:tgtEl>
                                          <p:spTgt spid="212"/>
                                        </p:tgtEl>
                                        <p:attrNameLst>
                                          <p:attrName>ppt_y</p:attrName>
                                        </p:attrNameLst>
                                      </p:cBhvr>
                                      <p:tavLst>
                                        <p:tav tm="0">
                                          <p:val>
                                            <p:strVal val="ppt_y"/>
                                          </p:val>
                                        </p:tav>
                                        <p:tav tm="100000">
                                          <p:val>
                                            <p:strVal val="ppt_y+.1"/>
                                          </p:val>
                                        </p:tav>
                                      </p:tavLst>
                                    </p:anim>
                                    <p:set>
                                      <p:cBhvr>
                                        <p:cTn id="386" dur="1" fill="hold">
                                          <p:stCondLst>
                                            <p:cond delay="749"/>
                                          </p:stCondLst>
                                        </p:cTn>
                                        <p:tgtEl>
                                          <p:spTgt spid="212"/>
                                        </p:tgtEl>
                                        <p:attrNameLst>
                                          <p:attrName>style.visibility</p:attrName>
                                        </p:attrNameLst>
                                      </p:cBhvr>
                                      <p:to>
                                        <p:strVal val="hidden"/>
                                      </p:to>
                                    </p:set>
                                  </p:childTnLst>
                                </p:cTn>
                              </p:par>
                              <p:par>
                                <p:cTn id="387" presetID="10" presetClass="entr" presetSubtype="0" repeatCount="indefinite" fill="hold" nodeType="withEffect">
                                  <p:stCondLst>
                                    <p:cond delay="0"/>
                                  </p:stCondLst>
                                  <p:childTnLst>
                                    <p:set>
                                      <p:cBhvr>
                                        <p:cTn id="388" dur="1" fill="hold">
                                          <p:stCondLst>
                                            <p:cond delay="0"/>
                                          </p:stCondLst>
                                        </p:cTn>
                                        <p:tgtEl>
                                          <p:spTgt spid="215"/>
                                        </p:tgtEl>
                                        <p:attrNameLst>
                                          <p:attrName>style.visibility</p:attrName>
                                        </p:attrNameLst>
                                      </p:cBhvr>
                                      <p:to>
                                        <p:strVal val="visible"/>
                                      </p:to>
                                    </p:set>
                                    <p:animEffect transition="in" filter="fade">
                                      <p:cBhvr>
                                        <p:cTn id="389" dur="750"/>
                                        <p:tgtEl>
                                          <p:spTgt spid="215"/>
                                        </p:tgtEl>
                                      </p:cBhvr>
                                    </p:animEffect>
                                  </p:childTnLst>
                                </p:cTn>
                              </p:par>
                              <p:par>
                                <p:cTn id="39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391" dur="750" fill="hold"/>
                                        <p:tgtEl>
                                          <p:spTgt spid="215"/>
                                        </p:tgtEl>
                                        <p:attrNameLst>
                                          <p:attrName>ppt_x</p:attrName>
                                          <p:attrName>ppt_y</p:attrName>
                                        </p:attrNameLst>
                                      </p:cBhvr>
                                      <p:rCtr x="0" y="12500"/>
                                    </p:animMotion>
                                  </p:childTnLst>
                                </p:cTn>
                              </p:par>
                              <p:par>
                                <p:cTn id="392" presetID="42" presetClass="exit" presetSubtype="0" repeatCount="indefinite" fill="hold" nodeType="withEffect">
                                  <p:stCondLst>
                                    <p:cond delay="0"/>
                                  </p:stCondLst>
                                  <p:childTnLst>
                                    <p:animEffect transition="out" filter="fade">
                                      <p:cBhvr>
                                        <p:cTn id="393" dur="750"/>
                                        <p:tgtEl>
                                          <p:spTgt spid="215"/>
                                        </p:tgtEl>
                                      </p:cBhvr>
                                    </p:animEffect>
                                    <p:anim calcmode="lin" valueType="num">
                                      <p:cBhvr>
                                        <p:cTn id="394" dur="750"/>
                                        <p:tgtEl>
                                          <p:spTgt spid="215"/>
                                        </p:tgtEl>
                                        <p:attrNameLst>
                                          <p:attrName>ppt_x</p:attrName>
                                        </p:attrNameLst>
                                      </p:cBhvr>
                                      <p:tavLst>
                                        <p:tav tm="0">
                                          <p:val>
                                            <p:strVal val="ppt_x"/>
                                          </p:val>
                                        </p:tav>
                                        <p:tav tm="100000">
                                          <p:val>
                                            <p:strVal val="ppt_x"/>
                                          </p:val>
                                        </p:tav>
                                      </p:tavLst>
                                    </p:anim>
                                    <p:anim calcmode="lin" valueType="num">
                                      <p:cBhvr>
                                        <p:cTn id="395" dur="750"/>
                                        <p:tgtEl>
                                          <p:spTgt spid="215"/>
                                        </p:tgtEl>
                                        <p:attrNameLst>
                                          <p:attrName>ppt_y</p:attrName>
                                        </p:attrNameLst>
                                      </p:cBhvr>
                                      <p:tavLst>
                                        <p:tav tm="0">
                                          <p:val>
                                            <p:strVal val="ppt_y"/>
                                          </p:val>
                                        </p:tav>
                                        <p:tav tm="100000">
                                          <p:val>
                                            <p:strVal val="ppt_y+.1"/>
                                          </p:val>
                                        </p:tav>
                                      </p:tavLst>
                                    </p:anim>
                                    <p:set>
                                      <p:cBhvr>
                                        <p:cTn id="396" dur="1" fill="hold">
                                          <p:stCondLst>
                                            <p:cond delay="749"/>
                                          </p:stCondLst>
                                        </p:cTn>
                                        <p:tgtEl>
                                          <p:spTgt spid="215"/>
                                        </p:tgtEl>
                                        <p:attrNameLst>
                                          <p:attrName>style.visibility</p:attrName>
                                        </p:attrNameLst>
                                      </p:cBhvr>
                                      <p:to>
                                        <p:strVal val="hidden"/>
                                      </p:to>
                                    </p:set>
                                  </p:childTnLst>
                                </p:cTn>
                              </p:par>
                              <p:par>
                                <p:cTn id="397" presetID="10" presetClass="entr" presetSubtype="0" repeatCount="indefinite" fill="hold" nodeType="withEffect">
                                  <p:stCondLst>
                                    <p:cond delay="0"/>
                                  </p:stCondLst>
                                  <p:childTnLst>
                                    <p:set>
                                      <p:cBhvr>
                                        <p:cTn id="398" dur="1" fill="hold">
                                          <p:stCondLst>
                                            <p:cond delay="0"/>
                                          </p:stCondLst>
                                        </p:cTn>
                                        <p:tgtEl>
                                          <p:spTgt spid="218"/>
                                        </p:tgtEl>
                                        <p:attrNameLst>
                                          <p:attrName>style.visibility</p:attrName>
                                        </p:attrNameLst>
                                      </p:cBhvr>
                                      <p:to>
                                        <p:strVal val="visible"/>
                                      </p:to>
                                    </p:set>
                                    <p:animEffect transition="in" filter="fade">
                                      <p:cBhvr>
                                        <p:cTn id="399" dur="750"/>
                                        <p:tgtEl>
                                          <p:spTgt spid="218"/>
                                        </p:tgtEl>
                                      </p:cBhvr>
                                    </p:animEffect>
                                  </p:childTnLst>
                                </p:cTn>
                              </p:par>
                              <p:par>
                                <p:cTn id="40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401" dur="750" fill="hold"/>
                                        <p:tgtEl>
                                          <p:spTgt spid="218"/>
                                        </p:tgtEl>
                                        <p:attrNameLst>
                                          <p:attrName>ppt_x</p:attrName>
                                          <p:attrName>ppt_y</p:attrName>
                                        </p:attrNameLst>
                                      </p:cBhvr>
                                      <p:rCtr x="0" y="12500"/>
                                    </p:animMotion>
                                  </p:childTnLst>
                                </p:cTn>
                              </p:par>
                              <p:par>
                                <p:cTn id="402" presetID="42" presetClass="exit" presetSubtype="0" repeatCount="indefinite" fill="hold" nodeType="withEffect">
                                  <p:stCondLst>
                                    <p:cond delay="0"/>
                                  </p:stCondLst>
                                  <p:childTnLst>
                                    <p:animEffect transition="out" filter="fade">
                                      <p:cBhvr>
                                        <p:cTn id="403" dur="750"/>
                                        <p:tgtEl>
                                          <p:spTgt spid="218"/>
                                        </p:tgtEl>
                                      </p:cBhvr>
                                    </p:animEffect>
                                    <p:anim calcmode="lin" valueType="num">
                                      <p:cBhvr>
                                        <p:cTn id="404" dur="750"/>
                                        <p:tgtEl>
                                          <p:spTgt spid="218"/>
                                        </p:tgtEl>
                                        <p:attrNameLst>
                                          <p:attrName>ppt_x</p:attrName>
                                        </p:attrNameLst>
                                      </p:cBhvr>
                                      <p:tavLst>
                                        <p:tav tm="0">
                                          <p:val>
                                            <p:strVal val="ppt_x"/>
                                          </p:val>
                                        </p:tav>
                                        <p:tav tm="100000">
                                          <p:val>
                                            <p:strVal val="ppt_x"/>
                                          </p:val>
                                        </p:tav>
                                      </p:tavLst>
                                    </p:anim>
                                    <p:anim calcmode="lin" valueType="num">
                                      <p:cBhvr>
                                        <p:cTn id="405" dur="750"/>
                                        <p:tgtEl>
                                          <p:spTgt spid="218"/>
                                        </p:tgtEl>
                                        <p:attrNameLst>
                                          <p:attrName>ppt_y</p:attrName>
                                        </p:attrNameLst>
                                      </p:cBhvr>
                                      <p:tavLst>
                                        <p:tav tm="0">
                                          <p:val>
                                            <p:strVal val="ppt_y"/>
                                          </p:val>
                                        </p:tav>
                                        <p:tav tm="100000">
                                          <p:val>
                                            <p:strVal val="ppt_y+.1"/>
                                          </p:val>
                                        </p:tav>
                                      </p:tavLst>
                                    </p:anim>
                                    <p:set>
                                      <p:cBhvr>
                                        <p:cTn id="406" dur="1" fill="hold">
                                          <p:stCondLst>
                                            <p:cond delay="749"/>
                                          </p:stCondLst>
                                        </p:cTn>
                                        <p:tgtEl>
                                          <p:spTgt spid="218"/>
                                        </p:tgtEl>
                                        <p:attrNameLst>
                                          <p:attrName>style.visibility</p:attrName>
                                        </p:attrNameLst>
                                      </p:cBhvr>
                                      <p:to>
                                        <p:strVal val="hidden"/>
                                      </p:to>
                                    </p:set>
                                  </p:childTnLst>
                                </p:cTn>
                              </p:par>
                              <p:par>
                                <p:cTn id="407" presetID="10" presetClass="entr" presetSubtype="0" repeatCount="indefinite" fill="hold" nodeType="withEffect">
                                  <p:stCondLst>
                                    <p:cond delay="0"/>
                                  </p:stCondLst>
                                  <p:childTnLst>
                                    <p:set>
                                      <p:cBhvr>
                                        <p:cTn id="408" dur="1" fill="hold">
                                          <p:stCondLst>
                                            <p:cond delay="0"/>
                                          </p:stCondLst>
                                        </p:cTn>
                                        <p:tgtEl>
                                          <p:spTgt spid="221"/>
                                        </p:tgtEl>
                                        <p:attrNameLst>
                                          <p:attrName>style.visibility</p:attrName>
                                        </p:attrNameLst>
                                      </p:cBhvr>
                                      <p:to>
                                        <p:strVal val="visible"/>
                                      </p:to>
                                    </p:set>
                                    <p:animEffect transition="in" filter="fade">
                                      <p:cBhvr>
                                        <p:cTn id="409" dur="750"/>
                                        <p:tgtEl>
                                          <p:spTgt spid="221"/>
                                        </p:tgtEl>
                                      </p:cBhvr>
                                    </p:animEffect>
                                  </p:childTnLst>
                                </p:cTn>
                              </p:par>
                              <p:par>
                                <p:cTn id="41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411" dur="750" fill="hold"/>
                                        <p:tgtEl>
                                          <p:spTgt spid="221"/>
                                        </p:tgtEl>
                                        <p:attrNameLst>
                                          <p:attrName>ppt_x</p:attrName>
                                          <p:attrName>ppt_y</p:attrName>
                                        </p:attrNameLst>
                                      </p:cBhvr>
                                      <p:rCtr x="0" y="12500"/>
                                    </p:animMotion>
                                  </p:childTnLst>
                                </p:cTn>
                              </p:par>
                              <p:par>
                                <p:cTn id="412" presetID="42" presetClass="exit" presetSubtype="0" repeatCount="indefinite" fill="hold" nodeType="withEffect">
                                  <p:stCondLst>
                                    <p:cond delay="0"/>
                                  </p:stCondLst>
                                  <p:childTnLst>
                                    <p:animEffect transition="out" filter="fade">
                                      <p:cBhvr>
                                        <p:cTn id="413" dur="750"/>
                                        <p:tgtEl>
                                          <p:spTgt spid="221"/>
                                        </p:tgtEl>
                                      </p:cBhvr>
                                    </p:animEffect>
                                    <p:anim calcmode="lin" valueType="num">
                                      <p:cBhvr>
                                        <p:cTn id="414" dur="750"/>
                                        <p:tgtEl>
                                          <p:spTgt spid="221"/>
                                        </p:tgtEl>
                                        <p:attrNameLst>
                                          <p:attrName>ppt_x</p:attrName>
                                        </p:attrNameLst>
                                      </p:cBhvr>
                                      <p:tavLst>
                                        <p:tav tm="0">
                                          <p:val>
                                            <p:strVal val="ppt_x"/>
                                          </p:val>
                                        </p:tav>
                                        <p:tav tm="100000">
                                          <p:val>
                                            <p:strVal val="ppt_x"/>
                                          </p:val>
                                        </p:tav>
                                      </p:tavLst>
                                    </p:anim>
                                    <p:anim calcmode="lin" valueType="num">
                                      <p:cBhvr>
                                        <p:cTn id="415" dur="750"/>
                                        <p:tgtEl>
                                          <p:spTgt spid="221"/>
                                        </p:tgtEl>
                                        <p:attrNameLst>
                                          <p:attrName>ppt_y</p:attrName>
                                        </p:attrNameLst>
                                      </p:cBhvr>
                                      <p:tavLst>
                                        <p:tav tm="0">
                                          <p:val>
                                            <p:strVal val="ppt_y"/>
                                          </p:val>
                                        </p:tav>
                                        <p:tav tm="100000">
                                          <p:val>
                                            <p:strVal val="ppt_y+.1"/>
                                          </p:val>
                                        </p:tav>
                                      </p:tavLst>
                                    </p:anim>
                                    <p:set>
                                      <p:cBhvr>
                                        <p:cTn id="416" dur="1" fill="hold">
                                          <p:stCondLst>
                                            <p:cond delay="749"/>
                                          </p:stCondLst>
                                        </p:cTn>
                                        <p:tgtEl>
                                          <p:spTgt spid="221"/>
                                        </p:tgtEl>
                                        <p:attrNameLst>
                                          <p:attrName>style.visibility</p:attrName>
                                        </p:attrNameLst>
                                      </p:cBhvr>
                                      <p:to>
                                        <p:strVal val="hidden"/>
                                      </p:to>
                                    </p:set>
                                  </p:childTnLst>
                                </p:cTn>
                              </p:par>
                              <p:par>
                                <p:cTn id="417" presetID="10" presetClass="entr" presetSubtype="0" repeatCount="indefinite" fill="hold" nodeType="withEffect">
                                  <p:stCondLst>
                                    <p:cond delay="0"/>
                                  </p:stCondLst>
                                  <p:childTnLst>
                                    <p:set>
                                      <p:cBhvr>
                                        <p:cTn id="418" dur="1" fill="hold">
                                          <p:stCondLst>
                                            <p:cond delay="0"/>
                                          </p:stCondLst>
                                        </p:cTn>
                                        <p:tgtEl>
                                          <p:spTgt spid="224"/>
                                        </p:tgtEl>
                                        <p:attrNameLst>
                                          <p:attrName>style.visibility</p:attrName>
                                        </p:attrNameLst>
                                      </p:cBhvr>
                                      <p:to>
                                        <p:strVal val="visible"/>
                                      </p:to>
                                    </p:set>
                                    <p:animEffect transition="in" filter="fade">
                                      <p:cBhvr>
                                        <p:cTn id="419" dur="750"/>
                                        <p:tgtEl>
                                          <p:spTgt spid="224"/>
                                        </p:tgtEl>
                                      </p:cBhvr>
                                    </p:animEffect>
                                  </p:childTnLst>
                                </p:cTn>
                              </p:par>
                              <p:par>
                                <p:cTn id="420" presetID="42" presetClass="path" presetSubtype="0" repeatCount="indefinite" accel="50000" decel="50000" fill="hold" nodeType="withEffect">
                                  <p:stCondLst>
                                    <p:cond delay="0"/>
                                  </p:stCondLst>
                                  <p:childTnLst>
                                    <p:animMotion origin="layout" path="M -1.875E-6 -4.44444E-6 L -1.875E-6 0.25 " pathEditMode="relative" rAng="0" ptsTypes="AA">
                                      <p:cBhvr>
                                        <p:cTn id="421" dur="750" fill="hold"/>
                                        <p:tgtEl>
                                          <p:spTgt spid="224"/>
                                        </p:tgtEl>
                                        <p:attrNameLst>
                                          <p:attrName>ppt_x</p:attrName>
                                          <p:attrName>ppt_y</p:attrName>
                                        </p:attrNameLst>
                                      </p:cBhvr>
                                      <p:rCtr x="0" y="12500"/>
                                    </p:animMotion>
                                  </p:childTnLst>
                                </p:cTn>
                              </p:par>
                              <p:par>
                                <p:cTn id="422" presetID="42" presetClass="exit" presetSubtype="0" repeatCount="indefinite" fill="hold" nodeType="withEffect">
                                  <p:stCondLst>
                                    <p:cond delay="0"/>
                                  </p:stCondLst>
                                  <p:childTnLst>
                                    <p:animEffect transition="out" filter="fade">
                                      <p:cBhvr>
                                        <p:cTn id="423" dur="750"/>
                                        <p:tgtEl>
                                          <p:spTgt spid="224"/>
                                        </p:tgtEl>
                                      </p:cBhvr>
                                    </p:animEffect>
                                    <p:anim calcmode="lin" valueType="num">
                                      <p:cBhvr>
                                        <p:cTn id="424" dur="750"/>
                                        <p:tgtEl>
                                          <p:spTgt spid="224"/>
                                        </p:tgtEl>
                                        <p:attrNameLst>
                                          <p:attrName>ppt_x</p:attrName>
                                        </p:attrNameLst>
                                      </p:cBhvr>
                                      <p:tavLst>
                                        <p:tav tm="0">
                                          <p:val>
                                            <p:strVal val="ppt_x"/>
                                          </p:val>
                                        </p:tav>
                                        <p:tav tm="100000">
                                          <p:val>
                                            <p:strVal val="ppt_x"/>
                                          </p:val>
                                        </p:tav>
                                      </p:tavLst>
                                    </p:anim>
                                    <p:anim calcmode="lin" valueType="num">
                                      <p:cBhvr>
                                        <p:cTn id="425" dur="750"/>
                                        <p:tgtEl>
                                          <p:spTgt spid="224"/>
                                        </p:tgtEl>
                                        <p:attrNameLst>
                                          <p:attrName>ppt_y</p:attrName>
                                        </p:attrNameLst>
                                      </p:cBhvr>
                                      <p:tavLst>
                                        <p:tav tm="0">
                                          <p:val>
                                            <p:strVal val="ppt_y"/>
                                          </p:val>
                                        </p:tav>
                                        <p:tav tm="100000">
                                          <p:val>
                                            <p:strVal val="ppt_y+.1"/>
                                          </p:val>
                                        </p:tav>
                                      </p:tavLst>
                                    </p:anim>
                                    <p:set>
                                      <p:cBhvr>
                                        <p:cTn id="426" dur="1" fill="hold">
                                          <p:stCondLst>
                                            <p:cond delay="749"/>
                                          </p:stCondLst>
                                        </p:cTn>
                                        <p:tgtEl>
                                          <p:spTgt spid="224"/>
                                        </p:tgtEl>
                                        <p:attrNameLst>
                                          <p:attrName>style.visibility</p:attrName>
                                        </p:attrNameLst>
                                      </p:cBhvr>
                                      <p:to>
                                        <p:strVal val="hidden"/>
                                      </p:to>
                                    </p:set>
                                  </p:childTnLst>
                                </p:cTn>
                              </p:par>
                              <p:par>
                                <p:cTn id="427" presetID="10" presetClass="entr" presetSubtype="0" repeatCount="indefinite" fill="hold" nodeType="withEffect">
                                  <p:stCondLst>
                                    <p:cond delay="0"/>
                                  </p:stCondLst>
                                  <p:childTnLst>
                                    <p:set>
                                      <p:cBhvr>
                                        <p:cTn id="428" dur="1" fill="hold">
                                          <p:stCondLst>
                                            <p:cond delay="0"/>
                                          </p:stCondLst>
                                        </p:cTn>
                                        <p:tgtEl>
                                          <p:spTgt spid="227"/>
                                        </p:tgtEl>
                                        <p:attrNameLst>
                                          <p:attrName>style.visibility</p:attrName>
                                        </p:attrNameLst>
                                      </p:cBhvr>
                                      <p:to>
                                        <p:strVal val="visible"/>
                                      </p:to>
                                    </p:set>
                                    <p:animEffect transition="in" filter="fade">
                                      <p:cBhvr>
                                        <p:cTn id="429" dur="750"/>
                                        <p:tgtEl>
                                          <p:spTgt spid="227"/>
                                        </p:tgtEl>
                                      </p:cBhvr>
                                    </p:animEffect>
                                  </p:childTnLst>
                                </p:cTn>
                              </p:par>
                              <p:par>
                                <p:cTn id="430" presetID="42" presetClass="path" presetSubtype="0" repeatCount="indefinite" accel="50000" decel="50000" fill="hold" nodeType="withEffect">
                                  <p:stCondLst>
                                    <p:cond delay="0"/>
                                  </p:stCondLst>
                                  <p:childTnLst>
                                    <p:animMotion origin="layout" path="M 0 2.22222E-6 L 0 0.25 " pathEditMode="relative" rAng="0" ptsTypes="AA">
                                      <p:cBhvr>
                                        <p:cTn id="431" dur="750" fill="hold"/>
                                        <p:tgtEl>
                                          <p:spTgt spid="227"/>
                                        </p:tgtEl>
                                        <p:attrNameLst>
                                          <p:attrName>ppt_x</p:attrName>
                                          <p:attrName>ppt_y</p:attrName>
                                        </p:attrNameLst>
                                      </p:cBhvr>
                                      <p:rCtr x="0" y="12500"/>
                                    </p:animMotion>
                                  </p:childTnLst>
                                </p:cTn>
                              </p:par>
                              <p:par>
                                <p:cTn id="432" presetID="42" presetClass="exit" presetSubtype="0" repeatCount="indefinite" fill="hold" nodeType="withEffect">
                                  <p:stCondLst>
                                    <p:cond delay="0"/>
                                  </p:stCondLst>
                                  <p:childTnLst>
                                    <p:animEffect transition="out" filter="fade">
                                      <p:cBhvr>
                                        <p:cTn id="433" dur="750"/>
                                        <p:tgtEl>
                                          <p:spTgt spid="227"/>
                                        </p:tgtEl>
                                      </p:cBhvr>
                                    </p:animEffect>
                                    <p:anim calcmode="lin" valueType="num">
                                      <p:cBhvr>
                                        <p:cTn id="434" dur="750"/>
                                        <p:tgtEl>
                                          <p:spTgt spid="227"/>
                                        </p:tgtEl>
                                        <p:attrNameLst>
                                          <p:attrName>ppt_x</p:attrName>
                                        </p:attrNameLst>
                                      </p:cBhvr>
                                      <p:tavLst>
                                        <p:tav tm="0">
                                          <p:val>
                                            <p:strVal val="ppt_x"/>
                                          </p:val>
                                        </p:tav>
                                        <p:tav tm="100000">
                                          <p:val>
                                            <p:strVal val="ppt_x"/>
                                          </p:val>
                                        </p:tav>
                                      </p:tavLst>
                                    </p:anim>
                                    <p:anim calcmode="lin" valueType="num">
                                      <p:cBhvr>
                                        <p:cTn id="435" dur="750"/>
                                        <p:tgtEl>
                                          <p:spTgt spid="227"/>
                                        </p:tgtEl>
                                        <p:attrNameLst>
                                          <p:attrName>ppt_y</p:attrName>
                                        </p:attrNameLst>
                                      </p:cBhvr>
                                      <p:tavLst>
                                        <p:tav tm="0">
                                          <p:val>
                                            <p:strVal val="ppt_y"/>
                                          </p:val>
                                        </p:tav>
                                        <p:tav tm="100000">
                                          <p:val>
                                            <p:strVal val="ppt_y+.1"/>
                                          </p:val>
                                        </p:tav>
                                      </p:tavLst>
                                    </p:anim>
                                    <p:set>
                                      <p:cBhvr>
                                        <p:cTn id="436" dur="1" fill="hold">
                                          <p:stCondLst>
                                            <p:cond delay="749"/>
                                          </p:stCondLst>
                                        </p:cTn>
                                        <p:tgtEl>
                                          <p:spTgt spid="227"/>
                                        </p:tgtEl>
                                        <p:attrNameLst>
                                          <p:attrName>style.visibility</p:attrName>
                                        </p:attrNameLst>
                                      </p:cBhvr>
                                      <p:to>
                                        <p:strVal val="hidden"/>
                                      </p:to>
                                    </p:set>
                                  </p:childTnLst>
                                </p:cTn>
                              </p:par>
                              <p:par>
                                <p:cTn id="437" presetID="10" presetClass="entr" presetSubtype="0" repeatCount="indefinite" fill="hold" nodeType="withEffect">
                                  <p:stCondLst>
                                    <p:cond delay="0"/>
                                  </p:stCondLst>
                                  <p:childTnLst>
                                    <p:set>
                                      <p:cBhvr>
                                        <p:cTn id="438" dur="1" fill="hold">
                                          <p:stCondLst>
                                            <p:cond delay="0"/>
                                          </p:stCondLst>
                                        </p:cTn>
                                        <p:tgtEl>
                                          <p:spTgt spid="230"/>
                                        </p:tgtEl>
                                        <p:attrNameLst>
                                          <p:attrName>style.visibility</p:attrName>
                                        </p:attrNameLst>
                                      </p:cBhvr>
                                      <p:to>
                                        <p:strVal val="visible"/>
                                      </p:to>
                                    </p:set>
                                    <p:animEffect transition="in" filter="fade">
                                      <p:cBhvr>
                                        <p:cTn id="439" dur="750"/>
                                        <p:tgtEl>
                                          <p:spTgt spid="230"/>
                                        </p:tgtEl>
                                      </p:cBhvr>
                                    </p:animEffect>
                                  </p:childTnLst>
                                </p:cTn>
                              </p:par>
                              <p:par>
                                <p:cTn id="44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441" dur="750" fill="hold"/>
                                        <p:tgtEl>
                                          <p:spTgt spid="230"/>
                                        </p:tgtEl>
                                        <p:attrNameLst>
                                          <p:attrName>ppt_x</p:attrName>
                                          <p:attrName>ppt_y</p:attrName>
                                        </p:attrNameLst>
                                      </p:cBhvr>
                                      <p:rCtr x="0" y="12500"/>
                                    </p:animMotion>
                                  </p:childTnLst>
                                </p:cTn>
                              </p:par>
                              <p:par>
                                <p:cTn id="442" presetID="42" presetClass="exit" presetSubtype="0" repeatCount="indefinite" fill="hold" nodeType="withEffect">
                                  <p:stCondLst>
                                    <p:cond delay="0"/>
                                  </p:stCondLst>
                                  <p:childTnLst>
                                    <p:animEffect transition="out" filter="fade">
                                      <p:cBhvr>
                                        <p:cTn id="443" dur="750"/>
                                        <p:tgtEl>
                                          <p:spTgt spid="230"/>
                                        </p:tgtEl>
                                      </p:cBhvr>
                                    </p:animEffect>
                                    <p:anim calcmode="lin" valueType="num">
                                      <p:cBhvr>
                                        <p:cTn id="444" dur="750"/>
                                        <p:tgtEl>
                                          <p:spTgt spid="230"/>
                                        </p:tgtEl>
                                        <p:attrNameLst>
                                          <p:attrName>ppt_x</p:attrName>
                                        </p:attrNameLst>
                                      </p:cBhvr>
                                      <p:tavLst>
                                        <p:tav tm="0">
                                          <p:val>
                                            <p:strVal val="ppt_x"/>
                                          </p:val>
                                        </p:tav>
                                        <p:tav tm="100000">
                                          <p:val>
                                            <p:strVal val="ppt_x"/>
                                          </p:val>
                                        </p:tav>
                                      </p:tavLst>
                                    </p:anim>
                                    <p:anim calcmode="lin" valueType="num">
                                      <p:cBhvr>
                                        <p:cTn id="445" dur="750"/>
                                        <p:tgtEl>
                                          <p:spTgt spid="230"/>
                                        </p:tgtEl>
                                        <p:attrNameLst>
                                          <p:attrName>ppt_y</p:attrName>
                                        </p:attrNameLst>
                                      </p:cBhvr>
                                      <p:tavLst>
                                        <p:tav tm="0">
                                          <p:val>
                                            <p:strVal val="ppt_y"/>
                                          </p:val>
                                        </p:tav>
                                        <p:tav tm="100000">
                                          <p:val>
                                            <p:strVal val="ppt_y+.1"/>
                                          </p:val>
                                        </p:tav>
                                      </p:tavLst>
                                    </p:anim>
                                    <p:set>
                                      <p:cBhvr>
                                        <p:cTn id="446" dur="1" fill="hold">
                                          <p:stCondLst>
                                            <p:cond delay="749"/>
                                          </p:stCondLst>
                                        </p:cTn>
                                        <p:tgtEl>
                                          <p:spTgt spid="230"/>
                                        </p:tgtEl>
                                        <p:attrNameLst>
                                          <p:attrName>style.visibility</p:attrName>
                                        </p:attrNameLst>
                                      </p:cBhvr>
                                      <p:to>
                                        <p:strVal val="hidden"/>
                                      </p:to>
                                    </p:set>
                                  </p:childTnLst>
                                </p:cTn>
                              </p:par>
                              <p:par>
                                <p:cTn id="447" presetID="10" presetClass="entr" presetSubtype="0" repeatCount="indefinite" fill="hold" nodeType="withEffect">
                                  <p:stCondLst>
                                    <p:cond delay="0"/>
                                  </p:stCondLst>
                                  <p:childTnLst>
                                    <p:set>
                                      <p:cBhvr>
                                        <p:cTn id="448" dur="1" fill="hold">
                                          <p:stCondLst>
                                            <p:cond delay="0"/>
                                          </p:stCondLst>
                                        </p:cTn>
                                        <p:tgtEl>
                                          <p:spTgt spid="233"/>
                                        </p:tgtEl>
                                        <p:attrNameLst>
                                          <p:attrName>style.visibility</p:attrName>
                                        </p:attrNameLst>
                                      </p:cBhvr>
                                      <p:to>
                                        <p:strVal val="visible"/>
                                      </p:to>
                                    </p:set>
                                    <p:animEffect transition="in" filter="fade">
                                      <p:cBhvr>
                                        <p:cTn id="449" dur="750"/>
                                        <p:tgtEl>
                                          <p:spTgt spid="233"/>
                                        </p:tgtEl>
                                      </p:cBhvr>
                                    </p:animEffect>
                                  </p:childTnLst>
                                </p:cTn>
                              </p:par>
                              <p:par>
                                <p:cTn id="45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451" dur="750" fill="hold"/>
                                        <p:tgtEl>
                                          <p:spTgt spid="233"/>
                                        </p:tgtEl>
                                        <p:attrNameLst>
                                          <p:attrName>ppt_x</p:attrName>
                                          <p:attrName>ppt_y</p:attrName>
                                        </p:attrNameLst>
                                      </p:cBhvr>
                                      <p:rCtr x="0" y="12500"/>
                                    </p:animMotion>
                                  </p:childTnLst>
                                </p:cTn>
                              </p:par>
                              <p:par>
                                <p:cTn id="452" presetID="42" presetClass="exit" presetSubtype="0" repeatCount="indefinite" fill="hold" nodeType="withEffect">
                                  <p:stCondLst>
                                    <p:cond delay="0"/>
                                  </p:stCondLst>
                                  <p:childTnLst>
                                    <p:animEffect transition="out" filter="fade">
                                      <p:cBhvr>
                                        <p:cTn id="453" dur="750"/>
                                        <p:tgtEl>
                                          <p:spTgt spid="233"/>
                                        </p:tgtEl>
                                      </p:cBhvr>
                                    </p:animEffect>
                                    <p:anim calcmode="lin" valueType="num">
                                      <p:cBhvr>
                                        <p:cTn id="454" dur="750"/>
                                        <p:tgtEl>
                                          <p:spTgt spid="233"/>
                                        </p:tgtEl>
                                        <p:attrNameLst>
                                          <p:attrName>ppt_x</p:attrName>
                                        </p:attrNameLst>
                                      </p:cBhvr>
                                      <p:tavLst>
                                        <p:tav tm="0">
                                          <p:val>
                                            <p:strVal val="ppt_x"/>
                                          </p:val>
                                        </p:tav>
                                        <p:tav tm="100000">
                                          <p:val>
                                            <p:strVal val="ppt_x"/>
                                          </p:val>
                                        </p:tav>
                                      </p:tavLst>
                                    </p:anim>
                                    <p:anim calcmode="lin" valueType="num">
                                      <p:cBhvr>
                                        <p:cTn id="455" dur="750"/>
                                        <p:tgtEl>
                                          <p:spTgt spid="233"/>
                                        </p:tgtEl>
                                        <p:attrNameLst>
                                          <p:attrName>ppt_y</p:attrName>
                                        </p:attrNameLst>
                                      </p:cBhvr>
                                      <p:tavLst>
                                        <p:tav tm="0">
                                          <p:val>
                                            <p:strVal val="ppt_y"/>
                                          </p:val>
                                        </p:tav>
                                        <p:tav tm="100000">
                                          <p:val>
                                            <p:strVal val="ppt_y+.1"/>
                                          </p:val>
                                        </p:tav>
                                      </p:tavLst>
                                    </p:anim>
                                    <p:set>
                                      <p:cBhvr>
                                        <p:cTn id="456" dur="1" fill="hold">
                                          <p:stCondLst>
                                            <p:cond delay="749"/>
                                          </p:stCondLst>
                                        </p:cTn>
                                        <p:tgtEl>
                                          <p:spTgt spid="233"/>
                                        </p:tgtEl>
                                        <p:attrNameLst>
                                          <p:attrName>style.visibility</p:attrName>
                                        </p:attrNameLst>
                                      </p:cBhvr>
                                      <p:to>
                                        <p:strVal val="hidden"/>
                                      </p:to>
                                    </p:set>
                                  </p:childTnLst>
                                </p:cTn>
                              </p:par>
                              <p:par>
                                <p:cTn id="457" presetID="10" presetClass="entr" presetSubtype="0" repeatCount="indefinite" fill="hold" nodeType="withEffect">
                                  <p:stCondLst>
                                    <p:cond delay="0"/>
                                  </p:stCondLst>
                                  <p:childTnLst>
                                    <p:set>
                                      <p:cBhvr>
                                        <p:cTn id="458" dur="1" fill="hold">
                                          <p:stCondLst>
                                            <p:cond delay="0"/>
                                          </p:stCondLst>
                                        </p:cTn>
                                        <p:tgtEl>
                                          <p:spTgt spid="236"/>
                                        </p:tgtEl>
                                        <p:attrNameLst>
                                          <p:attrName>style.visibility</p:attrName>
                                        </p:attrNameLst>
                                      </p:cBhvr>
                                      <p:to>
                                        <p:strVal val="visible"/>
                                      </p:to>
                                    </p:set>
                                    <p:animEffect transition="in" filter="fade">
                                      <p:cBhvr>
                                        <p:cTn id="459" dur="750"/>
                                        <p:tgtEl>
                                          <p:spTgt spid="236"/>
                                        </p:tgtEl>
                                      </p:cBhvr>
                                    </p:animEffect>
                                  </p:childTnLst>
                                </p:cTn>
                              </p:par>
                              <p:par>
                                <p:cTn id="46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461" dur="750" fill="hold"/>
                                        <p:tgtEl>
                                          <p:spTgt spid="236"/>
                                        </p:tgtEl>
                                        <p:attrNameLst>
                                          <p:attrName>ppt_x</p:attrName>
                                          <p:attrName>ppt_y</p:attrName>
                                        </p:attrNameLst>
                                      </p:cBhvr>
                                      <p:rCtr x="0" y="12500"/>
                                    </p:animMotion>
                                  </p:childTnLst>
                                </p:cTn>
                              </p:par>
                              <p:par>
                                <p:cTn id="462" presetID="42" presetClass="exit" presetSubtype="0" repeatCount="indefinite" fill="hold" nodeType="withEffect">
                                  <p:stCondLst>
                                    <p:cond delay="0"/>
                                  </p:stCondLst>
                                  <p:childTnLst>
                                    <p:animEffect transition="out" filter="fade">
                                      <p:cBhvr>
                                        <p:cTn id="463" dur="750"/>
                                        <p:tgtEl>
                                          <p:spTgt spid="236"/>
                                        </p:tgtEl>
                                      </p:cBhvr>
                                    </p:animEffect>
                                    <p:anim calcmode="lin" valueType="num">
                                      <p:cBhvr>
                                        <p:cTn id="464" dur="750"/>
                                        <p:tgtEl>
                                          <p:spTgt spid="236"/>
                                        </p:tgtEl>
                                        <p:attrNameLst>
                                          <p:attrName>ppt_x</p:attrName>
                                        </p:attrNameLst>
                                      </p:cBhvr>
                                      <p:tavLst>
                                        <p:tav tm="0">
                                          <p:val>
                                            <p:strVal val="ppt_x"/>
                                          </p:val>
                                        </p:tav>
                                        <p:tav tm="100000">
                                          <p:val>
                                            <p:strVal val="ppt_x"/>
                                          </p:val>
                                        </p:tav>
                                      </p:tavLst>
                                    </p:anim>
                                    <p:anim calcmode="lin" valueType="num">
                                      <p:cBhvr>
                                        <p:cTn id="465" dur="750"/>
                                        <p:tgtEl>
                                          <p:spTgt spid="236"/>
                                        </p:tgtEl>
                                        <p:attrNameLst>
                                          <p:attrName>ppt_y</p:attrName>
                                        </p:attrNameLst>
                                      </p:cBhvr>
                                      <p:tavLst>
                                        <p:tav tm="0">
                                          <p:val>
                                            <p:strVal val="ppt_y"/>
                                          </p:val>
                                        </p:tav>
                                        <p:tav tm="100000">
                                          <p:val>
                                            <p:strVal val="ppt_y+.1"/>
                                          </p:val>
                                        </p:tav>
                                      </p:tavLst>
                                    </p:anim>
                                    <p:set>
                                      <p:cBhvr>
                                        <p:cTn id="466" dur="1" fill="hold">
                                          <p:stCondLst>
                                            <p:cond delay="749"/>
                                          </p:stCondLst>
                                        </p:cTn>
                                        <p:tgtEl>
                                          <p:spTgt spid="236"/>
                                        </p:tgtEl>
                                        <p:attrNameLst>
                                          <p:attrName>style.visibility</p:attrName>
                                        </p:attrNameLst>
                                      </p:cBhvr>
                                      <p:to>
                                        <p:strVal val="hidden"/>
                                      </p:to>
                                    </p:set>
                                  </p:childTnLst>
                                </p:cTn>
                              </p:par>
                              <p:par>
                                <p:cTn id="467" presetID="10" presetClass="entr" presetSubtype="0" repeatCount="indefinite" fill="hold" nodeType="withEffect">
                                  <p:stCondLst>
                                    <p:cond delay="0"/>
                                  </p:stCondLst>
                                  <p:childTnLst>
                                    <p:set>
                                      <p:cBhvr>
                                        <p:cTn id="468" dur="1" fill="hold">
                                          <p:stCondLst>
                                            <p:cond delay="0"/>
                                          </p:stCondLst>
                                        </p:cTn>
                                        <p:tgtEl>
                                          <p:spTgt spid="239"/>
                                        </p:tgtEl>
                                        <p:attrNameLst>
                                          <p:attrName>style.visibility</p:attrName>
                                        </p:attrNameLst>
                                      </p:cBhvr>
                                      <p:to>
                                        <p:strVal val="visible"/>
                                      </p:to>
                                    </p:set>
                                    <p:animEffect transition="in" filter="fade">
                                      <p:cBhvr>
                                        <p:cTn id="469" dur="750"/>
                                        <p:tgtEl>
                                          <p:spTgt spid="239"/>
                                        </p:tgtEl>
                                      </p:cBhvr>
                                    </p:animEffect>
                                  </p:childTnLst>
                                </p:cTn>
                              </p:par>
                              <p:par>
                                <p:cTn id="470" presetID="42" presetClass="path" presetSubtype="0" repeatCount="indefinite" accel="50000" decel="50000" fill="hold" nodeType="withEffect">
                                  <p:stCondLst>
                                    <p:cond delay="0"/>
                                  </p:stCondLst>
                                  <p:childTnLst>
                                    <p:animMotion origin="layout" path="M -1.875E-6 -4.44444E-6 L -1.875E-6 0.25 " pathEditMode="relative" rAng="0" ptsTypes="AA">
                                      <p:cBhvr>
                                        <p:cTn id="471" dur="750" fill="hold"/>
                                        <p:tgtEl>
                                          <p:spTgt spid="239"/>
                                        </p:tgtEl>
                                        <p:attrNameLst>
                                          <p:attrName>ppt_x</p:attrName>
                                          <p:attrName>ppt_y</p:attrName>
                                        </p:attrNameLst>
                                      </p:cBhvr>
                                      <p:rCtr x="0" y="12500"/>
                                    </p:animMotion>
                                  </p:childTnLst>
                                </p:cTn>
                              </p:par>
                              <p:par>
                                <p:cTn id="472" presetID="42" presetClass="exit" presetSubtype="0" repeatCount="indefinite" fill="hold" nodeType="withEffect">
                                  <p:stCondLst>
                                    <p:cond delay="0"/>
                                  </p:stCondLst>
                                  <p:childTnLst>
                                    <p:animEffect transition="out" filter="fade">
                                      <p:cBhvr>
                                        <p:cTn id="473" dur="750"/>
                                        <p:tgtEl>
                                          <p:spTgt spid="239"/>
                                        </p:tgtEl>
                                      </p:cBhvr>
                                    </p:animEffect>
                                    <p:anim calcmode="lin" valueType="num">
                                      <p:cBhvr>
                                        <p:cTn id="474" dur="750"/>
                                        <p:tgtEl>
                                          <p:spTgt spid="239"/>
                                        </p:tgtEl>
                                        <p:attrNameLst>
                                          <p:attrName>ppt_x</p:attrName>
                                        </p:attrNameLst>
                                      </p:cBhvr>
                                      <p:tavLst>
                                        <p:tav tm="0">
                                          <p:val>
                                            <p:strVal val="ppt_x"/>
                                          </p:val>
                                        </p:tav>
                                        <p:tav tm="100000">
                                          <p:val>
                                            <p:strVal val="ppt_x"/>
                                          </p:val>
                                        </p:tav>
                                      </p:tavLst>
                                    </p:anim>
                                    <p:anim calcmode="lin" valueType="num">
                                      <p:cBhvr>
                                        <p:cTn id="475" dur="750"/>
                                        <p:tgtEl>
                                          <p:spTgt spid="239"/>
                                        </p:tgtEl>
                                        <p:attrNameLst>
                                          <p:attrName>ppt_y</p:attrName>
                                        </p:attrNameLst>
                                      </p:cBhvr>
                                      <p:tavLst>
                                        <p:tav tm="0">
                                          <p:val>
                                            <p:strVal val="ppt_y"/>
                                          </p:val>
                                        </p:tav>
                                        <p:tav tm="100000">
                                          <p:val>
                                            <p:strVal val="ppt_y+.1"/>
                                          </p:val>
                                        </p:tav>
                                      </p:tavLst>
                                    </p:anim>
                                    <p:set>
                                      <p:cBhvr>
                                        <p:cTn id="476" dur="1" fill="hold">
                                          <p:stCondLst>
                                            <p:cond delay="749"/>
                                          </p:stCondLst>
                                        </p:cTn>
                                        <p:tgtEl>
                                          <p:spTgt spid="239"/>
                                        </p:tgtEl>
                                        <p:attrNameLst>
                                          <p:attrName>style.visibility</p:attrName>
                                        </p:attrNameLst>
                                      </p:cBhvr>
                                      <p:to>
                                        <p:strVal val="hidden"/>
                                      </p:to>
                                    </p:set>
                                  </p:childTnLst>
                                </p:cTn>
                              </p:par>
                              <p:par>
                                <p:cTn id="477" presetID="10" presetClass="entr" presetSubtype="0" repeatCount="indefinite" fill="hold" nodeType="withEffect">
                                  <p:stCondLst>
                                    <p:cond delay="0"/>
                                  </p:stCondLst>
                                  <p:childTnLst>
                                    <p:set>
                                      <p:cBhvr>
                                        <p:cTn id="478" dur="1" fill="hold">
                                          <p:stCondLst>
                                            <p:cond delay="0"/>
                                          </p:stCondLst>
                                        </p:cTn>
                                        <p:tgtEl>
                                          <p:spTgt spid="242"/>
                                        </p:tgtEl>
                                        <p:attrNameLst>
                                          <p:attrName>style.visibility</p:attrName>
                                        </p:attrNameLst>
                                      </p:cBhvr>
                                      <p:to>
                                        <p:strVal val="visible"/>
                                      </p:to>
                                    </p:set>
                                    <p:animEffect transition="in" filter="fade">
                                      <p:cBhvr>
                                        <p:cTn id="479" dur="750"/>
                                        <p:tgtEl>
                                          <p:spTgt spid="242"/>
                                        </p:tgtEl>
                                      </p:cBhvr>
                                    </p:animEffect>
                                  </p:childTnLst>
                                </p:cTn>
                              </p:par>
                              <p:par>
                                <p:cTn id="480" presetID="42" presetClass="path" presetSubtype="0" repeatCount="indefinite" accel="50000" decel="50000" fill="hold" nodeType="withEffect">
                                  <p:stCondLst>
                                    <p:cond delay="0"/>
                                  </p:stCondLst>
                                  <p:childTnLst>
                                    <p:animMotion origin="layout" path="M 0 2.22222E-6 L 0 0.25 " pathEditMode="relative" rAng="0" ptsTypes="AA">
                                      <p:cBhvr>
                                        <p:cTn id="481" dur="750" fill="hold"/>
                                        <p:tgtEl>
                                          <p:spTgt spid="242"/>
                                        </p:tgtEl>
                                        <p:attrNameLst>
                                          <p:attrName>ppt_x</p:attrName>
                                          <p:attrName>ppt_y</p:attrName>
                                        </p:attrNameLst>
                                      </p:cBhvr>
                                      <p:rCtr x="0" y="12500"/>
                                    </p:animMotion>
                                  </p:childTnLst>
                                </p:cTn>
                              </p:par>
                              <p:par>
                                <p:cTn id="482" presetID="42" presetClass="exit" presetSubtype="0" repeatCount="indefinite" fill="hold" nodeType="withEffect">
                                  <p:stCondLst>
                                    <p:cond delay="0"/>
                                  </p:stCondLst>
                                  <p:childTnLst>
                                    <p:animEffect transition="out" filter="fade">
                                      <p:cBhvr>
                                        <p:cTn id="483" dur="750"/>
                                        <p:tgtEl>
                                          <p:spTgt spid="242"/>
                                        </p:tgtEl>
                                      </p:cBhvr>
                                    </p:animEffect>
                                    <p:anim calcmode="lin" valueType="num">
                                      <p:cBhvr>
                                        <p:cTn id="484" dur="750"/>
                                        <p:tgtEl>
                                          <p:spTgt spid="242"/>
                                        </p:tgtEl>
                                        <p:attrNameLst>
                                          <p:attrName>ppt_x</p:attrName>
                                        </p:attrNameLst>
                                      </p:cBhvr>
                                      <p:tavLst>
                                        <p:tav tm="0">
                                          <p:val>
                                            <p:strVal val="ppt_x"/>
                                          </p:val>
                                        </p:tav>
                                        <p:tav tm="100000">
                                          <p:val>
                                            <p:strVal val="ppt_x"/>
                                          </p:val>
                                        </p:tav>
                                      </p:tavLst>
                                    </p:anim>
                                    <p:anim calcmode="lin" valueType="num">
                                      <p:cBhvr>
                                        <p:cTn id="485" dur="750"/>
                                        <p:tgtEl>
                                          <p:spTgt spid="242"/>
                                        </p:tgtEl>
                                        <p:attrNameLst>
                                          <p:attrName>ppt_y</p:attrName>
                                        </p:attrNameLst>
                                      </p:cBhvr>
                                      <p:tavLst>
                                        <p:tav tm="0">
                                          <p:val>
                                            <p:strVal val="ppt_y"/>
                                          </p:val>
                                        </p:tav>
                                        <p:tav tm="100000">
                                          <p:val>
                                            <p:strVal val="ppt_y+.1"/>
                                          </p:val>
                                        </p:tav>
                                      </p:tavLst>
                                    </p:anim>
                                    <p:set>
                                      <p:cBhvr>
                                        <p:cTn id="486" dur="1" fill="hold">
                                          <p:stCondLst>
                                            <p:cond delay="749"/>
                                          </p:stCondLst>
                                        </p:cTn>
                                        <p:tgtEl>
                                          <p:spTgt spid="242"/>
                                        </p:tgtEl>
                                        <p:attrNameLst>
                                          <p:attrName>style.visibility</p:attrName>
                                        </p:attrNameLst>
                                      </p:cBhvr>
                                      <p:to>
                                        <p:strVal val="hidden"/>
                                      </p:to>
                                    </p:set>
                                  </p:childTnLst>
                                </p:cTn>
                              </p:par>
                              <p:par>
                                <p:cTn id="487" presetID="10" presetClass="entr" presetSubtype="0" repeatCount="indefinite" fill="hold" nodeType="withEffect">
                                  <p:stCondLst>
                                    <p:cond delay="0"/>
                                  </p:stCondLst>
                                  <p:childTnLst>
                                    <p:set>
                                      <p:cBhvr>
                                        <p:cTn id="488" dur="1" fill="hold">
                                          <p:stCondLst>
                                            <p:cond delay="0"/>
                                          </p:stCondLst>
                                        </p:cTn>
                                        <p:tgtEl>
                                          <p:spTgt spid="245"/>
                                        </p:tgtEl>
                                        <p:attrNameLst>
                                          <p:attrName>style.visibility</p:attrName>
                                        </p:attrNameLst>
                                      </p:cBhvr>
                                      <p:to>
                                        <p:strVal val="visible"/>
                                      </p:to>
                                    </p:set>
                                    <p:animEffect transition="in" filter="fade">
                                      <p:cBhvr>
                                        <p:cTn id="489" dur="750"/>
                                        <p:tgtEl>
                                          <p:spTgt spid="245"/>
                                        </p:tgtEl>
                                      </p:cBhvr>
                                    </p:animEffect>
                                  </p:childTnLst>
                                </p:cTn>
                              </p:par>
                              <p:par>
                                <p:cTn id="49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491" dur="750" fill="hold"/>
                                        <p:tgtEl>
                                          <p:spTgt spid="245"/>
                                        </p:tgtEl>
                                        <p:attrNameLst>
                                          <p:attrName>ppt_x</p:attrName>
                                          <p:attrName>ppt_y</p:attrName>
                                        </p:attrNameLst>
                                      </p:cBhvr>
                                      <p:rCtr x="0" y="12500"/>
                                    </p:animMotion>
                                  </p:childTnLst>
                                </p:cTn>
                              </p:par>
                              <p:par>
                                <p:cTn id="492" presetID="42" presetClass="exit" presetSubtype="0" repeatCount="indefinite" fill="hold" nodeType="withEffect">
                                  <p:stCondLst>
                                    <p:cond delay="0"/>
                                  </p:stCondLst>
                                  <p:childTnLst>
                                    <p:animEffect transition="out" filter="fade">
                                      <p:cBhvr>
                                        <p:cTn id="493" dur="750"/>
                                        <p:tgtEl>
                                          <p:spTgt spid="245"/>
                                        </p:tgtEl>
                                      </p:cBhvr>
                                    </p:animEffect>
                                    <p:anim calcmode="lin" valueType="num">
                                      <p:cBhvr>
                                        <p:cTn id="494" dur="750"/>
                                        <p:tgtEl>
                                          <p:spTgt spid="245"/>
                                        </p:tgtEl>
                                        <p:attrNameLst>
                                          <p:attrName>ppt_x</p:attrName>
                                        </p:attrNameLst>
                                      </p:cBhvr>
                                      <p:tavLst>
                                        <p:tav tm="0">
                                          <p:val>
                                            <p:strVal val="ppt_x"/>
                                          </p:val>
                                        </p:tav>
                                        <p:tav tm="100000">
                                          <p:val>
                                            <p:strVal val="ppt_x"/>
                                          </p:val>
                                        </p:tav>
                                      </p:tavLst>
                                    </p:anim>
                                    <p:anim calcmode="lin" valueType="num">
                                      <p:cBhvr>
                                        <p:cTn id="495" dur="750"/>
                                        <p:tgtEl>
                                          <p:spTgt spid="245"/>
                                        </p:tgtEl>
                                        <p:attrNameLst>
                                          <p:attrName>ppt_y</p:attrName>
                                        </p:attrNameLst>
                                      </p:cBhvr>
                                      <p:tavLst>
                                        <p:tav tm="0">
                                          <p:val>
                                            <p:strVal val="ppt_y"/>
                                          </p:val>
                                        </p:tav>
                                        <p:tav tm="100000">
                                          <p:val>
                                            <p:strVal val="ppt_y+.1"/>
                                          </p:val>
                                        </p:tav>
                                      </p:tavLst>
                                    </p:anim>
                                    <p:set>
                                      <p:cBhvr>
                                        <p:cTn id="496" dur="1" fill="hold">
                                          <p:stCondLst>
                                            <p:cond delay="749"/>
                                          </p:stCondLst>
                                        </p:cTn>
                                        <p:tgtEl>
                                          <p:spTgt spid="245"/>
                                        </p:tgtEl>
                                        <p:attrNameLst>
                                          <p:attrName>style.visibility</p:attrName>
                                        </p:attrNameLst>
                                      </p:cBhvr>
                                      <p:to>
                                        <p:strVal val="hidden"/>
                                      </p:to>
                                    </p:set>
                                  </p:childTnLst>
                                </p:cTn>
                              </p:par>
                              <p:par>
                                <p:cTn id="497" presetID="10" presetClass="entr" presetSubtype="0" repeatCount="indefinite" fill="hold" nodeType="withEffect">
                                  <p:stCondLst>
                                    <p:cond delay="0"/>
                                  </p:stCondLst>
                                  <p:childTnLst>
                                    <p:set>
                                      <p:cBhvr>
                                        <p:cTn id="498" dur="1" fill="hold">
                                          <p:stCondLst>
                                            <p:cond delay="0"/>
                                          </p:stCondLst>
                                        </p:cTn>
                                        <p:tgtEl>
                                          <p:spTgt spid="248"/>
                                        </p:tgtEl>
                                        <p:attrNameLst>
                                          <p:attrName>style.visibility</p:attrName>
                                        </p:attrNameLst>
                                      </p:cBhvr>
                                      <p:to>
                                        <p:strVal val="visible"/>
                                      </p:to>
                                    </p:set>
                                    <p:animEffect transition="in" filter="fade">
                                      <p:cBhvr>
                                        <p:cTn id="499" dur="750"/>
                                        <p:tgtEl>
                                          <p:spTgt spid="248"/>
                                        </p:tgtEl>
                                      </p:cBhvr>
                                    </p:animEffect>
                                  </p:childTnLst>
                                </p:cTn>
                              </p:par>
                              <p:par>
                                <p:cTn id="50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501" dur="750" fill="hold"/>
                                        <p:tgtEl>
                                          <p:spTgt spid="248"/>
                                        </p:tgtEl>
                                        <p:attrNameLst>
                                          <p:attrName>ppt_x</p:attrName>
                                          <p:attrName>ppt_y</p:attrName>
                                        </p:attrNameLst>
                                      </p:cBhvr>
                                      <p:rCtr x="0" y="12500"/>
                                    </p:animMotion>
                                  </p:childTnLst>
                                </p:cTn>
                              </p:par>
                              <p:par>
                                <p:cTn id="502" presetID="42" presetClass="exit" presetSubtype="0" repeatCount="indefinite" fill="hold" nodeType="withEffect">
                                  <p:stCondLst>
                                    <p:cond delay="0"/>
                                  </p:stCondLst>
                                  <p:childTnLst>
                                    <p:animEffect transition="out" filter="fade">
                                      <p:cBhvr>
                                        <p:cTn id="503" dur="750"/>
                                        <p:tgtEl>
                                          <p:spTgt spid="248"/>
                                        </p:tgtEl>
                                      </p:cBhvr>
                                    </p:animEffect>
                                    <p:anim calcmode="lin" valueType="num">
                                      <p:cBhvr>
                                        <p:cTn id="504" dur="750"/>
                                        <p:tgtEl>
                                          <p:spTgt spid="248"/>
                                        </p:tgtEl>
                                        <p:attrNameLst>
                                          <p:attrName>ppt_x</p:attrName>
                                        </p:attrNameLst>
                                      </p:cBhvr>
                                      <p:tavLst>
                                        <p:tav tm="0">
                                          <p:val>
                                            <p:strVal val="ppt_x"/>
                                          </p:val>
                                        </p:tav>
                                        <p:tav tm="100000">
                                          <p:val>
                                            <p:strVal val="ppt_x"/>
                                          </p:val>
                                        </p:tav>
                                      </p:tavLst>
                                    </p:anim>
                                    <p:anim calcmode="lin" valueType="num">
                                      <p:cBhvr>
                                        <p:cTn id="505" dur="750"/>
                                        <p:tgtEl>
                                          <p:spTgt spid="248"/>
                                        </p:tgtEl>
                                        <p:attrNameLst>
                                          <p:attrName>ppt_y</p:attrName>
                                        </p:attrNameLst>
                                      </p:cBhvr>
                                      <p:tavLst>
                                        <p:tav tm="0">
                                          <p:val>
                                            <p:strVal val="ppt_y"/>
                                          </p:val>
                                        </p:tav>
                                        <p:tav tm="100000">
                                          <p:val>
                                            <p:strVal val="ppt_y+.1"/>
                                          </p:val>
                                        </p:tav>
                                      </p:tavLst>
                                    </p:anim>
                                    <p:set>
                                      <p:cBhvr>
                                        <p:cTn id="506" dur="1" fill="hold">
                                          <p:stCondLst>
                                            <p:cond delay="749"/>
                                          </p:stCondLst>
                                        </p:cTn>
                                        <p:tgtEl>
                                          <p:spTgt spid="248"/>
                                        </p:tgtEl>
                                        <p:attrNameLst>
                                          <p:attrName>style.visibility</p:attrName>
                                        </p:attrNameLst>
                                      </p:cBhvr>
                                      <p:to>
                                        <p:strVal val="hidden"/>
                                      </p:to>
                                    </p:set>
                                  </p:childTnLst>
                                </p:cTn>
                              </p:par>
                              <p:par>
                                <p:cTn id="507" presetID="10" presetClass="entr" presetSubtype="0" repeatCount="indefinite" fill="hold" nodeType="withEffect">
                                  <p:stCondLst>
                                    <p:cond delay="0"/>
                                  </p:stCondLst>
                                  <p:childTnLst>
                                    <p:set>
                                      <p:cBhvr>
                                        <p:cTn id="508" dur="1" fill="hold">
                                          <p:stCondLst>
                                            <p:cond delay="0"/>
                                          </p:stCondLst>
                                        </p:cTn>
                                        <p:tgtEl>
                                          <p:spTgt spid="251"/>
                                        </p:tgtEl>
                                        <p:attrNameLst>
                                          <p:attrName>style.visibility</p:attrName>
                                        </p:attrNameLst>
                                      </p:cBhvr>
                                      <p:to>
                                        <p:strVal val="visible"/>
                                      </p:to>
                                    </p:set>
                                    <p:animEffect transition="in" filter="fade">
                                      <p:cBhvr>
                                        <p:cTn id="509" dur="750"/>
                                        <p:tgtEl>
                                          <p:spTgt spid="251"/>
                                        </p:tgtEl>
                                      </p:cBhvr>
                                    </p:animEffect>
                                  </p:childTnLst>
                                </p:cTn>
                              </p:par>
                              <p:par>
                                <p:cTn id="51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511" dur="750" fill="hold"/>
                                        <p:tgtEl>
                                          <p:spTgt spid="251"/>
                                        </p:tgtEl>
                                        <p:attrNameLst>
                                          <p:attrName>ppt_x</p:attrName>
                                          <p:attrName>ppt_y</p:attrName>
                                        </p:attrNameLst>
                                      </p:cBhvr>
                                      <p:rCtr x="0" y="12500"/>
                                    </p:animMotion>
                                  </p:childTnLst>
                                </p:cTn>
                              </p:par>
                              <p:par>
                                <p:cTn id="512" presetID="42" presetClass="exit" presetSubtype="0" repeatCount="indefinite" fill="hold" nodeType="withEffect">
                                  <p:stCondLst>
                                    <p:cond delay="0"/>
                                  </p:stCondLst>
                                  <p:childTnLst>
                                    <p:animEffect transition="out" filter="fade">
                                      <p:cBhvr>
                                        <p:cTn id="513" dur="750"/>
                                        <p:tgtEl>
                                          <p:spTgt spid="251"/>
                                        </p:tgtEl>
                                      </p:cBhvr>
                                    </p:animEffect>
                                    <p:anim calcmode="lin" valueType="num">
                                      <p:cBhvr>
                                        <p:cTn id="514" dur="750"/>
                                        <p:tgtEl>
                                          <p:spTgt spid="251"/>
                                        </p:tgtEl>
                                        <p:attrNameLst>
                                          <p:attrName>ppt_x</p:attrName>
                                        </p:attrNameLst>
                                      </p:cBhvr>
                                      <p:tavLst>
                                        <p:tav tm="0">
                                          <p:val>
                                            <p:strVal val="ppt_x"/>
                                          </p:val>
                                        </p:tav>
                                        <p:tav tm="100000">
                                          <p:val>
                                            <p:strVal val="ppt_x"/>
                                          </p:val>
                                        </p:tav>
                                      </p:tavLst>
                                    </p:anim>
                                    <p:anim calcmode="lin" valueType="num">
                                      <p:cBhvr>
                                        <p:cTn id="515" dur="750"/>
                                        <p:tgtEl>
                                          <p:spTgt spid="251"/>
                                        </p:tgtEl>
                                        <p:attrNameLst>
                                          <p:attrName>ppt_y</p:attrName>
                                        </p:attrNameLst>
                                      </p:cBhvr>
                                      <p:tavLst>
                                        <p:tav tm="0">
                                          <p:val>
                                            <p:strVal val="ppt_y"/>
                                          </p:val>
                                        </p:tav>
                                        <p:tav tm="100000">
                                          <p:val>
                                            <p:strVal val="ppt_y+.1"/>
                                          </p:val>
                                        </p:tav>
                                      </p:tavLst>
                                    </p:anim>
                                    <p:set>
                                      <p:cBhvr>
                                        <p:cTn id="516" dur="1" fill="hold">
                                          <p:stCondLst>
                                            <p:cond delay="749"/>
                                          </p:stCondLst>
                                        </p:cTn>
                                        <p:tgtEl>
                                          <p:spTgt spid="251"/>
                                        </p:tgtEl>
                                        <p:attrNameLst>
                                          <p:attrName>style.visibility</p:attrName>
                                        </p:attrNameLst>
                                      </p:cBhvr>
                                      <p:to>
                                        <p:strVal val="hidden"/>
                                      </p:to>
                                    </p:set>
                                  </p:childTnLst>
                                </p:cTn>
                              </p:par>
                              <p:par>
                                <p:cTn id="517" presetID="10" presetClass="entr" presetSubtype="0" repeatCount="indefinite" fill="hold" nodeType="withEffect">
                                  <p:stCondLst>
                                    <p:cond delay="0"/>
                                  </p:stCondLst>
                                  <p:childTnLst>
                                    <p:set>
                                      <p:cBhvr>
                                        <p:cTn id="518" dur="1" fill="hold">
                                          <p:stCondLst>
                                            <p:cond delay="0"/>
                                          </p:stCondLst>
                                        </p:cTn>
                                        <p:tgtEl>
                                          <p:spTgt spid="254"/>
                                        </p:tgtEl>
                                        <p:attrNameLst>
                                          <p:attrName>style.visibility</p:attrName>
                                        </p:attrNameLst>
                                      </p:cBhvr>
                                      <p:to>
                                        <p:strVal val="visible"/>
                                      </p:to>
                                    </p:set>
                                    <p:animEffect transition="in" filter="fade">
                                      <p:cBhvr>
                                        <p:cTn id="519" dur="750"/>
                                        <p:tgtEl>
                                          <p:spTgt spid="254"/>
                                        </p:tgtEl>
                                      </p:cBhvr>
                                    </p:animEffect>
                                  </p:childTnLst>
                                </p:cTn>
                              </p:par>
                              <p:par>
                                <p:cTn id="520" presetID="42" presetClass="path" presetSubtype="0" repeatCount="indefinite" accel="50000" decel="50000" fill="hold" nodeType="withEffect">
                                  <p:stCondLst>
                                    <p:cond delay="0"/>
                                  </p:stCondLst>
                                  <p:childTnLst>
                                    <p:animMotion origin="layout" path="M -1.875E-6 -4.44444E-6 L -1.875E-6 0.25 " pathEditMode="relative" rAng="0" ptsTypes="AA">
                                      <p:cBhvr>
                                        <p:cTn id="521" dur="750" fill="hold"/>
                                        <p:tgtEl>
                                          <p:spTgt spid="254"/>
                                        </p:tgtEl>
                                        <p:attrNameLst>
                                          <p:attrName>ppt_x</p:attrName>
                                          <p:attrName>ppt_y</p:attrName>
                                        </p:attrNameLst>
                                      </p:cBhvr>
                                      <p:rCtr x="0" y="12500"/>
                                    </p:animMotion>
                                  </p:childTnLst>
                                </p:cTn>
                              </p:par>
                              <p:par>
                                <p:cTn id="522" presetID="42" presetClass="exit" presetSubtype="0" repeatCount="indefinite" fill="hold" nodeType="withEffect">
                                  <p:stCondLst>
                                    <p:cond delay="0"/>
                                  </p:stCondLst>
                                  <p:childTnLst>
                                    <p:animEffect transition="out" filter="fade">
                                      <p:cBhvr>
                                        <p:cTn id="523" dur="750"/>
                                        <p:tgtEl>
                                          <p:spTgt spid="254"/>
                                        </p:tgtEl>
                                      </p:cBhvr>
                                    </p:animEffect>
                                    <p:anim calcmode="lin" valueType="num">
                                      <p:cBhvr>
                                        <p:cTn id="524" dur="750"/>
                                        <p:tgtEl>
                                          <p:spTgt spid="254"/>
                                        </p:tgtEl>
                                        <p:attrNameLst>
                                          <p:attrName>ppt_x</p:attrName>
                                        </p:attrNameLst>
                                      </p:cBhvr>
                                      <p:tavLst>
                                        <p:tav tm="0">
                                          <p:val>
                                            <p:strVal val="ppt_x"/>
                                          </p:val>
                                        </p:tav>
                                        <p:tav tm="100000">
                                          <p:val>
                                            <p:strVal val="ppt_x"/>
                                          </p:val>
                                        </p:tav>
                                      </p:tavLst>
                                    </p:anim>
                                    <p:anim calcmode="lin" valueType="num">
                                      <p:cBhvr>
                                        <p:cTn id="525" dur="750"/>
                                        <p:tgtEl>
                                          <p:spTgt spid="254"/>
                                        </p:tgtEl>
                                        <p:attrNameLst>
                                          <p:attrName>ppt_y</p:attrName>
                                        </p:attrNameLst>
                                      </p:cBhvr>
                                      <p:tavLst>
                                        <p:tav tm="0">
                                          <p:val>
                                            <p:strVal val="ppt_y"/>
                                          </p:val>
                                        </p:tav>
                                        <p:tav tm="100000">
                                          <p:val>
                                            <p:strVal val="ppt_y+.1"/>
                                          </p:val>
                                        </p:tav>
                                      </p:tavLst>
                                    </p:anim>
                                    <p:set>
                                      <p:cBhvr>
                                        <p:cTn id="526" dur="1" fill="hold">
                                          <p:stCondLst>
                                            <p:cond delay="749"/>
                                          </p:stCondLst>
                                        </p:cTn>
                                        <p:tgtEl>
                                          <p:spTgt spid="254"/>
                                        </p:tgtEl>
                                        <p:attrNameLst>
                                          <p:attrName>style.visibility</p:attrName>
                                        </p:attrNameLst>
                                      </p:cBhvr>
                                      <p:to>
                                        <p:strVal val="hidden"/>
                                      </p:to>
                                    </p:set>
                                  </p:childTnLst>
                                </p:cTn>
                              </p:par>
                              <p:par>
                                <p:cTn id="527" presetID="10" presetClass="entr" presetSubtype="0" repeatCount="indefinite" fill="hold" nodeType="withEffect">
                                  <p:stCondLst>
                                    <p:cond delay="0"/>
                                  </p:stCondLst>
                                  <p:childTnLst>
                                    <p:set>
                                      <p:cBhvr>
                                        <p:cTn id="528" dur="1" fill="hold">
                                          <p:stCondLst>
                                            <p:cond delay="0"/>
                                          </p:stCondLst>
                                        </p:cTn>
                                        <p:tgtEl>
                                          <p:spTgt spid="257"/>
                                        </p:tgtEl>
                                        <p:attrNameLst>
                                          <p:attrName>style.visibility</p:attrName>
                                        </p:attrNameLst>
                                      </p:cBhvr>
                                      <p:to>
                                        <p:strVal val="visible"/>
                                      </p:to>
                                    </p:set>
                                    <p:animEffect transition="in" filter="fade">
                                      <p:cBhvr>
                                        <p:cTn id="529" dur="750"/>
                                        <p:tgtEl>
                                          <p:spTgt spid="257"/>
                                        </p:tgtEl>
                                      </p:cBhvr>
                                    </p:animEffect>
                                  </p:childTnLst>
                                </p:cTn>
                              </p:par>
                              <p:par>
                                <p:cTn id="530" presetID="42" presetClass="path" presetSubtype="0" repeatCount="indefinite" accel="50000" decel="50000" fill="hold" nodeType="withEffect">
                                  <p:stCondLst>
                                    <p:cond delay="0"/>
                                  </p:stCondLst>
                                  <p:childTnLst>
                                    <p:animMotion origin="layout" path="M 0 2.22222E-6 L 0 0.25 " pathEditMode="relative" rAng="0" ptsTypes="AA">
                                      <p:cBhvr>
                                        <p:cTn id="531" dur="750" fill="hold"/>
                                        <p:tgtEl>
                                          <p:spTgt spid="257"/>
                                        </p:tgtEl>
                                        <p:attrNameLst>
                                          <p:attrName>ppt_x</p:attrName>
                                          <p:attrName>ppt_y</p:attrName>
                                        </p:attrNameLst>
                                      </p:cBhvr>
                                      <p:rCtr x="0" y="12500"/>
                                    </p:animMotion>
                                  </p:childTnLst>
                                </p:cTn>
                              </p:par>
                              <p:par>
                                <p:cTn id="532" presetID="42" presetClass="exit" presetSubtype="0" repeatCount="indefinite" fill="hold" nodeType="withEffect">
                                  <p:stCondLst>
                                    <p:cond delay="0"/>
                                  </p:stCondLst>
                                  <p:childTnLst>
                                    <p:animEffect transition="out" filter="fade">
                                      <p:cBhvr>
                                        <p:cTn id="533" dur="750"/>
                                        <p:tgtEl>
                                          <p:spTgt spid="257"/>
                                        </p:tgtEl>
                                      </p:cBhvr>
                                    </p:animEffect>
                                    <p:anim calcmode="lin" valueType="num">
                                      <p:cBhvr>
                                        <p:cTn id="534" dur="750"/>
                                        <p:tgtEl>
                                          <p:spTgt spid="257"/>
                                        </p:tgtEl>
                                        <p:attrNameLst>
                                          <p:attrName>ppt_x</p:attrName>
                                        </p:attrNameLst>
                                      </p:cBhvr>
                                      <p:tavLst>
                                        <p:tav tm="0">
                                          <p:val>
                                            <p:strVal val="ppt_x"/>
                                          </p:val>
                                        </p:tav>
                                        <p:tav tm="100000">
                                          <p:val>
                                            <p:strVal val="ppt_x"/>
                                          </p:val>
                                        </p:tav>
                                      </p:tavLst>
                                    </p:anim>
                                    <p:anim calcmode="lin" valueType="num">
                                      <p:cBhvr>
                                        <p:cTn id="535" dur="750"/>
                                        <p:tgtEl>
                                          <p:spTgt spid="257"/>
                                        </p:tgtEl>
                                        <p:attrNameLst>
                                          <p:attrName>ppt_y</p:attrName>
                                        </p:attrNameLst>
                                      </p:cBhvr>
                                      <p:tavLst>
                                        <p:tav tm="0">
                                          <p:val>
                                            <p:strVal val="ppt_y"/>
                                          </p:val>
                                        </p:tav>
                                        <p:tav tm="100000">
                                          <p:val>
                                            <p:strVal val="ppt_y+.1"/>
                                          </p:val>
                                        </p:tav>
                                      </p:tavLst>
                                    </p:anim>
                                    <p:set>
                                      <p:cBhvr>
                                        <p:cTn id="536" dur="1" fill="hold">
                                          <p:stCondLst>
                                            <p:cond delay="749"/>
                                          </p:stCondLst>
                                        </p:cTn>
                                        <p:tgtEl>
                                          <p:spTgt spid="257"/>
                                        </p:tgtEl>
                                        <p:attrNameLst>
                                          <p:attrName>style.visibility</p:attrName>
                                        </p:attrNameLst>
                                      </p:cBhvr>
                                      <p:to>
                                        <p:strVal val="hidden"/>
                                      </p:to>
                                    </p:set>
                                  </p:childTnLst>
                                </p:cTn>
                              </p:par>
                              <p:par>
                                <p:cTn id="537" presetID="10" presetClass="entr" presetSubtype="0" repeatCount="indefinite" fill="hold" nodeType="withEffect">
                                  <p:stCondLst>
                                    <p:cond delay="0"/>
                                  </p:stCondLst>
                                  <p:childTnLst>
                                    <p:set>
                                      <p:cBhvr>
                                        <p:cTn id="538" dur="1" fill="hold">
                                          <p:stCondLst>
                                            <p:cond delay="0"/>
                                          </p:stCondLst>
                                        </p:cTn>
                                        <p:tgtEl>
                                          <p:spTgt spid="260"/>
                                        </p:tgtEl>
                                        <p:attrNameLst>
                                          <p:attrName>style.visibility</p:attrName>
                                        </p:attrNameLst>
                                      </p:cBhvr>
                                      <p:to>
                                        <p:strVal val="visible"/>
                                      </p:to>
                                    </p:set>
                                    <p:animEffect transition="in" filter="fade">
                                      <p:cBhvr>
                                        <p:cTn id="539" dur="750"/>
                                        <p:tgtEl>
                                          <p:spTgt spid="260"/>
                                        </p:tgtEl>
                                      </p:cBhvr>
                                    </p:animEffect>
                                  </p:childTnLst>
                                </p:cTn>
                              </p:par>
                              <p:par>
                                <p:cTn id="54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541" dur="750" fill="hold"/>
                                        <p:tgtEl>
                                          <p:spTgt spid="260"/>
                                        </p:tgtEl>
                                        <p:attrNameLst>
                                          <p:attrName>ppt_x</p:attrName>
                                          <p:attrName>ppt_y</p:attrName>
                                        </p:attrNameLst>
                                      </p:cBhvr>
                                      <p:rCtr x="0" y="12500"/>
                                    </p:animMotion>
                                  </p:childTnLst>
                                </p:cTn>
                              </p:par>
                              <p:par>
                                <p:cTn id="542" presetID="42" presetClass="exit" presetSubtype="0" repeatCount="indefinite" fill="hold" nodeType="withEffect">
                                  <p:stCondLst>
                                    <p:cond delay="0"/>
                                  </p:stCondLst>
                                  <p:childTnLst>
                                    <p:animEffect transition="out" filter="fade">
                                      <p:cBhvr>
                                        <p:cTn id="543" dur="750"/>
                                        <p:tgtEl>
                                          <p:spTgt spid="260"/>
                                        </p:tgtEl>
                                      </p:cBhvr>
                                    </p:animEffect>
                                    <p:anim calcmode="lin" valueType="num">
                                      <p:cBhvr>
                                        <p:cTn id="544" dur="750"/>
                                        <p:tgtEl>
                                          <p:spTgt spid="260"/>
                                        </p:tgtEl>
                                        <p:attrNameLst>
                                          <p:attrName>ppt_x</p:attrName>
                                        </p:attrNameLst>
                                      </p:cBhvr>
                                      <p:tavLst>
                                        <p:tav tm="0">
                                          <p:val>
                                            <p:strVal val="ppt_x"/>
                                          </p:val>
                                        </p:tav>
                                        <p:tav tm="100000">
                                          <p:val>
                                            <p:strVal val="ppt_x"/>
                                          </p:val>
                                        </p:tav>
                                      </p:tavLst>
                                    </p:anim>
                                    <p:anim calcmode="lin" valueType="num">
                                      <p:cBhvr>
                                        <p:cTn id="545" dur="750"/>
                                        <p:tgtEl>
                                          <p:spTgt spid="260"/>
                                        </p:tgtEl>
                                        <p:attrNameLst>
                                          <p:attrName>ppt_y</p:attrName>
                                        </p:attrNameLst>
                                      </p:cBhvr>
                                      <p:tavLst>
                                        <p:tav tm="0">
                                          <p:val>
                                            <p:strVal val="ppt_y"/>
                                          </p:val>
                                        </p:tav>
                                        <p:tav tm="100000">
                                          <p:val>
                                            <p:strVal val="ppt_y+.1"/>
                                          </p:val>
                                        </p:tav>
                                      </p:tavLst>
                                    </p:anim>
                                    <p:set>
                                      <p:cBhvr>
                                        <p:cTn id="546" dur="1" fill="hold">
                                          <p:stCondLst>
                                            <p:cond delay="749"/>
                                          </p:stCondLst>
                                        </p:cTn>
                                        <p:tgtEl>
                                          <p:spTgt spid="260"/>
                                        </p:tgtEl>
                                        <p:attrNameLst>
                                          <p:attrName>style.visibility</p:attrName>
                                        </p:attrNameLst>
                                      </p:cBhvr>
                                      <p:to>
                                        <p:strVal val="hidden"/>
                                      </p:to>
                                    </p:set>
                                  </p:childTnLst>
                                </p:cTn>
                              </p:par>
                              <p:par>
                                <p:cTn id="547" presetID="10" presetClass="entr" presetSubtype="0" repeatCount="indefinite" fill="hold" nodeType="withEffect">
                                  <p:stCondLst>
                                    <p:cond delay="0"/>
                                  </p:stCondLst>
                                  <p:childTnLst>
                                    <p:set>
                                      <p:cBhvr>
                                        <p:cTn id="548" dur="1" fill="hold">
                                          <p:stCondLst>
                                            <p:cond delay="0"/>
                                          </p:stCondLst>
                                        </p:cTn>
                                        <p:tgtEl>
                                          <p:spTgt spid="263"/>
                                        </p:tgtEl>
                                        <p:attrNameLst>
                                          <p:attrName>style.visibility</p:attrName>
                                        </p:attrNameLst>
                                      </p:cBhvr>
                                      <p:to>
                                        <p:strVal val="visible"/>
                                      </p:to>
                                    </p:set>
                                    <p:animEffect transition="in" filter="fade">
                                      <p:cBhvr>
                                        <p:cTn id="549" dur="750"/>
                                        <p:tgtEl>
                                          <p:spTgt spid="263"/>
                                        </p:tgtEl>
                                      </p:cBhvr>
                                    </p:animEffect>
                                  </p:childTnLst>
                                </p:cTn>
                              </p:par>
                              <p:par>
                                <p:cTn id="55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551" dur="750" fill="hold"/>
                                        <p:tgtEl>
                                          <p:spTgt spid="263"/>
                                        </p:tgtEl>
                                        <p:attrNameLst>
                                          <p:attrName>ppt_x</p:attrName>
                                          <p:attrName>ppt_y</p:attrName>
                                        </p:attrNameLst>
                                      </p:cBhvr>
                                      <p:rCtr x="0" y="12500"/>
                                    </p:animMotion>
                                  </p:childTnLst>
                                </p:cTn>
                              </p:par>
                              <p:par>
                                <p:cTn id="552" presetID="42" presetClass="exit" presetSubtype="0" repeatCount="indefinite" fill="hold" nodeType="withEffect">
                                  <p:stCondLst>
                                    <p:cond delay="0"/>
                                  </p:stCondLst>
                                  <p:childTnLst>
                                    <p:animEffect transition="out" filter="fade">
                                      <p:cBhvr>
                                        <p:cTn id="553" dur="750"/>
                                        <p:tgtEl>
                                          <p:spTgt spid="263"/>
                                        </p:tgtEl>
                                      </p:cBhvr>
                                    </p:animEffect>
                                    <p:anim calcmode="lin" valueType="num">
                                      <p:cBhvr>
                                        <p:cTn id="554" dur="750"/>
                                        <p:tgtEl>
                                          <p:spTgt spid="263"/>
                                        </p:tgtEl>
                                        <p:attrNameLst>
                                          <p:attrName>ppt_x</p:attrName>
                                        </p:attrNameLst>
                                      </p:cBhvr>
                                      <p:tavLst>
                                        <p:tav tm="0">
                                          <p:val>
                                            <p:strVal val="ppt_x"/>
                                          </p:val>
                                        </p:tav>
                                        <p:tav tm="100000">
                                          <p:val>
                                            <p:strVal val="ppt_x"/>
                                          </p:val>
                                        </p:tav>
                                      </p:tavLst>
                                    </p:anim>
                                    <p:anim calcmode="lin" valueType="num">
                                      <p:cBhvr>
                                        <p:cTn id="555" dur="750"/>
                                        <p:tgtEl>
                                          <p:spTgt spid="263"/>
                                        </p:tgtEl>
                                        <p:attrNameLst>
                                          <p:attrName>ppt_y</p:attrName>
                                        </p:attrNameLst>
                                      </p:cBhvr>
                                      <p:tavLst>
                                        <p:tav tm="0">
                                          <p:val>
                                            <p:strVal val="ppt_y"/>
                                          </p:val>
                                        </p:tav>
                                        <p:tav tm="100000">
                                          <p:val>
                                            <p:strVal val="ppt_y+.1"/>
                                          </p:val>
                                        </p:tav>
                                      </p:tavLst>
                                    </p:anim>
                                    <p:set>
                                      <p:cBhvr>
                                        <p:cTn id="556" dur="1" fill="hold">
                                          <p:stCondLst>
                                            <p:cond delay="749"/>
                                          </p:stCondLst>
                                        </p:cTn>
                                        <p:tgtEl>
                                          <p:spTgt spid="263"/>
                                        </p:tgtEl>
                                        <p:attrNameLst>
                                          <p:attrName>style.visibility</p:attrName>
                                        </p:attrNameLst>
                                      </p:cBhvr>
                                      <p:to>
                                        <p:strVal val="hidden"/>
                                      </p:to>
                                    </p:set>
                                  </p:childTnLst>
                                </p:cTn>
                              </p:par>
                              <p:par>
                                <p:cTn id="557" presetID="10" presetClass="entr" presetSubtype="0" repeatCount="indefinite" fill="hold" nodeType="withEffect">
                                  <p:stCondLst>
                                    <p:cond delay="0"/>
                                  </p:stCondLst>
                                  <p:childTnLst>
                                    <p:set>
                                      <p:cBhvr>
                                        <p:cTn id="558" dur="1" fill="hold">
                                          <p:stCondLst>
                                            <p:cond delay="0"/>
                                          </p:stCondLst>
                                        </p:cTn>
                                        <p:tgtEl>
                                          <p:spTgt spid="266"/>
                                        </p:tgtEl>
                                        <p:attrNameLst>
                                          <p:attrName>style.visibility</p:attrName>
                                        </p:attrNameLst>
                                      </p:cBhvr>
                                      <p:to>
                                        <p:strVal val="visible"/>
                                      </p:to>
                                    </p:set>
                                    <p:animEffect transition="in" filter="fade">
                                      <p:cBhvr>
                                        <p:cTn id="559" dur="750"/>
                                        <p:tgtEl>
                                          <p:spTgt spid="266"/>
                                        </p:tgtEl>
                                      </p:cBhvr>
                                    </p:animEffect>
                                  </p:childTnLst>
                                </p:cTn>
                              </p:par>
                              <p:par>
                                <p:cTn id="56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561" dur="750" fill="hold"/>
                                        <p:tgtEl>
                                          <p:spTgt spid="266"/>
                                        </p:tgtEl>
                                        <p:attrNameLst>
                                          <p:attrName>ppt_x</p:attrName>
                                          <p:attrName>ppt_y</p:attrName>
                                        </p:attrNameLst>
                                      </p:cBhvr>
                                      <p:rCtr x="0" y="12500"/>
                                    </p:animMotion>
                                  </p:childTnLst>
                                </p:cTn>
                              </p:par>
                              <p:par>
                                <p:cTn id="562" presetID="42" presetClass="exit" presetSubtype="0" repeatCount="indefinite" fill="hold" nodeType="withEffect">
                                  <p:stCondLst>
                                    <p:cond delay="0"/>
                                  </p:stCondLst>
                                  <p:childTnLst>
                                    <p:animEffect transition="out" filter="fade">
                                      <p:cBhvr>
                                        <p:cTn id="563" dur="750"/>
                                        <p:tgtEl>
                                          <p:spTgt spid="266"/>
                                        </p:tgtEl>
                                      </p:cBhvr>
                                    </p:animEffect>
                                    <p:anim calcmode="lin" valueType="num">
                                      <p:cBhvr>
                                        <p:cTn id="564" dur="750"/>
                                        <p:tgtEl>
                                          <p:spTgt spid="266"/>
                                        </p:tgtEl>
                                        <p:attrNameLst>
                                          <p:attrName>ppt_x</p:attrName>
                                        </p:attrNameLst>
                                      </p:cBhvr>
                                      <p:tavLst>
                                        <p:tav tm="0">
                                          <p:val>
                                            <p:strVal val="ppt_x"/>
                                          </p:val>
                                        </p:tav>
                                        <p:tav tm="100000">
                                          <p:val>
                                            <p:strVal val="ppt_x"/>
                                          </p:val>
                                        </p:tav>
                                      </p:tavLst>
                                    </p:anim>
                                    <p:anim calcmode="lin" valueType="num">
                                      <p:cBhvr>
                                        <p:cTn id="565" dur="750"/>
                                        <p:tgtEl>
                                          <p:spTgt spid="266"/>
                                        </p:tgtEl>
                                        <p:attrNameLst>
                                          <p:attrName>ppt_y</p:attrName>
                                        </p:attrNameLst>
                                      </p:cBhvr>
                                      <p:tavLst>
                                        <p:tav tm="0">
                                          <p:val>
                                            <p:strVal val="ppt_y"/>
                                          </p:val>
                                        </p:tav>
                                        <p:tav tm="100000">
                                          <p:val>
                                            <p:strVal val="ppt_y+.1"/>
                                          </p:val>
                                        </p:tav>
                                      </p:tavLst>
                                    </p:anim>
                                    <p:set>
                                      <p:cBhvr>
                                        <p:cTn id="566" dur="1" fill="hold">
                                          <p:stCondLst>
                                            <p:cond delay="749"/>
                                          </p:stCondLst>
                                        </p:cTn>
                                        <p:tgtEl>
                                          <p:spTgt spid="266"/>
                                        </p:tgtEl>
                                        <p:attrNameLst>
                                          <p:attrName>style.visibility</p:attrName>
                                        </p:attrNameLst>
                                      </p:cBhvr>
                                      <p:to>
                                        <p:strVal val="hidden"/>
                                      </p:to>
                                    </p:set>
                                  </p:childTnLst>
                                </p:cTn>
                              </p:par>
                              <p:par>
                                <p:cTn id="567" presetID="10" presetClass="entr" presetSubtype="0" repeatCount="indefinite" fill="hold" nodeType="withEffect">
                                  <p:stCondLst>
                                    <p:cond delay="0"/>
                                  </p:stCondLst>
                                  <p:childTnLst>
                                    <p:set>
                                      <p:cBhvr>
                                        <p:cTn id="568" dur="1" fill="hold">
                                          <p:stCondLst>
                                            <p:cond delay="0"/>
                                          </p:stCondLst>
                                        </p:cTn>
                                        <p:tgtEl>
                                          <p:spTgt spid="269"/>
                                        </p:tgtEl>
                                        <p:attrNameLst>
                                          <p:attrName>style.visibility</p:attrName>
                                        </p:attrNameLst>
                                      </p:cBhvr>
                                      <p:to>
                                        <p:strVal val="visible"/>
                                      </p:to>
                                    </p:set>
                                    <p:animEffect transition="in" filter="fade">
                                      <p:cBhvr>
                                        <p:cTn id="569" dur="750"/>
                                        <p:tgtEl>
                                          <p:spTgt spid="269"/>
                                        </p:tgtEl>
                                      </p:cBhvr>
                                    </p:animEffect>
                                  </p:childTnLst>
                                </p:cTn>
                              </p:par>
                              <p:par>
                                <p:cTn id="570" presetID="42" presetClass="path" presetSubtype="0" repeatCount="indefinite" accel="50000" decel="50000" fill="hold" nodeType="withEffect">
                                  <p:stCondLst>
                                    <p:cond delay="0"/>
                                  </p:stCondLst>
                                  <p:childTnLst>
                                    <p:animMotion origin="layout" path="M -1.875E-6 -4.44444E-6 L -1.875E-6 0.25 " pathEditMode="relative" rAng="0" ptsTypes="AA">
                                      <p:cBhvr>
                                        <p:cTn id="571" dur="750" fill="hold"/>
                                        <p:tgtEl>
                                          <p:spTgt spid="269"/>
                                        </p:tgtEl>
                                        <p:attrNameLst>
                                          <p:attrName>ppt_x</p:attrName>
                                          <p:attrName>ppt_y</p:attrName>
                                        </p:attrNameLst>
                                      </p:cBhvr>
                                      <p:rCtr x="0" y="12500"/>
                                    </p:animMotion>
                                  </p:childTnLst>
                                </p:cTn>
                              </p:par>
                              <p:par>
                                <p:cTn id="572" presetID="42" presetClass="exit" presetSubtype="0" repeatCount="indefinite" fill="hold" nodeType="withEffect">
                                  <p:stCondLst>
                                    <p:cond delay="0"/>
                                  </p:stCondLst>
                                  <p:childTnLst>
                                    <p:animEffect transition="out" filter="fade">
                                      <p:cBhvr>
                                        <p:cTn id="573" dur="750"/>
                                        <p:tgtEl>
                                          <p:spTgt spid="269"/>
                                        </p:tgtEl>
                                      </p:cBhvr>
                                    </p:animEffect>
                                    <p:anim calcmode="lin" valueType="num">
                                      <p:cBhvr>
                                        <p:cTn id="574" dur="750"/>
                                        <p:tgtEl>
                                          <p:spTgt spid="269"/>
                                        </p:tgtEl>
                                        <p:attrNameLst>
                                          <p:attrName>ppt_x</p:attrName>
                                        </p:attrNameLst>
                                      </p:cBhvr>
                                      <p:tavLst>
                                        <p:tav tm="0">
                                          <p:val>
                                            <p:strVal val="ppt_x"/>
                                          </p:val>
                                        </p:tav>
                                        <p:tav tm="100000">
                                          <p:val>
                                            <p:strVal val="ppt_x"/>
                                          </p:val>
                                        </p:tav>
                                      </p:tavLst>
                                    </p:anim>
                                    <p:anim calcmode="lin" valueType="num">
                                      <p:cBhvr>
                                        <p:cTn id="575" dur="750"/>
                                        <p:tgtEl>
                                          <p:spTgt spid="269"/>
                                        </p:tgtEl>
                                        <p:attrNameLst>
                                          <p:attrName>ppt_y</p:attrName>
                                        </p:attrNameLst>
                                      </p:cBhvr>
                                      <p:tavLst>
                                        <p:tav tm="0">
                                          <p:val>
                                            <p:strVal val="ppt_y"/>
                                          </p:val>
                                        </p:tav>
                                        <p:tav tm="100000">
                                          <p:val>
                                            <p:strVal val="ppt_y+.1"/>
                                          </p:val>
                                        </p:tav>
                                      </p:tavLst>
                                    </p:anim>
                                    <p:set>
                                      <p:cBhvr>
                                        <p:cTn id="576" dur="1" fill="hold">
                                          <p:stCondLst>
                                            <p:cond delay="749"/>
                                          </p:stCondLst>
                                        </p:cTn>
                                        <p:tgtEl>
                                          <p:spTgt spid="269"/>
                                        </p:tgtEl>
                                        <p:attrNameLst>
                                          <p:attrName>style.visibility</p:attrName>
                                        </p:attrNameLst>
                                      </p:cBhvr>
                                      <p:to>
                                        <p:strVal val="hidden"/>
                                      </p:to>
                                    </p:set>
                                  </p:childTnLst>
                                </p:cTn>
                              </p:par>
                              <p:par>
                                <p:cTn id="577" presetID="10" presetClass="entr" presetSubtype="0" repeatCount="indefinite" fill="hold" nodeType="withEffect">
                                  <p:stCondLst>
                                    <p:cond delay="0"/>
                                  </p:stCondLst>
                                  <p:childTnLst>
                                    <p:set>
                                      <p:cBhvr>
                                        <p:cTn id="578" dur="1" fill="hold">
                                          <p:stCondLst>
                                            <p:cond delay="0"/>
                                          </p:stCondLst>
                                        </p:cTn>
                                        <p:tgtEl>
                                          <p:spTgt spid="272"/>
                                        </p:tgtEl>
                                        <p:attrNameLst>
                                          <p:attrName>style.visibility</p:attrName>
                                        </p:attrNameLst>
                                      </p:cBhvr>
                                      <p:to>
                                        <p:strVal val="visible"/>
                                      </p:to>
                                    </p:set>
                                    <p:animEffect transition="in" filter="fade">
                                      <p:cBhvr>
                                        <p:cTn id="579" dur="750"/>
                                        <p:tgtEl>
                                          <p:spTgt spid="272"/>
                                        </p:tgtEl>
                                      </p:cBhvr>
                                    </p:animEffect>
                                  </p:childTnLst>
                                </p:cTn>
                              </p:par>
                              <p:par>
                                <p:cTn id="580" presetID="42" presetClass="path" presetSubtype="0" repeatCount="indefinite" accel="50000" decel="50000" fill="hold" nodeType="withEffect">
                                  <p:stCondLst>
                                    <p:cond delay="0"/>
                                  </p:stCondLst>
                                  <p:childTnLst>
                                    <p:animMotion origin="layout" path="M 6.25E-7 4.07407E-6 L 6.25E-7 0.25 " pathEditMode="relative" rAng="0" ptsTypes="AA">
                                      <p:cBhvr>
                                        <p:cTn id="581" dur="750" fill="hold"/>
                                        <p:tgtEl>
                                          <p:spTgt spid="272"/>
                                        </p:tgtEl>
                                        <p:attrNameLst>
                                          <p:attrName>ppt_x</p:attrName>
                                          <p:attrName>ppt_y</p:attrName>
                                        </p:attrNameLst>
                                      </p:cBhvr>
                                      <p:rCtr x="0" y="12500"/>
                                    </p:animMotion>
                                  </p:childTnLst>
                                </p:cTn>
                              </p:par>
                              <p:par>
                                <p:cTn id="582" presetID="42" presetClass="exit" presetSubtype="0" repeatCount="indefinite" fill="hold" nodeType="withEffect">
                                  <p:stCondLst>
                                    <p:cond delay="0"/>
                                  </p:stCondLst>
                                  <p:childTnLst>
                                    <p:animEffect transition="out" filter="fade">
                                      <p:cBhvr>
                                        <p:cTn id="583" dur="750"/>
                                        <p:tgtEl>
                                          <p:spTgt spid="272"/>
                                        </p:tgtEl>
                                      </p:cBhvr>
                                    </p:animEffect>
                                    <p:anim calcmode="lin" valueType="num">
                                      <p:cBhvr>
                                        <p:cTn id="584" dur="750"/>
                                        <p:tgtEl>
                                          <p:spTgt spid="272"/>
                                        </p:tgtEl>
                                        <p:attrNameLst>
                                          <p:attrName>ppt_x</p:attrName>
                                        </p:attrNameLst>
                                      </p:cBhvr>
                                      <p:tavLst>
                                        <p:tav tm="0">
                                          <p:val>
                                            <p:strVal val="ppt_x"/>
                                          </p:val>
                                        </p:tav>
                                        <p:tav tm="100000">
                                          <p:val>
                                            <p:strVal val="ppt_x"/>
                                          </p:val>
                                        </p:tav>
                                      </p:tavLst>
                                    </p:anim>
                                    <p:anim calcmode="lin" valueType="num">
                                      <p:cBhvr>
                                        <p:cTn id="585" dur="750"/>
                                        <p:tgtEl>
                                          <p:spTgt spid="272"/>
                                        </p:tgtEl>
                                        <p:attrNameLst>
                                          <p:attrName>ppt_y</p:attrName>
                                        </p:attrNameLst>
                                      </p:cBhvr>
                                      <p:tavLst>
                                        <p:tav tm="0">
                                          <p:val>
                                            <p:strVal val="ppt_y"/>
                                          </p:val>
                                        </p:tav>
                                        <p:tav tm="100000">
                                          <p:val>
                                            <p:strVal val="ppt_y+.1"/>
                                          </p:val>
                                        </p:tav>
                                      </p:tavLst>
                                    </p:anim>
                                    <p:set>
                                      <p:cBhvr>
                                        <p:cTn id="586" dur="1" fill="hold">
                                          <p:stCondLst>
                                            <p:cond delay="749"/>
                                          </p:stCondLst>
                                        </p:cTn>
                                        <p:tgtEl>
                                          <p:spTgt spid="272"/>
                                        </p:tgtEl>
                                        <p:attrNameLst>
                                          <p:attrName>style.visibility</p:attrName>
                                        </p:attrNameLst>
                                      </p:cBhvr>
                                      <p:to>
                                        <p:strVal val="hidden"/>
                                      </p:to>
                                    </p:set>
                                  </p:childTnLst>
                                </p:cTn>
                              </p:par>
                              <p:par>
                                <p:cTn id="587" presetID="10" presetClass="entr" presetSubtype="0" repeatCount="indefinite" fill="hold" nodeType="withEffect">
                                  <p:stCondLst>
                                    <p:cond delay="0"/>
                                  </p:stCondLst>
                                  <p:childTnLst>
                                    <p:set>
                                      <p:cBhvr>
                                        <p:cTn id="588" dur="1" fill="hold">
                                          <p:stCondLst>
                                            <p:cond delay="0"/>
                                          </p:stCondLst>
                                        </p:cTn>
                                        <p:tgtEl>
                                          <p:spTgt spid="275"/>
                                        </p:tgtEl>
                                        <p:attrNameLst>
                                          <p:attrName>style.visibility</p:attrName>
                                        </p:attrNameLst>
                                      </p:cBhvr>
                                      <p:to>
                                        <p:strVal val="visible"/>
                                      </p:to>
                                    </p:set>
                                    <p:animEffect transition="in" filter="fade">
                                      <p:cBhvr>
                                        <p:cTn id="589" dur="750"/>
                                        <p:tgtEl>
                                          <p:spTgt spid="275"/>
                                        </p:tgtEl>
                                      </p:cBhvr>
                                    </p:animEffect>
                                  </p:childTnLst>
                                </p:cTn>
                              </p:par>
                              <p:par>
                                <p:cTn id="59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591" dur="750" fill="hold"/>
                                        <p:tgtEl>
                                          <p:spTgt spid="275"/>
                                        </p:tgtEl>
                                        <p:attrNameLst>
                                          <p:attrName>ppt_x</p:attrName>
                                          <p:attrName>ppt_y</p:attrName>
                                        </p:attrNameLst>
                                      </p:cBhvr>
                                      <p:rCtr x="0" y="12500"/>
                                    </p:animMotion>
                                  </p:childTnLst>
                                </p:cTn>
                              </p:par>
                              <p:par>
                                <p:cTn id="592" presetID="42" presetClass="exit" presetSubtype="0" repeatCount="indefinite" fill="hold" nodeType="withEffect">
                                  <p:stCondLst>
                                    <p:cond delay="0"/>
                                  </p:stCondLst>
                                  <p:childTnLst>
                                    <p:animEffect transition="out" filter="fade">
                                      <p:cBhvr>
                                        <p:cTn id="593" dur="750"/>
                                        <p:tgtEl>
                                          <p:spTgt spid="275"/>
                                        </p:tgtEl>
                                      </p:cBhvr>
                                    </p:animEffect>
                                    <p:anim calcmode="lin" valueType="num">
                                      <p:cBhvr>
                                        <p:cTn id="594" dur="750"/>
                                        <p:tgtEl>
                                          <p:spTgt spid="275"/>
                                        </p:tgtEl>
                                        <p:attrNameLst>
                                          <p:attrName>ppt_x</p:attrName>
                                        </p:attrNameLst>
                                      </p:cBhvr>
                                      <p:tavLst>
                                        <p:tav tm="0">
                                          <p:val>
                                            <p:strVal val="ppt_x"/>
                                          </p:val>
                                        </p:tav>
                                        <p:tav tm="100000">
                                          <p:val>
                                            <p:strVal val="ppt_x"/>
                                          </p:val>
                                        </p:tav>
                                      </p:tavLst>
                                    </p:anim>
                                    <p:anim calcmode="lin" valueType="num">
                                      <p:cBhvr>
                                        <p:cTn id="595" dur="750"/>
                                        <p:tgtEl>
                                          <p:spTgt spid="275"/>
                                        </p:tgtEl>
                                        <p:attrNameLst>
                                          <p:attrName>ppt_y</p:attrName>
                                        </p:attrNameLst>
                                      </p:cBhvr>
                                      <p:tavLst>
                                        <p:tav tm="0">
                                          <p:val>
                                            <p:strVal val="ppt_y"/>
                                          </p:val>
                                        </p:tav>
                                        <p:tav tm="100000">
                                          <p:val>
                                            <p:strVal val="ppt_y+.1"/>
                                          </p:val>
                                        </p:tav>
                                      </p:tavLst>
                                    </p:anim>
                                    <p:set>
                                      <p:cBhvr>
                                        <p:cTn id="596" dur="1" fill="hold">
                                          <p:stCondLst>
                                            <p:cond delay="749"/>
                                          </p:stCondLst>
                                        </p:cTn>
                                        <p:tgtEl>
                                          <p:spTgt spid="275"/>
                                        </p:tgtEl>
                                        <p:attrNameLst>
                                          <p:attrName>style.visibility</p:attrName>
                                        </p:attrNameLst>
                                      </p:cBhvr>
                                      <p:to>
                                        <p:strVal val="hidden"/>
                                      </p:to>
                                    </p:set>
                                  </p:childTnLst>
                                </p:cTn>
                              </p:par>
                              <p:par>
                                <p:cTn id="597" presetID="10" presetClass="entr" presetSubtype="0" repeatCount="indefinite" fill="hold" nodeType="withEffect">
                                  <p:stCondLst>
                                    <p:cond delay="0"/>
                                  </p:stCondLst>
                                  <p:childTnLst>
                                    <p:set>
                                      <p:cBhvr>
                                        <p:cTn id="598" dur="1" fill="hold">
                                          <p:stCondLst>
                                            <p:cond delay="0"/>
                                          </p:stCondLst>
                                        </p:cTn>
                                        <p:tgtEl>
                                          <p:spTgt spid="278"/>
                                        </p:tgtEl>
                                        <p:attrNameLst>
                                          <p:attrName>style.visibility</p:attrName>
                                        </p:attrNameLst>
                                      </p:cBhvr>
                                      <p:to>
                                        <p:strVal val="visible"/>
                                      </p:to>
                                    </p:set>
                                    <p:animEffect transition="in" filter="fade">
                                      <p:cBhvr>
                                        <p:cTn id="599" dur="750"/>
                                        <p:tgtEl>
                                          <p:spTgt spid="278"/>
                                        </p:tgtEl>
                                      </p:cBhvr>
                                    </p:animEffect>
                                  </p:childTnLst>
                                </p:cTn>
                              </p:par>
                              <p:par>
                                <p:cTn id="60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601" dur="750" fill="hold"/>
                                        <p:tgtEl>
                                          <p:spTgt spid="278"/>
                                        </p:tgtEl>
                                        <p:attrNameLst>
                                          <p:attrName>ppt_x</p:attrName>
                                          <p:attrName>ppt_y</p:attrName>
                                        </p:attrNameLst>
                                      </p:cBhvr>
                                      <p:rCtr x="0" y="12500"/>
                                    </p:animMotion>
                                  </p:childTnLst>
                                </p:cTn>
                              </p:par>
                              <p:par>
                                <p:cTn id="602" presetID="42" presetClass="exit" presetSubtype="0" repeatCount="indefinite" fill="hold" nodeType="withEffect">
                                  <p:stCondLst>
                                    <p:cond delay="0"/>
                                  </p:stCondLst>
                                  <p:childTnLst>
                                    <p:animEffect transition="out" filter="fade">
                                      <p:cBhvr>
                                        <p:cTn id="603" dur="750"/>
                                        <p:tgtEl>
                                          <p:spTgt spid="278"/>
                                        </p:tgtEl>
                                      </p:cBhvr>
                                    </p:animEffect>
                                    <p:anim calcmode="lin" valueType="num">
                                      <p:cBhvr>
                                        <p:cTn id="604" dur="750"/>
                                        <p:tgtEl>
                                          <p:spTgt spid="278"/>
                                        </p:tgtEl>
                                        <p:attrNameLst>
                                          <p:attrName>ppt_x</p:attrName>
                                        </p:attrNameLst>
                                      </p:cBhvr>
                                      <p:tavLst>
                                        <p:tav tm="0">
                                          <p:val>
                                            <p:strVal val="ppt_x"/>
                                          </p:val>
                                        </p:tav>
                                        <p:tav tm="100000">
                                          <p:val>
                                            <p:strVal val="ppt_x"/>
                                          </p:val>
                                        </p:tav>
                                      </p:tavLst>
                                    </p:anim>
                                    <p:anim calcmode="lin" valueType="num">
                                      <p:cBhvr>
                                        <p:cTn id="605" dur="750"/>
                                        <p:tgtEl>
                                          <p:spTgt spid="278"/>
                                        </p:tgtEl>
                                        <p:attrNameLst>
                                          <p:attrName>ppt_y</p:attrName>
                                        </p:attrNameLst>
                                      </p:cBhvr>
                                      <p:tavLst>
                                        <p:tav tm="0">
                                          <p:val>
                                            <p:strVal val="ppt_y"/>
                                          </p:val>
                                        </p:tav>
                                        <p:tav tm="100000">
                                          <p:val>
                                            <p:strVal val="ppt_y+.1"/>
                                          </p:val>
                                        </p:tav>
                                      </p:tavLst>
                                    </p:anim>
                                    <p:set>
                                      <p:cBhvr>
                                        <p:cTn id="606" dur="1" fill="hold">
                                          <p:stCondLst>
                                            <p:cond delay="749"/>
                                          </p:stCondLst>
                                        </p:cTn>
                                        <p:tgtEl>
                                          <p:spTgt spid="278"/>
                                        </p:tgtEl>
                                        <p:attrNameLst>
                                          <p:attrName>style.visibility</p:attrName>
                                        </p:attrNameLst>
                                      </p:cBhvr>
                                      <p:to>
                                        <p:strVal val="hidden"/>
                                      </p:to>
                                    </p:set>
                                  </p:childTnLst>
                                </p:cTn>
                              </p:par>
                              <p:par>
                                <p:cTn id="607" presetID="10" presetClass="entr" presetSubtype="0" repeatCount="indefinite" fill="hold" nodeType="withEffect">
                                  <p:stCondLst>
                                    <p:cond delay="0"/>
                                  </p:stCondLst>
                                  <p:childTnLst>
                                    <p:set>
                                      <p:cBhvr>
                                        <p:cTn id="608" dur="1" fill="hold">
                                          <p:stCondLst>
                                            <p:cond delay="0"/>
                                          </p:stCondLst>
                                        </p:cTn>
                                        <p:tgtEl>
                                          <p:spTgt spid="281"/>
                                        </p:tgtEl>
                                        <p:attrNameLst>
                                          <p:attrName>style.visibility</p:attrName>
                                        </p:attrNameLst>
                                      </p:cBhvr>
                                      <p:to>
                                        <p:strVal val="visible"/>
                                      </p:to>
                                    </p:set>
                                    <p:animEffect transition="in" filter="fade">
                                      <p:cBhvr>
                                        <p:cTn id="609" dur="750"/>
                                        <p:tgtEl>
                                          <p:spTgt spid="281"/>
                                        </p:tgtEl>
                                      </p:cBhvr>
                                    </p:animEffect>
                                  </p:childTnLst>
                                </p:cTn>
                              </p:par>
                              <p:par>
                                <p:cTn id="610" presetID="42" presetClass="path" presetSubtype="0" repeatCount="indefinite" accel="50000" decel="50000" fill="hold" nodeType="withEffect">
                                  <p:stCondLst>
                                    <p:cond delay="0"/>
                                  </p:stCondLst>
                                  <p:childTnLst>
                                    <p:animMotion origin="layout" path="M -2.91667E-6 -4.44444E-6 L -2.91667E-6 0.25 " pathEditMode="relative" rAng="0" ptsTypes="AA">
                                      <p:cBhvr>
                                        <p:cTn id="611" dur="750" fill="hold"/>
                                        <p:tgtEl>
                                          <p:spTgt spid="281"/>
                                        </p:tgtEl>
                                        <p:attrNameLst>
                                          <p:attrName>ppt_x</p:attrName>
                                          <p:attrName>ppt_y</p:attrName>
                                        </p:attrNameLst>
                                      </p:cBhvr>
                                      <p:rCtr x="0" y="12500"/>
                                    </p:animMotion>
                                  </p:childTnLst>
                                </p:cTn>
                              </p:par>
                              <p:par>
                                <p:cTn id="612" presetID="42" presetClass="exit" presetSubtype="0" repeatCount="indefinite" fill="hold" nodeType="withEffect">
                                  <p:stCondLst>
                                    <p:cond delay="0"/>
                                  </p:stCondLst>
                                  <p:childTnLst>
                                    <p:animEffect transition="out" filter="fade">
                                      <p:cBhvr>
                                        <p:cTn id="613" dur="750"/>
                                        <p:tgtEl>
                                          <p:spTgt spid="281"/>
                                        </p:tgtEl>
                                      </p:cBhvr>
                                    </p:animEffect>
                                    <p:anim calcmode="lin" valueType="num">
                                      <p:cBhvr>
                                        <p:cTn id="614" dur="750"/>
                                        <p:tgtEl>
                                          <p:spTgt spid="281"/>
                                        </p:tgtEl>
                                        <p:attrNameLst>
                                          <p:attrName>ppt_x</p:attrName>
                                        </p:attrNameLst>
                                      </p:cBhvr>
                                      <p:tavLst>
                                        <p:tav tm="0">
                                          <p:val>
                                            <p:strVal val="ppt_x"/>
                                          </p:val>
                                        </p:tav>
                                        <p:tav tm="100000">
                                          <p:val>
                                            <p:strVal val="ppt_x"/>
                                          </p:val>
                                        </p:tav>
                                      </p:tavLst>
                                    </p:anim>
                                    <p:anim calcmode="lin" valueType="num">
                                      <p:cBhvr>
                                        <p:cTn id="615" dur="750"/>
                                        <p:tgtEl>
                                          <p:spTgt spid="281"/>
                                        </p:tgtEl>
                                        <p:attrNameLst>
                                          <p:attrName>ppt_y</p:attrName>
                                        </p:attrNameLst>
                                      </p:cBhvr>
                                      <p:tavLst>
                                        <p:tav tm="0">
                                          <p:val>
                                            <p:strVal val="ppt_y"/>
                                          </p:val>
                                        </p:tav>
                                        <p:tav tm="100000">
                                          <p:val>
                                            <p:strVal val="ppt_y+.1"/>
                                          </p:val>
                                        </p:tav>
                                      </p:tavLst>
                                    </p:anim>
                                    <p:set>
                                      <p:cBhvr>
                                        <p:cTn id="616" dur="1" fill="hold">
                                          <p:stCondLst>
                                            <p:cond delay="749"/>
                                          </p:stCondLst>
                                        </p:cTn>
                                        <p:tgtEl>
                                          <p:spTgt spid="281"/>
                                        </p:tgtEl>
                                        <p:attrNameLst>
                                          <p:attrName>style.visibility</p:attrName>
                                        </p:attrNameLst>
                                      </p:cBhvr>
                                      <p:to>
                                        <p:strVal val="hidden"/>
                                      </p:to>
                                    </p:set>
                                  </p:childTnLst>
                                </p:cTn>
                              </p:par>
                              <p:par>
                                <p:cTn id="617" presetID="10" presetClass="entr" presetSubtype="0" repeatCount="indefinite" fill="hold" nodeType="withEffect">
                                  <p:stCondLst>
                                    <p:cond delay="0"/>
                                  </p:stCondLst>
                                  <p:childTnLst>
                                    <p:set>
                                      <p:cBhvr>
                                        <p:cTn id="618" dur="1" fill="hold">
                                          <p:stCondLst>
                                            <p:cond delay="0"/>
                                          </p:stCondLst>
                                        </p:cTn>
                                        <p:tgtEl>
                                          <p:spTgt spid="284"/>
                                        </p:tgtEl>
                                        <p:attrNameLst>
                                          <p:attrName>style.visibility</p:attrName>
                                        </p:attrNameLst>
                                      </p:cBhvr>
                                      <p:to>
                                        <p:strVal val="visible"/>
                                      </p:to>
                                    </p:set>
                                    <p:animEffect transition="in" filter="fade">
                                      <p:cBhvr>
                                        <p:cTn id="619" dur="750"/>
                                        <p:tgtEl>
                                          <p:spTgt spid="284"/>
                                        </p:tgtEl>
                                      </p:cBhvr>
                                    </p:animEffect>
                                  </p:childTnLst>
                                </p:cTn>
                              </p:par>
                              <p:par>
                                <p:cTn id="620" presetID="42" presetClass="path" presetSubtype="0" repeatCount="indefinite" accel="50000" decel="50000" fill="hold" nodeType="withEffect">
                                  <p:stCondLst>
                                    <p:cond delay="0"/>
                                  </p:stCondLst>
                                  <p:childTnLst>
                                    <p:animMotion origin="layout" path="M -2.70833E-6 -2.59259E-6 L -2.70833E-6 0.25 " pathEditMode="relative" rAng="0" ptsTypes="AA">
                                      <p:cBhvr>
                                        <p:cTn id="621" dur="750" fill="hold"/>
                                        <p:tgtEl>
                                          <p:spTgt spid="284"/>
                                        </p:tgtEl>
                                        <p:attrNameLst>
                                          <p:attrName>ppt_x</p:attrName>
                                          <p:attrName>ppt_y</p:attrName>
                                        </p:attrNameLst>
                                      </p:cBhvr>
                                      <p:rCtr x="0" y="12500"/>
                                    </p:animMotion>
                                  </p:childTnLst>
                                </p:cTn>
                              </p:par>
                              <p:par>
                                <p:cTn id="622" presetID="42" presetClass="exit" presetSubtype="0" repeatCount="indefinite" fill="hold" nodeType="withEffect">
                                  <p:stCondLst>
                                    <p:cond delay="0"/>
                                  </p:stCondLst>
                                  <p:childTnLst>
                                    <p:animEffect transition="out" filter="fade">
                                      <p:cBhvr>
                                        <p:cTn id="623" dur="750"/>
                                        <p:tgtEl>
                                          <p:spTgt spid="284"/>
                                        </p:tgtEl>
                                      </p:cBhvr>
                                    </p:animEffect>
                                    <p:anim calcmode="lin" valueType="num">
                                      <p:cBhvr>
                                        <p:cTn id="624" dur="750"/>
                                        <p:tgtEl>
                                          <p:spTgt spid="284"/>
                                        </p:tgtEl>
                                        <p:attrNameLst>
                                          <p:attrName>ppt_x</p:attrName>
                                        </p:attrNameLst>
                                      </p:cBhvr>
                                      <p:tavLst>
                                        <p:tav tm="0">
                                          <p:val>
                                            <p:strVal val="ppt_x"/>
                                          </p:val>
                                        </p:tav>
                                        <p:tav tm="100000">
                                          <p:val>
                                            <p:strVal val="ppt_x"/>
                                          </p:val>
                                        </p:tav>
                                      </p:tavLst>
                                    </p:anim>
                                    <p:anim calcmode="lin" valueType="num">
                                      <p:cBhvr>
                                        <p:cTn id="625" dur="750"/>
                                        <p:tgtEl>
                                          <p:spTgt spid="284"/>
                                        </p:tgtEl>
                                        <p:attrNameLst>
                                          <p:attrName>ppt_y</p:attrName>
                                        </p:attrNameLst>
                                      </p:cBhvr>
                                      <p:tavLst>
                                        <p:tav tm="0">
                                          <p:val>
                                            <p:strVal val="ppt_y"/>
                                          </p:val>
                                        </p:tav>
                                        <p:tav tm="100000">
                                          <p:val>
                                            <p:strVal val="ppt_y+.1"/>
                                          </p:val>
                                        </p:tav>
                                      </p:tavLst>
                                    </p:anim>
                                    <p:set>
                                      <p:cBhvr>
                                        <p:cTn id="626" dur="1" fill="hold">
                                          <p:stCondLst>
                                            <p:cond delay="749"/>
                                          </p:stCondLst>
                                        </p:cTn>
                                        <p:tgtEl>
                                          <p:spTgt spid="284"/>
                                        </p:tgtEl>
                                        <p:attrNameLst>
                                          <p:attrName>style.visibility</p:attrName>
                                        </p:attrNameLst>
                                      </p:cBhvr>
                                      <p:to>
                                        <p:strVal val="hidden"/>
                                      </p:to>
                                    </p:set>
                                  </p:childTnLst>
                                </p:cTn>
                              </p:par>
                              <p:par>
                                <p:cTn id="627" presetID="10" presetClass="entr" presetSubtype="0" repeatCount="indefinite" fill="hold" nodeType="withEffect">
                                  <p:stCondLst>
                                    <p:cond delay="0"/>
                                  </p:stCondLst>
                                  <p:childTnLst>
                                    <p:set>
                                      <p:cBhvr>
                                        <p:cTn id="628" dur="1" fill="hold">
                                          <p:stCondLst>
                                            <p:cond delay="0"/>
                                          </p:stCondLst>
                                        </p:cTn>
                                        <p:tgtEl>
                                          <p:spTgt spid="287"/>
                                        </p:tgtEl>
                                        <p:attrNameLst>
                                          <p:attrName>style.visibility</p:attrName>
                                        </p:attrNameLst>
                                      </p:cBhvr>
                                      <p:to>
                                        <p:strVal val="visible"/>
                                      </p:to>
                                    </p:set>
                                    <p:animEffect transition="in" filter="fade">
                                      <p:cBhvr>
                                        <p:cTn id="629" dur="750"/>
                                        <p:tgtEl>
                                          <p:spTgt spid="287"/>
                                        </p:tgtEl>
                                      </p:cBhvr>
                                    </p:animEffect>
                                  </p:childTnLst>
                                </p:cTn>
                              </p:par>
                              <p:par>
                                <p:cTn id="630" presetID="42" presetClass="path" presetSubtype="0" repeatCount="indefinite" accel="50000" decel="50000" fill="hold" nodeType="withEffect">
                                  <p:stCondLst>
                                    <p:cond delay="0"/>
                                  </p:stCondLst>
                                  <p:childTnLst>
                                    <p:animMotion origin="layout" path="M -2.08333E-7 1.85185E-6 L -2.08333E-7 0.25 " pathEditMode="relative" rAng="0" ptsTypes="AA">
                                      <p:cBhvr>
                                        <p:cTn id="631" dur="750" fill="hold"/>
                                        <p:tgtEl>
                                          <p:spTgt spid="287"/>
                                        </p:tgtEl>
                                        <p:attrNameLst>
                                          <p:attrName>ppt_x</p:attrName>
                                          <p:attrName>ppt_y</p:attrName>
                                        </p:attrNameLst>
                                      </p:cBhvr>
                                      <p:rCtr x="0" y="12500"/>
                                    </p:animMotion>
                                  </p:childTnLst>
                                </p:cTn>
                              </p:par>
                              <p:par>
                                <p:cTn id="632" presetID="42" presetClass="exit" presetSubtype="0" repeatCount="indefinite" fill="hold" nodeType="withEffect">
                                  <p:stCondLst>
                                    <p:cond delay="0"/>
                                  </p:stCondLst>
                                  <p:childTnLst>
                                    <p:animEffect transition="out" filter="fade">
                                      <p:cBhvr>
                                        <p:cTn id="633" dur="750"/>
                                        <p:tgtEl>
                                          <p:spTgt spid="287"/>
                                        </p:tgtEl>
                                      </p:cBhvr>
                                    </p:animEffect>
                                    <p:anim calcmode="lin" valueType="num">
                                      <p:cBhvr>
                                        <p:cTn id="634" dur="750"/>
                                        <p:tgtEl>
                                          <p:spTgt spid="287"/>
                                        </p:tgtEl>
                                        <p:attrNameLst>
                                          <p:attrName>ppt_x</p:attrName>
                                        </p:attrNameLst>
                                      </p:cBhvr>
                                      <p:tavLst>
                                        <p:tav tm="0">
                                          <p:val>
                                            <p:strVal val="ppt_x"/>
                                          </p:val>
                                        </p:tav>
                                        <p:tav tm="100000">
                                          <p:val>
                                            <p:strVal val="ppt_x"/>
                                          </p:val>
                                        </p:tav>
                                      </p:tavLst>
                                    </p:anim>
                                    <p:anim calcmode="lin" valueType="num">
                                      <p:cBhvr>
                                        <p:cTn id="635" dur="750"/>
                                        <p:tgtEl>
                                          <p:spTgt spid="287"/>
                                        </p:tgtEl>
                                        <p:attrNameLst>
                                          <p:attrName>ppt_y</p:attrName>
                                        </p:attrNameLst>
                                      </p:cBhvr>
                                      <p:tavLst>
                                        <p:tav tm="0">
                                          <p:val>
                                            <p:strVal val="ppt_y"/>
                                          </p:val>
                                        </p:tav>
                                        <p:tav tm="100000">
                                          <p:val>
                                            <p:strVal val="ppt_y+.1"/>
                                          </p:val>
                                        </p:tav>
                                      </p:tavLst>
                                    </p:anim>
                                    <p:set>
                                      <p:cBhvr>
                                        <p:cTn id="636" dur="1" fill="hold">
                                          <p:stCondLst>
                                            <p:cond delay="749"/>
                                          </p:stCondLst>
                                        </p:cTn>
                                        <p:tgtEl>
                                          <p:spTgt spid="287"/>
                                        </p:tgtEl>
                                        <p:attrNameLst>
                                          <p:attrName>style.visibility</p:attrName>
                                        </p:attrNameLst>
                                      </p:cBhvr>
                                      <p:to>
                                        <p:strVal val="hidden"/>
                                      </p:to>
                                    </p:set>
                                  </p:childTnLst>
                                </p:cTn>
                              </p:par>
                              <p:par>
                                <p:cTn id="637" presetID="10" presetClass="entr" presetSubtype="0" repeatCount="indefinite" fill="hold" nodeType="withEffect">
                                  <p:stCondLst>
                                    <p:cond delay="0"/>
                                  </p:stCondLst>
                                  <p:childTnLst>
                                    <p:set>
                                      <p:cBhvr>
                                        <p:cTn id="638" dur="1" fill="hold">
                                          <p:stCondLst>
                                            <p:cond delay="0"/>
                                          </p:stCondLst>
                                        </p:cTn>
                                        <p:tgtEl>
                                          <p:spTgt spid="290"/>
                                        </p:tgtEl>
                                        <p:attrNameLst>
                                          <p:attrName>style.visibility</p:attrName>
                                        </p:attrNameLst>
                                      </p:cBhvr>
                                      <p:to>
                                        <p:strVal val="visible"/>
                                      </p:to>
                                    </p:set>
                                    <p:animEffect transition="in" filter="fade">
                                      <p:cBhvr>
                                        <p:cTn id="639" dur="750"/>
                                        <p:tgtEl>
                                          <p:spTgt spid="290"/>
                                        </p:tgtEl>
                                      </p:cBhvr>
                                    </p:animEffect>
                                  </p:childTnLst>
                                </p:cTn>
                              </p:par>
                              <p:par>
                                <p:cTn id="640" presetID="42" presetClass="path" presetSubtype="0" repeatCount="indefinite" accel="50000" decel="50000" fill="hold" nodeType="withEffect">
                                  <p:stCondLst>
                                    <p:cond delay="0"/>
                                  </p:stCondLst>
                                  <p:childTnLst>
                                    <p:animMotion origin="layout" path="M -2.08333E-7 1.85185E-6 L -2.08333E-7 0.25 " pathEditMode="relative" rAng="0" ptsTypes="AA">
                                      <p:cBhvr>
                                        <p:cTn id="641" dur="750" fill="hold"/>
                                        <p:tgtEl>
                                          <p:spTgt spid="290"/>
                                        </p:tgtEl>
                                        <p:attrNameLst>
                                          <p:attrName>ppt_x</p:attrName>
                                          <p:attrName>ppt_y</p:attrName>
                                        </p:attrNameLst>
                                      </p:cBhvr>
                                      <p:rCtr x="0" y="12500"/>
                                    </p:animMotion>
                                  </p:childTnLst>
                                </p:cTn>
                              </p:par>
                              <p:par>
                                <p:cTn id="642" presetID="42" presetClass="exit" presetSubtype="0" repeatCount="indefinite" fill="hold" nodeType="withEffect">
                                  <p:stCondLst>
                                    <p:cond delay="0"/>
                                  </p:stCondLst>
                                  <p:childTnLst>
                                    <p:animEffect transition="out" filter="fade">
                                      <p:cBhvr>
                                        <p:cTn id="643" dur="750"/>
                                        <p:tgtEl>
                                          <p:spTgt spid="290"/>
                                        </p:tgtEl>
                                      </p:cBhvr>
                                    </p:animEffect>
                                    <p:anim calcmode="lin" valueType="num">
                                      <p:cBhvr>
                                        <p:cTn id="644" dur="750"/>
                                        <p:tgtEl>
                                          <p:spTgt spid="290"/>
                                        </p:tgtEl>
                                        <p:attrNameLst>
                                          <p:attrName>ppt_x</p:attrName>
                                        </p:attrNameLst>
                                      </p:cBhvr>
                                      <p:tavLst>
                                        <p:tav tm="0">
                                          <p:val>
                                            <p:strVal val="ppt_x"/>
                                          </p:val>
                                        </p:tav>
                                        <p:tav tm="100000">
                                          <p:val>
                                            <p:strVal val="ppt_x"/>
                                          </p:val>
                                        </p:tav>
                                      </p:tavLst>
                                    </p:anim>
                                    <p:anim calcmode="lin" valueType="num">
                                      <p:cBhvr>
                                        <p:cTn id="645" dur="750"/>
                                        <p:tgtEl>
                                          <p:spTgt spid="290"/>
                                        </p:tgtEl>
                                        <p:attrNameLst>
                                          <p:attrName>ppt_y</p:attrName>
                                        </p:attrNameLst>
                                      </p:cBhvr>
                                      <p:tavLst>
                                        <p:tav tm="0">
                                          <p:val>
                                            <p:strVal val="ppt_y"/>
                                          </p:val>
                                        </p:tav>
                                        <p:tav tm="100000">
                                          <p:val>
                                            <p:strVal val="ppt_y+.1"/>
                                          </p:val>
                                        </p:tav>
                                      </p:tavLst>
                                    </p:anim>
                                    <p:set>
                                      <p:cBhvr>
                                        <p:cTn id="646" dur="1" fill="hold">
                                          <p:stCondLst>
                                            <p:cond delay="749"/>
                                          </p:stCondLst>
                                        </p:cTn>
                                        <p:tgtEl>
                                          <p:spTgt spid="290"/>
                                        </p:tgtEl>
                                        <p:attrNameLst>
                                          <p:attrName>style.visibility</p:attrName>
                                        </p:attrNameLst>
                                      </p:cBhvr>
                                      <p:to>
                                        <p:strVal val="hidden"/>
                                      </p:to>
                                    </p:set>
                                  </p:childTnLst>
                                </p:cTn>
                              </p:par>
                              <p:par>
                                <p:cTn id="647" presetID="10" presetClass="entr" presetSubtype="0" repeatCount="indefinite" fill="hold" nodeType="withEffect">
                                  <p:stCondLst>
                                    <p:cond delay="0"/>
                                  </p:stCondLst>
                                  <p:childTnLst>
                                    <p:set>
                                      <p:cBhvr>
                                        <p:cTn id="648" dur="1" fill="hold">
                                          <p:stCondLst>
                                            <p:cond delay="0"/>
                                          </p:stCondLst>
                                        </p:cTn>
                                        <p:tgtEl>
                                          <p:spTgt spid="293"/>
                                        </p:tgtEl>
                                        <p:attrNameLst>
                                          <p:attrName>style.visibility</p:attrName>
                                        </p:attrNameLst>
                                      </p:cBhvr>
                                      <p:to>
                                        <p:strVal val="visible"/>
                                      </p:to>
                                    </p:set>
                                    <p:animEffect transition="in" filter="fade">
                                      <p:cBhvr>
                                        <p:cTn id="649" dur="750"/>
                                        <p:tgtEl>
                                          <p:spTgt spid="293"/>
                                        </p:tgtEl>
                                      </p:cBhvr>
                                    </p:animEffect>
                                  </p:childTnLst>
                                </p:cTn>
                              </p:par>
                              <p:par>
                                <p:cTn id="650" presetID="42" presetClass="path" presetSubtype="0" repeatCount="indefinite" accel="50000" decel="50000" fill="hold" nodeType="withEffect">
                                  <p:stCondLst>
                                    <p:cond delay="0"/>
                                  </p:stCondLst>
                                  <p:childTnLst>
                                    <p:animMotion origin="layout" path="M 3.75E-6 -4.81481E-6 L 3.75E-6 0.25 " pathEditMode="relative" rAng="0" ptsTypes="AA">
                                      <p:cBhvr>
                                        <p:cTn id="651" dur="750" fill="hold"/>
                                        <p:tgtEl>
                                          <p:spTgt spid="293"/>
                                        </p:tgtEl>
                                        <p:attrNameLst>
                                          <p:attrName>ppt_x</p:attrName>
                                          <p:attrName>ppt_y</p:attrName>
                                        </p:attrNameLst>
                                      </p:cBhvr>
                                      <p:rCtr x="0" y="12500"/>
                                    </p:animMotion>
                                  </p:childTnLst>
                                </p:cTn>
                              </p:par>
                              <p:par>
                                <p:cTn id="652" presetID="42" presetClass="exit" presetSubtype="0" repeatCount="indefinite" fill="hold" nodeType="withEffect">
                                  <p:stCondLst>
                                    <p:cond delay="0"/>
                                  </p:stCondLst>
                                  <p:childTnLst>
                                    <p:animEffect transition="out" filter="fade">
                                      <p:cBhvr>
                                        <p:cTn id="653" dur="750"/>
                                        <p:tgtEl>
                                          <p:spTgt spid="293"/>
                                        </p:tgtEl>
                                      </p:cBhvr>
                                    </p:animEffect>
                                    <p:anim calcmode="lin" valueType="num">
                                      <p:cBhvr>
                                        <p:cTn id="654" dur="750"/>
                                        <p:tgtEl>
                                          <p:spTgt spid="293"/>
                                        </p:tgtEl>
                                        <p:attrNameLst>
                                          <p:attrName>ppt_x</p:attrName>
                                        </p:attrNameLst>
                                      </p:cBhvr>
                                      <p:tavLst>
                                        <p:tav tm="0">
                                          <p:val>
                                            <p:strVal val="ppt_x"/>
                                          </p:val>
                                        </p:tav>
                                        <p:tav tm="100000">
                                          <p:val>
                                            <p:strVal val="ppt_x"/>
                                          </p:val>
                                        </p:tav>
                                      </p:tavLst>
                                    </p:anim>
                                    <p:anim calcmode="lin" valueType="num">
                                      <p:cBhvr>
                                        <p:cTn id="655" dur="750"/>
                                        <p:tgtEl>
                                          <p:spTgt spid="293"/>
                                        </p:tgtEl>
                                        <p:attrNameLst>
                                          <p:attrName>ppt_y</p:attrName>
                                        </p:attrNameLst>
                                      </p:cBhvr>
                                      <p:tavLst>
                                        <p:tav tm="0">
                                          <p:val>
                                            <p:strVal val="ppt_y"/>
                                          </p:val>
                                        </p:tav>
                                        <p:tav tm="100000">
                                          <p:val>
                                            <p:strVal val="ppt_y+.1"/>
                                          </p:val>
                                        </p:tav>
                                      </p:tavLst>
                                    </p:anim>
                                    <p:set>
                                      <p:cBhvr>
                                        <p:cTn id="656" dur="1" fill="hold">
                                          <p:stCondLst>
                                            <p:cond delay="749"/>
                                          </p:stCondLst>
                                        </p:cTn>
                                        <p:tgtEl>
                                          <p:spTgt spid="293"/>
                                        </p:tgtEl>
                                        <p:attrNameLst>
                                          <p:attrName>style.visibility</p:attrName>
                                        </p:attrNameLst>
                                      </p:cBhvr>
                                      <p:to>
                                        <p:strVal val="hidden"/>
                                      </p:to>
                                    </p:set>
                                  </p:childTnLst>
                                </p:cTn>
                              </p:par>
                              <p:par>
                                <p:cTn id="657" presetID="10" presetClass="entr" presetSubtype="0" repeatCount="indefinite" fill="hold" nodeType="withEffect">
                                  <p:stCondLst>
                                    <p:cond delay="0"/>
                                  </p:stCondLst>
                                  <p:childTnLst>
                                    <p:set>
                                      <p:cBhvr>
                                        <p:cTn id="658" dur="1" fill="hold">
                                          <p:stCondLst>
                                            <p:cond delay="0"/>
                                          </p:stCondLst>
                                        </p:cTn>
                                        <p:tgtEl>
                                          <p:spTgt spid="296"/>
                                        </p:tgtEl>
                                        <p:attrNameLst>
                                          <p:attrName>style.visibility</p:attrName>
                                        </p:attrNameLst>
                                      </p:cBhvr>
                                      <p:to>
                                        <p:strVal val="visible"/>
                                      </p:to>
                                    </p:set>
                                    <p:animEffect transition="in" filter="fade">
                                      <p:cBhvr>
                                        <p:cTn id="659" dur="750"/>
                                        <p:tgtEl>
                                          <p:spTgt spid="296"/>
                                        </p:tgtEl>
                                      </p:cBhvr>
                                    </p:animEffect>
                                  </p:childTnLst>
                                </p:cTn>
                              </p:par>
                              <p:par>
                                <p:cTn id="660" presetID="42" presetClass="path" presetSubtype="0" repeatCount="indefinite" accel="50000" decel="50000" fill="hold" nodeType="withEffect">
                                  <p:stCondLst>
                                    <p:cond delay="0"/>
                                  </p:stCondLst>
                                  <p:childTnLst>
                                    <p:animMotion origin="layout" path="M 3.54167E-6 -4.44444E-6 L 3.54167E-6 0.25 " pathEditMode="relative" rAng="0" ptsTypes="AA">
                                      <p:cBhvr>
                                        <p:cTn id="661" dur="750" fill="hold"/>
                                        <p:tgtEl>
                                          <p:spTgt spid="296"/>
                                        </p:tgtEl>
                                        <p:attrNameLst>
                                          <p:attrName>ppt_x</p:attrName>
                                          <p:attrName>ppt_y</p:attrName>
                                        </p:attrNameLst>
                                      </p:cBhvr>
                                      <p:rCtr x="0" y="12500"/>
                                    </p:animMotion>
                                  </p:childTnLst>
                                </p:cTn>
                              </p:par>
                              <p:par>
                                <p:cTn id="662" presetID="42" presetClass="exit" presetSubtype="0" repeatCount="indefinite" fill="hold" nodeType="withEffect">
                                  <p:stCondLst>
                                    <p:cond delay="0"/>
                                  </p:stCondLst>
                                  <p:childTnLst>
                                    <p:animEffect transition="out" filter="fade">
                                      <p:cBhvr>
                                        <p:cTn id="663" dur="750"/>
                                        <p:tgtEl>
                                          <p:spTgt spid="296"/>
                                        </p:tgtEl>
                                      </p:cBhvr>
                                    </p:animEffect>
                                    <p:anim calcmode="lin" valueType="num">
                                      <p:cBhvr>
                                        <p:cTn id="664" dur="750"/>
                                        <p:tgtEl>
                                          <p:spTgt spid="296"/>
                                        </p:tgtEl>
                                        <p:attrNameLst>
                                          <p:attrName>ppt_x</p:attrName>
                                        </p:attrNameLst>
                                      </p:cBhvr>
                                      <p:tavLst>
                                        <p:tav tm="0">
                                          <p:val>
                                            <p:strVal val="ppt_x"/>
                                          </p:val>
                                        </p:tav>
                                        <p:tav tm="100000">
                                          <p:val>
                                            <p:strVal val="ppt_x"/>
                                          </p:val>
                                        </p:tav>
                                      </p:tavLst>
                                    </p:anim>
                                    <p:anim calcmode="lin" valueType="num">
                                      <p:cBhvr>
                                        <p:cTn id="665" dur="750"/>
                                        <p:tgtEl>
                                          <p:spTgt spid="296"/>
                                        </p:tgtEl>
                                        <p:attrNameLst>
                                          <p:attrName>ppt_y</p:attrName>
                                        </p:attrNameLst>
                                      </p:cBhvr>
                                      <p:tavLst>
                                        <p:tav tm="0">
                                          <p:val>
                                            <p:strVal val="ppt_y"/>
                                          </p:val>
                                        </p:tav>
                                        <p:tav tm="100000">
                                          <p:val>
                                            <p:strVal val="ppt_y+.1"/>
                                          </p:val>
                                        </p:tav>
                                      </p:tavLst>
                                    </p:anim>
                                    <p:set>
                                      <p:cBhvr>
                                        <p:cTn id="666" dur="1" fill="hold">
                                          <p:stCondLst>
                                            <p:cond delay="749"/>
                                          </p:stCondLst>
                                        </p:cTn>
                                        <p:tgtEl>
                                          <p:spTgt spid="296"/>
                                        </p:tgtEl>
                                        <p:attrNameLst>
                                          <p:attrName>style.visibility</p:attrName>
                                        </p:attrNameLst>
                                      </p:cBhvr>
                                      <p:to>
                                        <p:strVal val="hidden"/>
                                      </p:to>
                                    </p:set>
                                  </p:childTnLst>
                                </p:cTn>
                              </p:par>
                              <p:par>
                                <p:cTn id="667" presetID="10" presetClass="entr" presetSubtype="0" repeatCount="indefinite" fill="hold" nodeType="withEffect">
                                  <p:stCondLst>
                                    <p:cond delay="0"/>
                                  </p:stCondLst>
                                  <p:childTnLst>
                                    <p:set>
                                      <p:cBhvr>
                                        <p:cTn id="668" dur="1" fill="hold">
                                          <p:stCondLst>
                                            <p:cond delay="0"/>
                                          </p:stCondLst>
                                        </p:cTn>
                                        <p:tgtEl>
                                          <p:spTgt spid="299"/>
                                        </p:tgtEl>
                                        <p:attrNameLst>
                                          <p:attrName>style.visibility</p:attrName>
                                        </p:attrNameLst>
                                      </p:cBhvr>
                                      <p:to>
                                        <p:strVal val="visible"/>
                                      </p:to>
                                    </p:set>
                                    <p:animEffect transition="in" filter="fade">
                                      <p:cBhvr>
                                        <p:cTn id="669" dur="750"/>
                                        <p:tgtEl>
                                          <p:spTgt spid="299"/>
                                        </p:tgtEl>
                                      </p:cBhvr>
                                    </p:animEffect>
                                  </p:childTnLst>
                                </p:cTn>
                              </p:par>
                              <p:par>
                                <p:cTn id="670" presetID="42" presetClass="path" presetSubtype="0" repeatCount="indefinite" accel="50000" decel="50000" fill="hold" nodeType="withEffect">
                                  <p:stCondLst>
                                    <p:cond delay="0"/>
                                  </p:stCondLst>
                                  <p:childTnLst>
                                    <p:animMotion origin="layout" path="M 3.54167E-6 -4.44444E-6 L 3.54167E-6 0.25 " pathEditMode="relative" rAng="0" ptsTypes="AA">
                                      <p:cBhvr>
                                        <p:cTn id="671" dur="750" fill="hold"/>
                                        <p:tgtEl>
                                          <p:spTgt spid="299"/>
                                        </p:tgtEl>
                                        <p:attrNameLst>
                                          <p:attrName>ppt_x</p:attrName>
                                          <p:attrName>ppt_y</p:attrName>
                                        </p:attrNameLst>
                                      </p:cBhvr>
                                      <p:rCtr x="0" y="12500"/>
                                    </p:animMotion>
                                  </p:childTnLst>
                                </p:cTn>
                              </p:par>
                              <p:par>
                                <p:cTn id="672" presetID="42" presetClass="exit" presetSubtype="0" repeatCount="indefinite" fill="hold" nodeType="withEffect">
                                  <p:stCondLst>
                                    <p:cond delay="0"/>
                                  </p:stCondLst>
                                  <p:childTnLst>
                                    <p:animEffect transition="out" filter="fade">
                                      <p:cBhvr>
                                        <p:cTn id="673" dur="750"/>
                                        <p:tgtEl>
                                          <p:spTgt spid="299"/>
                                        </p:tgtEl>
                                      </p:cBhvr>
                                    </p:animEffect>
                                    <p:anim calcmode="lin" valueType="num">
                                      <p:cBhvr>
                                        <p:cTn id="674" dur="750"/>
                                        <p:tgtEl>
                                          <p:spTgt spid="299"/>
                                        </p:tgtEl>
                                        <p:attrNameLst>
                                          <p:attrName>ppt_x</p:attrName>
                                        </p:attrNameLst>
                                      </p:cBhvr>
                                      <p:tavLst>
                                        <p:tav tm="0">
                                          <p:val>
                                            <p:strVal val="ppt_x"/>
                                          </p:val>
                                        </p:tav>
                                        <p:tav tm="100000">
                                          <p:val>
                                            <p:strVal val="ppt_x"/>
                                          </p:val>
                                        </p:tav>
                                      </p:tavLst>
                                    </p:anim>
                                    <p:anim calcmode="lin" valueType="num">
                                      <p:cBhvr>
                                        <p:cTn id="675" dur="750"/>
                                        <p:tgtEl>
                                          <p:spTgt spid="299"/>
                                        </p:tgtEl>
                                        <p:attrNameLst>
                                          <p:attrName>ppt_y</p:attrName>
                                        </p:attrNameLst>
                                      </p:cBhvr>
                                      <p:tavLst>
                                        <p:tav tm="0">
                                          <p:val>
                                            <p:strVal val="ppt_y"/>
                                          </p:val>
                                        </p:tav>
                                        <p:tav tm="100000">
                                          <p:val>
                                            <p:strVal val="ppt_y+.1"/>
                                          </p:val>
                                        </p:tav>
                                      </p:tavLst>
                                    </p:anim>
                                    <p:set>
                                      <p:cBhvr>
                                        <p:cTn id="676" dur="1" fill="hold">
                                          <p:stCondLst>
                                            <p:cond delay="749"/>
                                          </p:stCondLst>
                                        </p:cTn>
                                        <p:tgtEl>
                                          <p:spTgt spid="299"/>
                                        </p:tgtEl>
                                        <p:attrNameLst>
                                          <p:attrName>style.visibility</p:attrName>
                                        </p:attrNameLst>
                                      </p:cBhvr>
                                      <p:to>
                                        <p:strVal val="hidden"/>
                                      </p:to>
                                    </p:set>
                                  </p:childTnLst>
                                </p:cTn>
                              </p:par>
                              <p:par>
                                <p:cTn id="677" presetID="10" presetClass="entr" presetSubtype="0" repeatCount="indefinite" fill="hold" nodeType="withEffect">
                                  <p:stCondLst>
                                    <p:cond delay="0"/>
                                  </p:stCondLst>
                                  <p:childTnLst>
                                    <p:set>
                                      <p:cBhvr>
                                        <p:cTn id="678" dur="1" fill="hold">
                                          <p:stCondLst>
                                            <p:cond delay="0"/>
                                          </p:stCondLst>
                                        </p:cTn>
                                        <p:tgtEl>
                                          <p:spTgt spid="302"/>
                                        </p:tgtEl>
                                        <p:attrNameLst>
                                          <p:attrName>style.visibility</p:attrName>
                                        </p:attrNameLst>
                                      </p:cBhvr>
                                      <p:to>
                                        <p:strVal val="visible"/>
                                      </p:to>
                                    </p:set>
                                    <p:animEffect transition="in" filter="fade">
                                      <p:cBhvr>
                                        <p:cTn id="679" dur="750"/>
                                        <p:tgtEl>
                                          <p:spTgt spid="302"/>
                                        </p:tgtEl>
                                      </p:cBhvr>
                                    </p:animEffect>
                                  </p:childTnLst>
                                </p:cTn>
                              </p:par>
                              <p:par>
                                <p:cTn id="680" presetID="42" presetClass="path" presetSubtype="0" repeatCount="indefinite" accel="50000" decel="50000" fill="hold" nodeType="withEffect">
                                  <p:stCondLst>
                                    <p:cond delay="0"/>
                                  </p:stCondLst>
                                  <p:childTnLst>
                                    <p:animMotion origin="layout" path="M 2.29167E-6 -2.96296E-6 L 2.29167E-6 0.25 " pathEditMode="relative" rAng="0" ptsTypes="AA">
                                      <p:cBhvr>
                                        <p:cTn id="681" dur="750" fill="hold"/>
                                        <p:tgtEl>
                                          <p:spTgt spid="302"/>
                                        </p:tgtEl>
                                        <p:attrNameLst>
                                          <p:attrName>ppt_x</p:attrName>
                                          <p:attrName>ppt_y</p:attrName>
                                        </p:attrNameLst>
                                      </p:cBhvr>
                                      <p:rCtr x="0" y="12500"/>
                                    </p:animMotion>
                                  </p:childTnLst>
                                </p:cTn>
                              </p:par>
                              <p:par>
                                <p:cTn id="682" presetID="42" presetClass="exit" presetSubtype="0" repeatCount="indefinite" fill="hold" nodeType="withEffect">
                                  <p:stCondLst>
                                    <p:cond delay="0"/>
                                  </p:stCondLst>
                                  <p:childTnLst>
                                    <p:animEffect transition="out" filter="fade">
                                      <p:cBhvr>
                                        <p:cTn id="683" dur="750"/>
                                        <p:tgtEl>
                                          <p:spTgt spid="302"/>
                                        </p:tgtEl>
                                      </p:cBhvr>
                                    </p:animEffect>
                                    <p:anim calcmode="lin" valueType="num">
                                      <p:cBhvr>
                                        <p:cTn id="684" dur="750"/>
                                        <p:tgtEl>
                                          <p:spTgt spid="302"/>
                                        </p:tgtEl>
                                        <p:attrNameLst>
                                          <p:attrName>ppt_x</p:attrName>
                                        </p:attrNameLst>
                                      </p:cBhvr>
                                      <p:tavLst>
                                        <p:tav tm="0">
                                          <p:val>
                                            <p:strVal val="ppt_x"/>
                                          </p:val>
                                        </p:tav>
                                        <p:tav tm="100000">
                                          <p:val>
                                            <p:strVal val="ppt_x"/>
                                          </p:val>
                                        </p:tav>
                                      </p:tavLst>
                                    </p:anim>
                                    <p:anim calcmode="lin" valueType="num">
                                      <p:cBhvr>
                                        <p:cTn id="685" dur="750"/>
                                        <p:tgtEl>
                                          <p:spTgt spid="302"/>
                                        </p:tgtEl>
                                        <p:attrNameLst>
                                          <p:attrName>ppt_y</p:attrName>
                                        </p:attrNameLst>
                                      </p:cBhvr>
                                      <p:tavLst>
                                        <p:tav tm="0">
                                          <p:val>
                                            <p:strVal val="ppt_y"/>
                                          </p:val>
                                        </p:tav>
                                        <p:tav tm="100000">
                                          <p:val>
                                            <p:strVal val="ppt_y+.1"/>
                                          </p:val>
                                        </p:tav>
                                      </p:tavLst>
                                    </p:anim>
                                    <p:set>
                                      <p:cBhvr>
                                        <p:cTn id="686" dur="1" fill="hold">
                                          <p:stCondLst>
                                            <p:cond delay="749"/>
                                          </p:stCondLst>
                                        </p:cTn>
                                        <p:tgtEl>
                                          <p:spTgt spid="302"/>
                                        </p:tgtEl>
                                        <p:attrNameLst>
                                          <p:attrName>style.visibility</p:attrName>
                                        </p:attrNameLst>
                                      </p:cBhvr>
                                      <p:to>
                                        <p:strVal val="hidden"/>
                                      </p:to>
                                    </p:set>
                                  </p:childTnLst>
                                </p:cTn>
                              </p:par>
                              <p:par>
                                <p:cTn id="687" presetID="10" presetClass="entr" presetSubtype="0" repeatCount="indefinite" fill="hold" nodeType="withEffect">
                                  <p:stCondLst>
                                    <p:cond delay="0"/>
                                  </p:stCondLst>
                                  <p:childTnLst>
                                    <p:set>
                                      <p:cBhvr>
                                        <p:cTn id="688" dur="1" fill="hold">
                                          <p:stCondLst>
                                            <p:cond delay="0"/>
                                          </p:stCondLst>
                                        </p:cTn>
                                        <p:tgtEl>
                                          <p:spTgt spid="305"/>
                                        </p:tgtEl>
                                        <p:attrNameLst>
                                          <p:attrName>style.visibility</p:attrName>
                                        </p:attrNameLst>
                                      </p:cBhvr>
                                      <p:to>
                                        <p:strVal val="visible"/>
                                      </p:to>
                                    </p:set>
                                    <p:animEffect transition="in" filter="fade">
                                      <p:cBhvr>
                                        <p:cTn id="689" dur="750"/>
                                        <p:tgtEl>
                                          <p:spTgt spid="305"/>
                                        </p:tgtEl>
                                      </p:cBhvr>
                                    </p:animEffect>
                                  </p:childTnLst>
                                </p:cTn>
                              </p:par>
                              <p:par>
                                <p:cTn id="690" presetID="42" presetClass="path" presetSubtype="0" repeatCount="indefinite" accel="50000" decel="50000" fill="hold" nodeType="withEffect">
                                  <p:stCondLst>
                                    <p:cond delay="0"/>
                                  </p:stCondLst>
                                  <p:childTnLst>
                                    <p:animMotion origin="layout" path="M 4.79167E-6 -2.22222E-6 L 4.79167E-6 0.25 " pathEditMode="relative" rAng="0" ptsTypes="AA">
                                      <p:cBhvr>
                                        <p:cTn id="691" dur="750" fill="hold"/>
                                        <p:tgtEl>
                                          <p:spTgt spid="305"/>
                                        </p:tgtEl>
                                        <p:attrNameLst>
                                          <p:attrName>ppt_x</p:attrName>
                                          <p:attrName>ppt_y</p:attrName>
                                        </p:attrNameLst>
                                      </p:cBhvr>
                                      <p:rCtr x="0" y="12500"/>
                                    </p:animMotion>
                                  </p:childTnLst>
                                </p:cTn>
                              </p:par>
                              <p:par>
                                <p:cTn id="692" presetID="42" presetClass="exit" presetSubtype="0" repeatCount="indefinite" fill="hold" nodeType="withEffect">
                                  <p:stCondLst>
                                    <p:cond delay="0"/>
                                  </p:stCondLst>
                                  <p:childTnLst>
                                    <p:animEffect transition="out" filter="fade">
                                      <p:cBhvr>
                                        <p:cTn id="693" dur="750"/>
                                        <p:tgtEl>
                                          <p:spTgt spid="305"/>
                                        </p:tgtEl>
                                      </p:cBhvr>
                                    </p:animEffect>
                                    <p:anim calcmode="lin" valueType="num">
                                      <p:cBhvr>
                                        <p:cTn id="694" dur="750"/>
                                        <p:tgtEl>
                                          <p:spTgt spid="305"/>
                                        </p:tgtEl>
                                        <p:attrNameLst>
                                          <p:attrName>ppt_x</p:attrName>
                                        </p:attrNameLst>
                                      </p:cBhvr>
                                      <p:tavLst>
                                        <p:tav tm="0">
                                          <p:val>
                                            <p:strVal val="ppt_x"/>
                                          </p:val>
                                        </p:tav>
                                        <p:tav tm="100000">
                                          <p:val>
                                            <p:strVal val="ppt_x"/>
                                          </p:val>
                                        </p:tav>
                                      </p:tavLst>
                                    </p:anim>
                                    <p:anim calcmode="lin" valueType="num">
                                      <p:cBhvr>
                                        <p:cTn id="695" dur="750"/>
                                        <p:tgtEl>
                                          <p:spTgt spid="305"/>
                                        </p:tgtEl>
                                        <p:attrNameLst>
                                          <p:attrName>ppt_y</p:attrName>
                                        </p:attrNameLst>
                                      </p:cBhvr>
                                      <p:tavLst>
                                        <p:tav tm="0">
                                          <p:val>
                                            <p:strVal val="ppt_y"/>
                                          </p:val>
                                        </p:tav>
                                        <p:tav tm="100000">
                                          <p:val>
                                            <p:strVal val="ppt_y+.1"/>
                                          </p:val>
                                        </p:tav>
                                      </p:tavLst>
                                    </p:anim>
                                    <p:set>
                                      <p:cBhvr>
                                        <p:cTn id="696" dur="1" fill="hold">
                                          <p:stCondLst>
                                            <p:cond delay="749"/>
                                          </p:stCondLst>
                                        </p:cTn>
                                        <p:tgtEl>
                                          <p:spTgt spid="305"/>
                                        </p:tgtEl>
                                        <p:attrNameLst>
                                          <p:attrName>style.visibility</p:attrName>
                                        </p:attrNameLst>
                                      </p:cBhvr>
                                      <p:to>
                                        <p:strVal val="hidden"/>
                                      </p:to>
                                    </p:set>
                                  </p:childTnLst>
                                </p:cTn>
                              </p:par>
                              <p:par>
                                <p:cTn id="697" presetID="10" presetClass="entr" presetSubtype="0" repeatCount="indefinite" fill="hold" nodeType="withEffect">
                                  <p:stCondLst>
                                    <p:cond delay="0"/>
                                  </p:stCondLst>
                                  <p:childTnLst>
                                    <p:set>
                                      <p:cBhvr>
                                        <p:cTn id="698" dur="1" fill="hold">
                                          <p:stCondLst>
                                            <p:cond delay="0"/>
                                          </p:stCondLst>
                                        </p:cTn>
                                        <p:tgtEl>
                                          <p:spTgt spid="308"/>
                                        </p:tgtEl>
                                        <p:attrNameLst>
                                          <p:attrName>style.visibility</p:attrName>
                                        </p:attrNameLst>
                                      </p:cBhvr>
                                      <p:to>
                                        <p:strVal val="visible"/>
                                      </p:to>
                                    </p:set>
                                    <p:animEffect transition="in" filter="fade">
                                      <p:cBhvr>
                                        <p:cTn id="699" dur="750"/>
                                        <p:tgtEl>
                                          <p:spTgt spid="308"/>
                                        </p:tgtEl>
                                      </p:cBhvr>
                                    </p:animEffect>
                                  </p:childTnLst>
                                </p:cTn>
                              </p:par>
                              <p:par>
                                <p:cTn id="700" presetID="42" presetClass="path" presetSubtype="0" repeatCount="indefinite" accel="50000" decel="50000" fill="hold" nodeType="withEffect">
                                  <p:stCondLst>
                                    <p:cond delay="0"/>
                                  </p:stCondLst>
                                  <p:childTnLst>
                                    <p:animMotion origin="layout" path="M -8.33333E-7 4.07407E-6 L -8.33333E-7 0.25 " pathEditMode="relative" rAng="0" ptsTypes="AA">
                                      <p:cBhvr>
                                        <p:cTn id="701" dur="750" fill="hold"/>
                                        <p:tgtEl>
                                          <p:spTgt spid="308"/>
                                        </p:tgtEl>
                                        <p:attrNameLst>
                                          <p:attrName>ppt_x</p:attrName>
                                          <p:attrName>ppt_y</p:attrName>
                                        </p:attrNameLst>
                                      </p:cBhvr>
                                      <p:rCtr x="0" y="12500"/>
                                    </p:animMotion>
                                  </p:childTnLst>
                                </p:cTn>
                              </p:par>
                              <p:par>
                                <p:cTn id="702" presetID="42" presetClass="exit" presetSubtype="0" repeatCount="indefinite" fill="hold" nodeType="withEffect">
                                  <p:stCondLst>
                                    <p:cond delay="0"/>
                                  </p:stCondLst>
                                  <p:childTnLst>
                                    <p:animEffect transition="out" filter="fade">
                                      <p:cBhvr>
                                        <p:cTn id="703" dur="750"/>
                                        <p:tgtEl>
                                          <p:spTgt spid="308"/>
                                        </p:tgtEl>
                                      </p:cBhvr>
                                    </p:animEffect>
                                    <p:anim calcmode="lin" valueType="num">
                                      <p:cBhvr>
                                        <p:cTn id="704" dur="750"/>
                                        <p:tgtEl>
                                          <p:spTgt spid="308"/>
                                        </p:tgtEl>
                                        <p:attrNameLst>
                                          <p:attrName>ppt_x</p:attrName>
                                        </p:attrNameLst>
                                      </p:cBhvr>
                                      <p:tavLst>
                                        <p:tav tm="0">
                                          <p:val>
                                            <p:strVal val="ppt_x"/>
                                          </p:val>
                                        </p:tav>
                                        <p:tav tm="100000">
                                          <p:val>
                                            <p:strVal val="ppt_x"/>
                                          </p:val>
                                        </p:tav>
                                      </p:tavLst>
                                    </p:anim>
                                    <p:anim calcmode="lin" valueType="num">
                                      <p:cBhvr>
                                        <p:cTn id="705" dur="750"/>
                                        <p:tgtEl>
                                          <p:spTgt spid="308"/>
                                        </p:tgtEl>
                                        <p:attrNameLst>
                                          <p:attrName>ppt_y</p:attrName>
                                        </p:attrNameLst>
                                      </p:cBhvr>
                                      <p:tavLst>
                                        <p:tav tm="0">
                                          <p:val>
                                            <p:strVal val="ppt_y"/>
                                          </p:val>
                                        </p:tav>
                                        <p:tav tm="100000">
                                          <p:val>
                                            <p:strVal val="ppt_y+.1"/>
                                          </p:val>
                                        </p:tav>
                                      </p:tavLst>
                                    </p:anim>
                                    <p:set>
                                      <p:cBhvr>
                                        <p:cTn id="706" dur="1" fill="hold">
                                          <p:stCondLst>
                                            <p:cond delay="749"/>
                                          </p:stCondLst>
                                        </p:cTn>
                                        <p:tgtEl>
                                          <p:spTgt spid="308"/>
                                        </p:tgtEl>
                                        <p:attrNameLst>
                                          <p:attrName>style.visibility</p:attrName>
                                        </p:attrNameLst>
                                      </p:cBhvr>
                                      <p:to>
                                        <p:strVal val="hidden"/>
                                      </p:to>
                                    </p:set>
                                  </p:childTnLst>
                                </p:cTn>
                              </p:par>
                              <p:par>
                                <p:cTn id="707" presetID="10" presetClass="entr" presetSubtype="0" repeatCount="indefinite" fill="hold" nodeType="withEffect">
                                  <p:stCondLst>
                                    <p:cond delay="0"/>
                                  </p:stCondLst>
                                  <p:childTnLst>
                                    <p:set>
                                      <p:cBhvr>
                                        <p:cTn id="708" dur="1" fill="hold">
                                          <p:stCondLst>
                                            <p:cond delay="0"/>
                                          </p:stCondLst>
                                        </p:cTn>
                                        <p:tgtEl>
                                          <p:spTgt spid="311"/>
                                        </p:tgtEl>
                                        <p:attrNameLst>
                                          <p:attrName>style.visibility</p:attrName>
                                        </p:attrNameLst>
                                      </p:cBhvr>
                                      <p:to>
                                        <p:strVal val="visible"/>
                                      </p:to>
                                    </p:set>
                                    <p:animEffect transition="in" filter="fade">
                                      <p:cBhvr>
                                        <p:cTn id="709" dur="750"/>
                                        <p:tgtEl>
                                          <p:spTgt spid="311"/>
                                        </p:tgtEl>
                                      </p:cBhvr>
                                    </p:animEffect>
                                  </p:childTnLst>
                                </p:cTn>
                              </p:par>
                              <p:par>
                                <p:cTn id="710" presetID="42" presetClass="path" presetSubtype="0" repeatCount="indefinite" accel="50000" decel="50000" fill="hold" nodeType="withEffect">
                                  <p:stCondLst>
                                    <p:cond delay="0"/>
                                  </p:stCondLst>
                                  <p:childTnLst>
                                    <p:animMotion origin="layout" path="M -2.08333E-7 3.7037E-6 L -2.08333E-7 0.25 " pathEditMode="relative" rAng="0" ptsTypes="AA">
                                      <p:cBhvr>
                                        <p:cTn id="711" dur="750" fill="hold"/>
                                        <p:tgtEl>
                                          <p:spTgt spid="311"/>
                                        </p:tgtEl>
                                        <p:attrNameLst>
                                          <p:attrName>ppt_x</p:attrName>
                                          <p:attrName>ppt_y</p:attrName>
                                        </p:attrNameLst>
                                      </p:cBhvr>
                                      <p:rCtr x="0" y="12500"/>
                                    </p:animMotion>
                                  </p:childTnLst>
                                </p:cTn>
                              </p:par>
                              <p:par>
                                <p:cTn id="712" presetID="42" presetClass="exit" presetSubtype="0" repeatCount="indefinite" fill="hold" nodeType="withEffect">
                                  <p:stCondLst>
                                    <p:cond delay="0"/>
                                  </p:stCondLst>
                                  <p:childTnLst>
                                    <p:animEffect transition="out" filter="fade">
                                      <p:cBhvr>
                                        <p:cTn id="713" dur="750"/>
                                        <p:tgtEl>
                                          <p:spTgt spid="311"/>
                                        </p:tgtEl>
                                      </p:cBhvr>
                                    </p:animEffect>
                                    <p:anim calcmode="lin" valueType="num">
                                      <p:cBhvr>
                                        <p:cTn id="714" dur="750"/>
                                        <p:tgtEl>
                                          <p:spTgt spid="311"/>
                                        </p:tgtEl>
                                        <p:attrNameLst>
                                          <p:attrName>ppt_x</p:attrName>
                                        </p:attrNameLst>
                                      </p:cBhvr>
                                      <p:tavLst>
                                        <p:tav tm="0">
                                          <p:val>
                                            <p:strVal val="ppt_x"/>
                                          </p:val>
                                        </p:tav>
                                        <p:tav tm="100000">
                                          <p:val>
                                            <p:strVal val="ppt_x"/>
                                          </p:val>
                                        </p:tav>
                                      </p:tavLst>
                                    </p:anim>
                                    <p:anim calcmode="lin" valueType="num">
                                      <p:cBhvr>
                                        <p:cTn id="715" dur="750"/>
                                        <p:tgtEl>
                                          <p:spTgt spid="311"/>
                                        </p:tgtEl>
                                        <p:attrNameLst>
                                          <p:attrName>ppt_y</p:attrName>
                                        </p:attrNameLst>
                                      </p:cBhvr>
                                      <p:tavLst>
                                        <p:tav tm="0">
                                          <p:val>
                                            <p:strVal val="ppt_y"/>
                                          </p:val>
                                        </p:tav>
                                        <p:tav tm="100000">
                                          <p:val>
                                            <p:strVal val="ppt_y+.1"/>
                                          </p:val>
                                        </p:tav>
                                      </p:tavLst>
                                    </p:anim>
                                    <p:set>
                                      <p:cBhvr>
                                        <p:cTn id="716" dur="1" fill="hold">
                                          <p:stCondLst>
                                            <p:cond delay="749"/>
                                          </p:stCondLst>
                                        </p:cTn>
                                        <p:tgtEl>
                                          <p:spTgt spid="311"/>
                                        </p:tgtEl>
                                        <p:attrNameLst>
                                          <p:attrName>style.visibility</p:attrName>
                                        </p:attrNameLst>
                                      </p:cBhvr>
                                      <p:to>
                                        <p:strVal val="hidden"/>
                                      </p:to>
                                    </p:set>
                                  </p:childTnLst>
                                </p:cTn>
                              </p:par>
                              <p:par>
                                <p:cTn id="717" presetID="10" presetClass="entr" presetSubtype="0" repeatCount="indefinite" fill="hold" nodeType="withEffect">
                                  <p:stCondLst>
                                    <p:cond delay="0"/>
                                  </p:stCondLst>
                                  <p:childTnLst>
                                    <p:set>
                                      <p:cBhvr>
                                        <p:cTn id="718" dur="1" fill="hold">
                                          <p:stCondLst>
                                            <p:cond delay="0"/>
                                          </p:stCondLst>
                                        </p:cTn>
                                        <p:tgtEl>
                                          <p:spTgt spid="314"/>
                                        </p:tgtEl>
                                        <p:attrNameLst>
                                          <p:attrName>style.visibility</p:attrName>
                                        </p:attrNameLst>
                                      </p:cBhvr>
                                      <p:to>
                                        <p:strVal val="visible"/>
                                      </p:to>
                                    </p:set>
                                    <p:animEffect transition="in" filter="fade">
                                      <p:cBhvr>
                                        <p:cTn id="719" dur="750"/>
                                        <p:tgtEl>
                                          <p:spTgt spid="314"/>
                                        </p:tgtEl>
                                      </p:cBhvr>
                                    </p:animEffect>
                                  </p:childTnLst>
                                </p:cTn>
                              </p:par>
                              <p:par>
                                <p:cTn id="720" presetID="42" presetClass="path" presetSubtype="0" repeatCount="indefinite" accel="50000" decel="50000" fill="hold" nodeType="withEffect">
                                  <p:stCondLst>
                                    <p:cond delay="0"/>
                                  </p:stCondLst>
                                  <p:childTnLst>
                                    <p:animMotion origin="layout" path="M 4.16667E-7 2.22222E-6 L 4.16667E-7 0.25 " pathEditMode="relative" rAng="0" ptsTypes="AA">
                                      <p:cBhvr>
                                        <p:cTn id="721" dur="750" fill="hold"/>
                                        <p:tgtEl>
                                          <p:spTgt spid="314"/>
                                        </p:tgtEl>
                                        <p:attrNameLst>
                                          <p:attrName>ppt_x</p:attrName>
                                          <p:attrName>ppt_y</p:attrName>
                                        </p:attrNameLst>
                                      </p:cBhvr>
                                      <p:rCtr x="0" y="12500"/>
                                    </p:animMotion>
                                  </p:childTnLst>
                                </p:cTn>
                              </p:par>
                              <p:par>
                                <p:cTn id="722" presetID="42" presetClass="exit" presetSubtype="0" repeatCount="indefinite" fill="hold" nodeType="withEffect">
                                  <p:stCondLst>
                                    <p:cond delay="0"/>
                                  </p:stCondLst>
                                  <p:childTnLst>
                                    <p:animEffect transition="out" filter="fade">
                                      <p:cBhvr>
                                        <p:cTn id="723" dur="750"/>
                                        <p:tgtEl>
                                          <p:spTgt spid="314"/>
                                        </p:tgtEl>
                                      </p:cBhvr>
                                    </p:animEffect>
                                    <p:anim calcmode="lin" valueType="num">
                                      <p:cBhvr>
                                        <p:cTn id="724" dur="750"/>
                                        <p:tgtEl>
                                          <p:spTgt spid="314"/>
                                        </p:tgtEl>
                                        <p:attrNameLst>
                                          <p:attrName>ppt_x</p:attrName>
                                        </p:attrNameLst>
                                      </p:cBhvr>
                                      <p:tavLst>
                                        <p:tav tm="0">
                                          <p:val>
                                            <p:strVal val="ppt_x"/>
                                          </p:val>
                                        </p:tav>
                                        <p:tav tm="100000">
                                          <p:val>
                                            <p:strVal val="ppt_x"/>
                                          </p:val>
                                        </p:tav>
                                      </p:tavLst>
                                    </p:anim>
                                    <p:anim calcmode="lin" valueType="num">
                                      <p:cBhvr>
                                        <p:cTn id="725" dur="750"/>
                                        <p:tgtEl>
                                          <p:spTgt spid="314"/>
                                        </p:tgtEl>
                                        <p:attrNameLst>
                                          <p:attrName>ppt_y</p:attrName>
                                        </p:attrNameLst>
                                      </p:cBhvr>
                                      <p:tavLst>
                                        <p:tav tm="0">
                                          <p:val>
                                            <p:strVal val="ppt_y"/>
                                          </p:val>
                                        </p:tav>
                                        <p:tav tm="100000">
                                          <p:val>
                                            <p:strVal val="ppt_y+.1"/>
                                          </p:val>
                                        </p:tav>
                                      </p:tavLst>
                                    </p:anim>
                                    <p:set>
                                      <p:cBhvr>
                                        <p:cTn id="726" dur="1" fill="hold">
                                          <p:stCondLst>
                                            <p:cond delay="749"/>
                                          </p:stCondLst>
                                        </p:cTn>
                                        <p:tgtEl>
                                          <p:spTgt spid="314"/>
                                        </p:tgtEl>
                                        <p:attrNameLst>
                                          <p:attrName>style.visibility</p:attrName>
                                        </p:attrNameLst>
                                      </p:cBhvr>
                                      <p:to>
                                        <p:strVal val="hidden"/>
                                      </p:to>
                                    </p:set>
                                  </p:childTnLst>
                                </p:cTn>
                              </p:par>
                              <p:par>
                                <p:cTn id="727" presetID="10" presetClass="entr" presetSubtype="0" repeatCount="indefinite" fill="hold" nodeType="withEffect">
                                  <p:stCondLst>
                                    <p:cond delay="0"/>
                                  </p:stCondLst>
                                  <p:childTnLst>
                                    <p:set>
                                      <p:cBhvr>
                                        <p:cTn id="728" dur="1" fill="hold">
                                          <p:stCondLst>
                                            <p:cond delay="0"/>
                                          </p:stCondLst>
                                        </p:cTn>
                                        <p:tgtEl>
                                          <p:spTgt spid="317"/>
                                        </p:tgtEl>
                                        <p:attrNameLst>
                                          <p:attrName>style.visibility</p:attrName>
                                        </p:attrNameLst>
                                      </p:cBhvr>
                                      <p:to>
                                        <p:strVal val="visible"/>
                                      </p:to>
                                    </p:set>
                                    <p:animEffect transition="in" filter="fade">
                                      <p:cBhvr>
                                        <p:cTn id="729" dur="750"/>
                                        <p:tgtEl>
                                          <p:spTgt spid="317"/>
                                        </p:tgtEl>
                                      </p:cBhvr>
                                    </p:animEffect>
                                  </p:childTnLst>
                                </p:cTn>
                              </p:par>
                              <p:par>
                                <p:cTn id="730" presetID="42" presetClass="path" presetSubtype="0" repeatCount="indefinite" accel="50000" decel="50000" fill="hold" nodeType="withEffect">
                                  <p:stCondLst>
                                    <p:cond delay="0"/>
                                  </p:stCondLst>
                                  <p:childTnLst>
                                    <p:animMotion origin="layout" path="M -4.375E-6 3.33333E-6 L -4.375E-6 0.25 " pathEditMode="relative" rAng="0" ptsTypes="AA">
                                      <p:cBhvr>
                                        <p:cTn id="731" dur="750" fill="hold"/>
                                        <p:tgtEl>
                                          <p:spTgt spid="317"/>
                                        </p:tgtEl>
                                        <p:attrNameLst>
                                          <p:attrName>ppt_x</p:attrName>
                                          <p:attrName>ppt_y</p:attrName>
                                        </p:attrNameLst>
                                      </p:cBhvr>
                                      <p:rCtr x="0" y="12500"/>
                                    </p:animMotion>
                                  </p:childTnLst>
                                </p:cTn>
                              </p:par>
                              <p:par>
                                <p:cTn id="732" presetID="42" presetClass="exit" presetSubtype="0" repeatCount="indefinite" fill="hold" nodeType="withEffect">
                                  <p:stCondLst>
                                    <p:cond delay="0"/>
                                  </p:stCondLst>
                                  <p:childTnLst>
                                    <p:animEffect transition="out" filter="fade">
                                      <p:cBhvr>
                                        <p:cTn id="733" dur="750"/>
                                        <p:tgtEl>
                                          <p:spTgt spid="317"/>
                                        </p:tgtEl>
                                      </p:cBhvr>
                                    </p:animEffect>
                                    <p:anim calcmode="lin" valueType="num">
                                      <p:cBhvr>
                                        <p:cTn id="734" dur="750"/>
                                        <p:tgtEl>
                                          <p:spTgt spid="317"/>
                                        </p:tgtEl>
                                        <p:attrNameLst>
                                          <p:attrName>ppt_x</p:attrName>
                                        </p:attrNameLst>
                                      </p:cBhvr>
                                      <p:tavLst>
                                        <p:tav tm="0">
                                          <p:val>
                                            <p:strVal val="ppt_x"/>
                                          </p:val>
                                        </p:tav>
                                        <p:tav tm="100000">
                                          <p:val>
                                            <p:strVal val="ppt_x"/>
                                          </p:val>
                                        </p:tav>
                                      </p:tavLst>
                                    </p:anim>
                                    <p:anim calcmode="lin" valueType="num">
                                      <p:cBhvr>
                                        <p:cTn id="735" dur="750"/>
                                        <p:tgtEl>
                                          <p:spTgt spid="317"/>
                                        </p:tgtEl>
                                        <p:attrNameLst>
                                          <p:attrName>ppt_y</p:attrName>
                                        </p:attrNameLst>
                                      </p:cBhvr>
                                      <p:tavLst>
                                        <p:tav tm="0">
                                          <p:val>
                                            <p:strVal val="ppt_y"/>
                                          </p:val>
                                        </p:tav>
                                        <p:tav tm="100000">
                                          <p:val>
                                            <p:strVal val="ppt_y+.1"/>
                                          </p:val>
                                        </p:tav>
                                      </p:tavLst>
                                    </p:anim>
                                    <p:set>
                                      <p:cBhvr>
                                        <p:cTn id="736" dur="1" fill="hold">
                                          <p:stCondLst>
                                            <p:cond delay="749"/>
                                          </p:stCondLst>
                                        </p:cTn>
                                        <p:tgtEl>
                                          <p:spTgt spid="317"/>
                                        </p:tgtEl>
                                        <p:attrNameLst>
                                          <p:attrName>style.visibility</p:attrName>
                                        </p:attrNameLst>
                                      </p:cBhvr>
                                      <p:to>
                                        <p:strVal val="hidden"/>
                                      </p:to>
                                    </p:set>
                                  </p:childTnLst>
                                </p:cTn>
                              </p:par>
                              <p:par>
                                <p:cTn id="737" presetID="10" presetClass="entr" presetSubtype="0" repeatCount="indefinite" fill="hold" nodeType="withEffect">
                                  <p:stCondLst>
                                    <p:cond delay="0"/>
                                  </p:stCondLst>
                                  <p:childTnLst>
                                    <p:set>
                                      <p:cBhvr>
                                        <p:cTn id="738" dur="1" fill="hold">
                                          <p:stCondLst>
                                            <p:cond delay="0"/>
                                          </p:stCondLst>
                                        </p:cTn>
                                        <p:tgtEl>
                                          <p:spTgt spid="320"/>
                                        </p:tgtEl>
                                        <p:attrNameLst>
                                          <p:attrName>style.visibility</p:attrName>
                                        </p:attrNameLst>
                                      </p:cBhvr>
                                      <p:to>
                                        <p:strVal val="visible"/>
                                      </p:to>
                                    </p:set>
                                    <p:animEffect transition="in" filter="fade">
                                      <p:cBhvr>
                                        <p:cTn id="739" dur="750"/>
                                        <p:tgtEl>
                                          <p:spTgt spid="320"/>
                                        </p:tgtEl>
                                      </p:cBhvr>
                                    </p:animEffect>
                                  </p:childTnLst>
                                </p:cTn>
                              </p:par>
                              <p:par>
                                <p:cTn id="740" presetID="42" presetClass="path" presetSubtype="0" repeatCount="indefinite" accel="50000" decel="50000" fill="hold" nodeType="withEffect">
                                  <p:stCondLst>
                                    <p:cond delay="0"/>
                                  </p:stCondLst>
                                  <p:childTnLst>
                                    <p:animMotion origin="layout" path="M -2.91667E-6 7.40741E-7 L -2.91667E-6 0.25 " pathEditMode="relative" rAng="0" ptsTypes="AA">
                                      <p:cBhvr>
                                        <p:cTn id="741" dur="750" fill="hold"/>
                                        <p:tgtEl>
                                          <p:spTgt spid="320"/>
                                        </p:tgtEl>
                                        <p:attrNameLst>
                                          <p:attrName>ppt_x</p:attrName>
                                          <p:attrName>ppt_y</p:attrName>
                                        </p:attrNameLst>
                                      </p:cBhvr>
                                      <p:rCtr x="0" y="12500"/>
                                    </p:animMotion>
                                  </p:childTnLst>
                                </p:cTn>
                              </p:par>
                              <p:par>
                                <p:cTn id="742" presetID="42" presetClass="exit" presetSubtype="0" repeatCount="indefinite" fill="hold" nodeType="withEffect">
                                  <p:stCondLst>
                                    <p:cond delay="0"/>
                                  </p:stCondLst>
                                  <p:childTnLst>
                                    <p:animEffect transition="out" filter="fade">
                                      <p:cBhvr>
                                        <p:cTn id="743" dur="750"/>
                                        <p:tgtEl>
                                          <p:spTgt spid="320"/>
                                        </p:tgtEl>
                                      </p:cBhvr>
                                    </p:animEffect>
                                    <p:anim calcmode="lin" valueType="num">
                                      <p:cBhvr>
                                        <p:cTn id="744" dur="750"/>
                                        <p:tgtEl>
                                          <p:spTgt spid="320"/>
                                        </p:tgtEl>
                                        <p:attrNameLst>
                                          <p:attrName>ppt_x</p:attrName>
                                        </p:attrNameLst>
                                      </p:cBhvr>
                                      <p:tavLst>
                                        <p:tav tm="0">
                                          <p:val>
                                            <p:strVal val="ppt_x"/>
                                          </p:val>
                                        </p:tav>
                                        <p:tav tm="100000">
                                          <p:val>
                                            <p:strVal val="ppt_x"/>
                                          </p:val>
                                        </p:tav>
                                      </p:tavLst>
                                    </p:anim>
                                    <p:anim calcmode="lin" valueType="num">
                                      <p:cBhvr>
                                        <p:cTn id="745" dur="750"/>
                                        <p:tgtEl>
                                          <p:spTgt spid="320"/>
                                        </p:tgtEl>
                                        <p:attrNameLst>
                                          <p:attrName>ppt_y</p:attrName>
                                        </p:attrNameLst>
                                      </p:cBhvr>
                                      <p:tavLst>
                                        <p:tav tm="0">
                                          <p:val>
                                            <p:strVal val="ppt_y"/>
                                          </p:val>
                                        </p:tav>
                                        <p:tav tm="100000">
                                          <p:val>
                                            <p:strVal val="ppt_y+.1"/>
                                          </p:val>
                                        </p:tav>
                                      </p:tavLst>
                                    </p:anim>
                                    <p:set>
                                      <p:cBhvr>
                                        <p:cTn id="746" dur="1" fill="hold">
                                          <p:stCondLst>
                                            <p:cond delay="749"/>
                                          </p:stCondLst>
                                        </p:cTn>
                                        <p:tgtEl>
                                          <p:spTgt spid="320"/>
                                        </p:tgtEl>
                                        <p:attrNameLst>
                                          <p:attrName>style.visibility</p:attrName>
                                        </p:attrNameLst>
                                      </p:cBhvr>
                                      <p:to>
                                        <p:strVal val="hidden"/>
                                      </p:to>
                                    </p:set>
                                  </p:childTnLst>
                                </p:cTn>
                              </p:par>
                              <p:par>
                                <p:cTn id="747" presetID="10" presetClass="entr" presetSubtype="0" repeatCount="indefinite" fill="hold" nodeType="withEffect">
                                  <p:stCondLst>
                                    <p:cond delay="0"/>
                                  </p:stCondLst>
                                  <p:childTnLst>
                                    <p:set>
                                      <p:cBhvr>
                                        <p:cTn id="748" dur="1" fill="hold">
                                          <p:stCondLst>
                                            <p:cond delay="0"/>
                                          </p:stCondLst>
                                        </p:cTn>
                                        <p:tgtEl>
                                          <p:spTgt spid="323"/>
                                        </p:tgtEl>
                                        <p:attrNameLst>
                                          <p:attrName>style.visibility</p:attrName>
                                        </p:attrNameLst>
                                      </p:cBhvr>
                                      <p:to>
                                        <p:strVal val="visible"/>
                                      </p:to>
                                    </p:set>
                                    <p:animEffect transition="in" filter="fade">
                                      <p:cBhvr>
                                        <p:cTn id="749" dur="750"/>
                                        <p:tgtEl>
                                          <p:spTgt spid="323"/>
                                        </p:tgtEl>
                                      </p:cBhvr>
                                    </p:animEffect>
                                  </p:childTnLst>
                                </p:cTn>
                              </p:par>
                              <p:par>
                                <p:cTn id="750" presetID="42" presetClass="path" presetSubtype="0" repeatCount="indefinite" accel="50000" decel="50000" fill="hold" nodeType="withEffect">
                                  <p:stCondLst>
                                    <p:cond delay="0"/>
                                  </p:stCondLst>
                                  <p:childTnLst>
                                    <p:animMotion origin="layout" path="M -1.66667E-6 4.81481E-6 L -1.66667E-6 0.25 " pathEditMode="relative" rAng="0" ptsTypes="AA">
                                      <p:cBhvr>
                                        <p:cTn id="751" dur="750" fill="hold"/>
                                        <p:tgtEl>
                                          <p:spTgt spid="323"/>
                                        </p:tgtEl>
                                        <p:attrNameLst>
                                          <p:attrName>ppt_x</p:attrName>
                                          <p:attrName>ppt_y</p:attrName>
                                        </p:attrNameLst>
                                      </p:cBhvr>
                                      <p:rCtr x="0" y="12500"/>
                                    </p:animMotion>
                                  </p:childTnLst>
                                </p:cTn>
                              </p:par>
                              <p:par>
                                <p:cTn id="752" presetID="42" presetClass="exit" presetSubtype="0" repeatCount="indefinite" fill="hold" nodeType="withEffect">
                                  <p:stCondLst>
                                    <p:cond delay="0"/>
                                  </p:stCondLst>
                                  <p:childTnLst>
                                    <p:animEffect transition="out" filter="fade">
                                      <p:cBhvr>
                                        <p:cTn id="753" dur="750"/>
                                        <p:tgtEl>
                                          <p:spTgt spid="323"/>
                                        </p:tgtEl>
                                      </p:cBhvr>
                                    </p:animEffect>
                                    <p:anim calcmode="lin" valueType="num">
                                      <p:cBhvr>
                                        <p:cTn id="754" dur="750"/>
                                        <p:tgtEl>
                                          <p:spTgt spid="323"/>
                                        </p:tgtEl>
                                        <p:attrNameLst>
                                          <p:attrName>ppt_x</p:attrName>
                                        </p:attrNameLst>
                                      </p:cBhvr>
                                      <p:tavLst>
                                        <p:tav tm="0">
                                          <p:val>
                                            <p:strVal val="ppt_x"/>
                                          </p:val>
                                        </p:tav>
                                        <p:tav tm="100000">
                                          <p:val>
                                            <p:strVal val="ppt_x"/>
                                          </p:val>
                                        </p:tav>
                                      </p:tavLst>
                                    </p:anim>
                                    <p:anim calcmode="lin" valueType="num">
                                      <p:cBhvr>
                                        <p:cTn id="755" dur="750"/>
                                        <p:tgtEl>
                                          <p:spTgt spid="323"/>
                                        </p:tgtEl>
                                        <p:attrNameLst>
                                          <p:attrName>ppt_y</p:attrName>
                                        </p:attrNameLst>
                                      </p:cBhvr>
                                      <p:tavLst>
                                        <p:tav tm="0">
                                          <p:val>
                                            <p:strVal val="ppt_y"/>
                                          </p:val>
                                        </p:tav>
                                        <p:tav tm="100000">
                                          <p:val>
                                            <p:strVal val="ppt_y+.1"/>
                                          </p:val>
                                        </p:tav>
                                      </p:tavLst>
                                    </p:anim>
                                    <p:set>
                                      <p:cBhvr>
                                        <p:cTn id="756" dur="1" fill="hold">
                                          <p:stCondLst>
                                            <p:cond delay="749"/>
                                          </p:stCondLst>
                                        </p:cTn>
                                        <p:tgtEl>
                                          <p:spTgt spid="323"/>
                                        </p:tgtEl>
                                        <p:attrNameLst>
                                          <p:attrName>style.visibility</p:attrName>
                                        </p:attrNameLst>
                                      </p:cBhvr>
                                      <p:to>
                                        <p:strVal val="hidden"/>
                                      </p:to>
                                    </p:set>
                                  </p:childTnLst>
                                </p:cTn>
                              </p:par>
                              <p:par>
                                <p:cTn id="757" presetID="10" presetClass="entr" presetSubtype="0" repeatCount="indefinite" fill="hold" nodeType="withEffect">
                                  <p:stCondLst>
                                    <p:cond delay="0"/>
                                  </p:stCondLst>
                                  <p:childTnLst>
                                    <p:set>
                                      <p:cBhvr>
                                        <p:cTn id="758" dur="1" fill="hold">
                                          <p:stCondLst>
                                            <p:cond delay="0"/>
                                          </p:stCondLst>
                                        </p:cTn>
                                        <p:tgtEl>
                                          <p:spTgt spid="326"/>
                                        </p:tgtEl>
                                        <p:attrNameLst>
                                          <p:attrName>style.visibility</p:attrName>
                                        </p:attrNameLst>
                                      </p:cBhvr>
                                      <p:to>
                                        <p:strVal val="visible"/>
                                      </p:to>
                                    </p:set>
                                    <p:animEffect transition="in" filter="fade">
                                      <p:cBhvr>
                                        <p:cTn id="759" dur="750"/>
                                        <p:tgtEl>
                                          <p:spTgt spid="326"/>
                                        </p:tgtEl>
                                      </p:cBhvr>
                                    </p:animEffect>
                                  </p:childTnLst>
                                </p:cTn>
                              </p:par>
                              <p:par>
                                <p:cTn id="760" presetID="42" presetClass="path" presetSubtype="0" repeatCount="indefinite" accel="50000" decel="50000" fill="hold" nodeType="withEffect">
                                  <p:stCondLst>
                                    <p:cond delay="0"/>
                                  </p:stCondLst>
                                  <p:childTnLst>
                                    <p:animMotion origin="layout" path="M -3.54167E-6 -3.33333E-6 L -3.54167E-6 0.25 " pathEditMode="relative" rAng="0" ptsTypes="AA">
                                      <p:cBhvr>
                                        <p:cTn id="761" dur="750" fill="hold"/>
                                        <p:tgtEl>
                                          <p:spTgt spid="326"/>
                                        </p:tgtEl>
                                        <p:attrNameLst>
                                          <p:attrName>ppt_x</p:attrName>
                                          <p:attrName>ppt_y</p:attrName>
                                        </p:attrNameLst>
                                      </p:cBhvr>
                                      <p:rCtr x="0" y="12500"/>
                                    </p:animMotion>
                                  </p:childTnLst>
                                </p:cTn>
                              </p:par>
                              <p:par>
                                <p:cTn id="762" presetID="42" presetClass="exit" presetSubtype="0" repeatCount="indefinite" fill="hold" nodeType="withEffect">
                                  <p:stCondLst>
                                    <p:cond delay="0"/>
                                  </p:stCondLst>
                                  <p:childTnLst>
                                    <p:animEffect transition="out" filter="fade">
                                      <p:cBhvr>
                                        <p:cTn id="763" dur="750"/>
                                        <p:tgtEl>
                                          <p:spTgt spid="326"/>
                                        </p:tgtEl>
                                      </p:cBhvr>
                                    </p:animEffect>
                                    <p:anim calcmode="lin" valueType="num">
                                      <p:cBhvr>
                                        <p:cTn id="764" dur="750"/>
                                        <p:tgtEl>
                                          <p:spTgt spid="326"/>
                                        </p:tgtEl>
                                        <p:attrNameLst>
                                          <p:attrName>ppt_x</p:attrName>
                                        </p:attrNameLst>
                                      </p:cBhvr>
                                      <p:tavLst>
                                        <p:tav tm="0">
                                          <p:val>
                                            <p:strVal val="ppt_x"/>
                                          </p:val>
                                        </p:tav>
                                        <p:tav tm="100000">
                                          <p:val>
                                            <p:strVal val="ppt_x"/>
                                          </p:val>
                                        </p:tav>
                                      </p:tavLst>
                                    </p:anim>
                                    <p:anim calcmode="lin" valueType="num">
                                      <p:cBhvr>
                                        <p:cTn id="765" dur="750"/>
                                        <p:tgtEl>
                                          <p:spTgt spid="326"/>
                                        </p:tgtEl>
                                        <p:attrNameLst>
                                          <p:attrName>ppt_y</p:attrName>
                                        </p:attrNameLst>
                                      </p:cBhvr>
                                      <p:tavLst>
                                        <p:tav tm="0">
                                          <p:val>
                                            <p:strVal val="ppt_y"/>
                                          </p:val>
                                        </p:tav>
                                        <p:tav tm="100000">
                                          <p:val>
                                            <p:strVal val="ppt_y+.1"/>
                                          </p:val>
                                        </p:tav>
                                      </p:tavLst>
                                    </p:anim>
                                    <p:set>
                                      <p:cBhvr>
                                        <p:cTn id="766" dur="1" fill="hold">
                                          <p:stCondLst>
                                            <p:cond delay="749"/>
                                          </p:stCondLst>
                                        </p:cTn>
                                        <p:tgtEl>
                                          <p:spTgt spid="326"/>
                                        </p:tgtEl>
                                        <p:attrNameLst>
                                          <p:attrName>style.visibility</p:attrName>
                                        </p:attrNameLst>
                                      </p:cBhvr>
                                      <p:to>
                                        <p:strVal val="hidden"/>
                                      </p:to>
                                    </p:set>
                                  </p:childTnLst>
                                </p:cTn>
                              </p:par>
                              <p:par>
                                <p:cTn id="767" presetID="10" presetClass="entr" presetSubtype="0" repeatCount="indefinite" fill="hold" nodeType="withEffect">
                                  <p:stCondLst>
                                    <p:cond delay="0"/>
                                  </p:stCondLst>
                                  <p:childTnLst>
                                    <p:set>
                                      <p:cBhvr>
                                        <p:cTn id="768" dur="1" fill="hold">
                                          <p:stCondLst>
                                            <p:cond delay="0"/>
                                          </p:stCondLst>
                                        </p:cTn>
                                        <p:tgtEl>
                                          <p:spTgt spid="329"/>
                                        </p:tgtEl>
                                        <p:attrNameLst>
                                          <p:attrName>style.visibility</p:attrName>
                                        </p:attrNameLst>
                                      </p:cBhvr>
                                      <p:to>
                                        <p:strVal val="visible"/>
                                      </p:to>
                                    </p:set>
                                    <p:animEffect transition="in" filter="fade">
                                      <p:cBhvr>
                                        <p:cTn id="769" dur="750"/>
                                        <p:tgtEl>
                                          <p:spTgt spid="329"/>
                                        </p:tgtEl>
                                      </p:cBhvr>
                                    </p:animEffect>
                                  </p:childTnLst>
                                </p:cTn>
                              </p:par>
                              <p:par>
                                <p:cTn id="770" presetID="42" presetClass="path" presetSubtype="0" repeatCount="indefinite" accel="50000" decel="50000" fill="hold" nodeType="withEffect">
                                  <p:stCondLst>
                                    <p:cond delay="0"/>
                                  </p:stCondLst>
                                  <p:childTnLst>
                                    <p:animMotion origin="layout" path="M -4.375E-6 3.33333E-6 L -4.375E-6 0.25 " pathEditMode="relative" rAng="0" ptsTypes="AA">
                                      <p:cBhvr>
                                        <p:cTn id="771" dur="750" fill="hold"/>
                                        <p:tgtEl>
                                          <p:spTgt spid="329"/>
                                        </p:tgtEl>
                                        <p:attrNameLst>
                                          <p:attrName>ppt_x</p:attrName>
                                          <p:attrName>ppt_y</p:attrName>
                                        </p:attrNameLst>
                                      </p:cBhvr>
                                      <p:rCtr x="0" y="12500"/>
                                    </p:animMotion>
                                  </p:childTnLst>
                                </p:cTn>
                              </p:par>
                              <p:par>
                                <p:cTn id="772" presetID="42" presetClass="exit" presetSubtype="0" repeatCount="indefinite" fill="hold" nodeType="withEffect">
                                  <p:stCondLst>
                                    <p:cond delay="0"/>
                                  </p:stCondLst>
                                  <p:childTnLst>
                                    <p:animEffect transition="out" filter="fade">
                                      <p:cBhvr>
                                        <p:cTn id="773" dur="750"/>
                                        <p:tgtEl>
                                          <p:spTgt spid="329"/>
                                        </p:tgtEl>
                                      </p:cBhvr>
                                    </p:animEffect>
                                    <p:anim calcmode="lin" valueType="num">
                                      <p:cBhvr>
                                        <p:cTn id="774" dur="750"/>
                                        <p:tgtEl>
                                          <p:spTgt spid="329"/>
                                        </p:tgtEl>
                                        <p:attrNameLst>
                                          <p:attrName>ppt_x</p:attrName>
                                        </p:attrNameLst>
                                      </p:cBhvr>
                                      <p:tavLst>
                                        <p:tav tm="0">
                                          <p:val>
                                            <p:strVal val="ppt_x"/>
                                          </p:val>
                                        </p:tav>
                                        <p:tav tm="100000">
                                          <p:val>
                                            <p:strVal val="ppt_x"/>
                                          </p:val>
                                        </p:tav>
                                      </p:tavLst>
                                    </p:anim>
                                    <p:anim calcmode="lin" valueType="num">
                                      <p:cBhvr>
                                        <p:cTn id="775" dur="750"/>
                                        <p:tgtEl>
                                          <p:spTgt spid="329"/>
                                        </p:tgtEl>
                                        <p:attrNameLst>
                                          <p:attrName>ppt_y</p:attrName>
                                        </p:attrNameLst>
                                      </p:cBhvr>
                                      <p:tavLst>
                                        <p:tav tm="0">
                                          <p:val>
                                            <p:strVal val="ppt_y"/>
                                          </p:val>
                                        </p:tav>
                                        <p:tav tm="100000">
                                          <p:val>
                                            <p:strVal val="ppt_y+.1"/>
                                          </p:val>
                                        </p:tav>
                                      </p:tavLst>
                                    </p:anim>
                                    <p:set>
                                      <p:cBhvr>
                                        <p:cTn id="776" dur="1" fill="hold">
                                          <p:stCondLst>
                                            <p:cond delay="749"/>
                                          </p:stCondLst>
                                        </p:cTn>
                                        <p:tgtEl>
                                          <p:spTgt spid="329"/>
                                        </p:tgtEl>
                                        <p:attrNameLst>
                                          <p:attrName>style.visibility</p:attrName>
                                        </p:attrNameLst>
                                      </p:cBhvr>
                                      <p:to>
                                        <p:strVal val="hidden"/>
                                      </p:to>
                                    </p:set>
                                  </p:childTnLst>
                                </p:cTn>
                              </p:par>
                              <p:par>
                                <p:cTn id="777" presetID="10" presetClass="entr" presetSubtype="0" repeatCount="indefinite" fill="hold" nodeType="withEffect">
                                  <p:stCondLst>
                                    <p:cond delay="0"/>
                                  </p:stCondLst>
                                  <p:childTnLst>
                                    <p:set>
                                      <p:cBhvr>
                                        <p:cTn id="778" dur="1" fill="hold">
                                          <p:stCondLst>
                                            <p:cond delay="0"/>
                                          </p:stCondLst>
                                        </p:cTn>
                                        <p:tgtEl>
                                          <p:spTgt spid="332"/>
                                        </p:tgtEl>
                                        <p:attrNameLst>
                                          <p:attrName>style.visibility</p:attrName>
                                        </p:attrNameLst>
                                      </p:cBhvr>
                                      <p:to>
                                        <p:strVal val="visible"/>
                                      </p:to>
                                    </p:set>
                                    <p:animEffect transition="in" filter="fade">
                                      <p:cBhvr>
                                        <p:cTn id="779" dur="750"/>
                                        <p:tgtEl>
                                          <p:spTgt spid="332"/>
                                        </p:tgtEl>
                                      </p:cBhvr>
                                    </p:animEffect>
                                  </p:childTnLst>
                                </p:cTn>
                              </p:par>
                              <p:par>
                                <p:cTn id="780" presetID="42" presetClass="path" presetSubtype="0" repeatCount="indefinite" accel="50000" decel="50000" fill="hold" nodeType="withEffect">
                                  <p:stCondLst>
                                    <p:cond delay="0"/>
                                  </p:stCondLst>
                                  <p:childTnLst>
                                    <p:animMotion origin="layout" path="M -8.33333E-7 4.07407E-6 L -8.33333E-7 0.25 " pathEditMode="relative" rAng="0" ptsTypes="AA">
                                      <p:cBhvr>
                                        <p:cTn id="781" dur="750" fill="hold"/>
                                        <p:tgtEl>
                                          <p:spTgt spid="332"/>
                                        </p:tgtEl>
                                        <p:attrNameLst>
                                          <p:attrName>ppt_x</p:attrName>
                                          <p:attrName>ppt_y</p:attrName>
                                        </p:attrNameLst>
                                      </p:cBhvr>
                                      <p:rCtr x="0" y="12500"/>
                                    </p:animMotion>
                                  </p:childTnLst>
                                </p:cTn>
                              </p:par>
                              <p:par>
                                <p:cTn id="782" presetID="42" presetClass="exit" presetSubtype="0" repeatCount="indefinite" fill="hold" nodeType="withEffect">
                                  <p:stCondLst>
                                    <p:cond delay="0"/>
                                  </p:stCondLst>
                                  <p:childTnLst>
                                    <p:animEffect transition="out" filter="fade">
                                      <p:cBhvr>
                                        <p:cTn id="783" dur="750"/>
                                        <p:tgtEl>
                                          <p:spTgt spid="332"/>
                                        </p:tgtEl>
                                      </p:cBhvr>
                                    </p:animEffect>
                                    <p:anim calcmode="lin" valueType="num">
                                      <p:cBhvr>
                                        <p:cTn id="784" dur="750"/>
                                        <p:tgtEl>
                                          <p:spTgt spid="332"/>
                                        </p:tgtEl>
                                        <p:attrNameLst>
                                          <p:attrName>ppt_x</p:attrName>
                                        </p:attrNameLst>
                                      </p:cBhvr>
                                      <p:tavLst>
                                        <p:tav tm="0">
                                          <p:val>
                                            <p:strVal val="ppt_x"/>
                                          </p:val>
                                        </p:tav>
                                        <p:tav tm="100000">
                                          <p:val>
                                            <p:strVal val="ppt_x"/>
                                          </p:val>
                                        </p:tav>
                                      </p:tavLst>
                                    </p:anim>
                                    <p:anim calcmode="lin" valueType="num">
                                      <p:cBhvr>
                                        <p:cTn id="785" dur="750"/>
                                        <p:tgtEl>
                                          <p:spTgt spid="332"/>
                                        </p:tgtEl>
                                        <p:attrNameLst>
                                          <p:attrName>ppt_y</p:attrName>
                                        </p:attrNameLst>
                                      </p:cBhvr>
                                      <p:tavLst>
                                        <p:tav tm="0">
                                          <p:val>
                                            <p:strVal val="ppt_y"/>
                                          </p:val>
                                        </p:tav>
                                        <p:tav tm="100000">
                                          <p:val>
                                            <p:strVal val="ppt_y+.1"/>
                                          </p:val>
                                        </p:tav>
                                      </p:tavLst>
                                    </p:anim>
                                    <p:set>
                                      <p:cBhvr>
                                        <p:cTn id="786" dur="1" fill="hold">
                                          <p:stCondLst>
                                            <p:cond delay="749"/>
                                          </p:stCondLst>
                                        </p:cTn>
                                        <p:tgtEl>
                                          <p:spTgt spid="332"/>
                                        </p:tgtEl>
                                        <p:attrNameLst>
                                          <p:attrName>style.visibility</p:attrName>
                                        </p:attrNameLst>
                                      </p:cBhvr>
                                      <p:to>
                                        <p:strVal val="hidden"/>
                                      </p:to>
                                    </p:set>
                                  </p:childTnLst>
                                </p:cTn>
                              </p:par>
                              <p:par>
                                <p:cTn id="787" presetID="10" presetClass="entr" presetSubtype="0" repeatCount="indefinite" fill="hold" nodeType="withEffect">
                                  <p:stCondLst>
                                    <p:cond delay="0"/>
                                  </p:stCondLst>
                                  <p:childTnLst>
                                    <p:set>
                                      <p:cBhvr>
                                        <p:cTn id="788" dur="1" fill="hold">
                                          <p:stCondLst>
                                            <p:cond delay="0"/>
                                          </p:stCondLst>
                                        </p:cTn>
                                        <p:tgtEl>
                                          <p:spTgt spid="335"/>
                                        </p:tgtEl>
                                        <p:attrNameLst>
                                          <p:attrName>style.visibility</p:attrName>
                                        </p:attrNameLst>
                                      </p:cBhvr>
                                      <p:to>
                                        <p:strVal val="visible"/>
                                      </p:to>
                                    </p:set>
                                    <p:animEffect transition="in" filter="fade">
                                      <p:cBhvr>
                                        <p:cTn id="789" dur="750"/>
                                        <p:tgtEl>
                                          <p:spTgt spid="335"/>
                                        </p:tgtEl>
                                      </p:cBhvr>
                                    </p:animEffect>
                                  </p:childTnLst>
                                </p:cTn>
                              </p:par>
                              <p:par>
                                <p:cTn id="790" presetID="42" presetClass="path" presetSubtype="0" repeatCount="indefinite" accel="50000" decel="50000" fill="hold" nodeType="withEffect">
                                  <p:stCondLst>
                                    <p:cond delay="0"/>
                                  </p:stCondLst>
                                  <p:childTnLst>
                                    <p:animMotion origin="layout" path="M -2.08333E-7 7.40741E-7 L -2.08333E-7 0.25 " pathEditMode="relative" rAng="0" ptsTypes="AA">
                                      <p:cBhvr>
                                        <p:cTn id="791" dur="750" fill="hold"/>
                                        <p:tgtEl>
                                          <p:spTgt spid="335"/>
                                        </p:tgtEl>
                                        <p:attrNameLst>
                                          <p:attrName>ppt_x</p:attrName>
                                          <p:attrName>ppt_y</p:attrName>
                                        </p:attrNameLst>
                                      </p:cBhvr>
                                      <p:rCtr x="0" y="12500"/>
                                    </p:animMotion>
                                  </p:childTnLst>
                                </p:cTn>
                              </p:par>
                              <p:par>
                                <p:cTn id="792" presetID="42" presetClass="exit" presetSubtype="0" repeatCount="indefinite" fill="hold" nodeType="withEffect">
                                  <p:stCondLst>
                                    <p:cond delay="0"/>
                                  </p:stCondLst>
                                  <p:childTnLst>
                                    <p:animEffect transition="out" filter="fade">
                                      <p:cBhvr>
                                        <p:cTn id="793" dur="750"/>
                                        <p:tgtEl>
                                          <p:spTgt spid="335"/>
                                        </p:tgtEl>
                                      </p:cBhvr>
                                    </p:animEffect>
                                    <p:anim calcmode="lin" valueType="num">
                                      <p:cBhvr>
                                        <p:cTn id="794" dur="750"/>
                                        <p:tgtEl>
                                          <p:spTgt spid="335"/>
                                        </p:tgtEl>
                                        <p:attrNameLst>
                                          <p:attrName>ppt_x</p:attrName>
                                        </p:attrNameLst>
                                      </p:cBhvr>
                                      <p:tavLst>
                                        <p:tav tm="0">
                                          <p:val>
                                            <p:strVal val="ppt_x"/>
                                          </p:val>
                                        </p:tav>
                                        <p:tav tm="100000">
                                          <p:val>
                                            <p:strVal val="ppt_x"/>
                                          </p:val>
                                        </p:tav>
                                      </p:tavLst>
                                    </p:anim>
                                    <p:anim calcmode="lin" valueType="num">
                                      <p:cBhvr>
                                        <p:cTn id="795" dur="750"/>
                                        <p:tgtEl>
                                          <p:spTgt spid="335"/>
                                        </p:tgtEl>
                                        <p:attrNameLst>
                                          <p:attrName>ppt_y</p:attrName>
                                        </p:attrNameLst>
                                      </p:cBhvr>
                                      <p:tavLst>
                                        <p:tav tm="0">
                                          <p:val>
                                            <p:strVal val="ppt_y"/>
                                          </p:val>
                                        </p:tav>
                                        <p:tav tm="100000">
                                          <p:val>
                                            <p:strVal val="ppt_y+.1"/>
                                          </p:val>
                                        </p:tav>
                                      </p:tavLst>
                                    </p:anim>
                                    <p:set>
                                      <p:cBhvr>
                                        <p:cTn id="796" dur="1" fill="hold">
                                          <p:stCondLst>
                                            <p:cond delay="749"/>
                                          </p:stCondLst>
                                        </p:cTn>
                                        <p:tgtEl>
                                          <p:spTgt spid="335"/>
                                        </p:tgtEl>
                                        <p:attrNameLst>
                                          <p:attrName>style.visibility</p:attrName>
                                        </p:attrNameLst>
                                      </p:cBhvr>
                                      <p:to>
                                        <p:strVal val="hidden"/>
                                      </p:to>
                                    </p:set>
                                  </p:childTnLst>
                                </p:cTn>
                              </p:par>
                              <p:par>
                                <p:cTn id="797" presetID="10" presetClass="entr" presetSubtype="0" repeatCount="indefinite" fill="hold" nodeType="withEffect">
                                  <p:stCondLst>
                                    <p:cond delay="0"/>
                                  </p:stCondLst>
                                  <p:childTnLst>
                                    <p:set>
                                      <p:cBhvr>
                                        <p:cTn id="798" dur="1" fill="hold">
                                          <p:stCondLst>
                                            <p:cond delay="0"/>
                                          </p:stCondLst>
                                        </p:cTn>
                                        <p:tgtEl>
                                          <p:spTgt spid="338"/>
                                        </p:tgtEl>
                                        <p:attrNameLst>
                                          <p:attrName>style.visibility</p:attrName>
                                        </p:attrNameLst>
                                      </p:cBhvr>
                                      <p:to>
                                        <p:strVal val="visible"/>
                                      </p:to>
                                    </p:set>
                                    <p:animEffect transition="in" filter="fade">
                                      <p:cBhvr>
                                        <p:cTn id="799" dur="750"/>
                                        <p:tgtEl>
                                          <p:spTgt spid="338"/>
                                        </p:tgtEl>
                                      </p:cBhvr>
                                    </p:animEffect>
                                  </p:childTnLst>
                                </p:cTn>
                              </p:par>
                              <p:par>
                                <p:cTn id="800" presetID="42" presetClass="path" presetSubtype="0" repeatCount="indefinite" accel="50000" decel="50000" fill="hold" nodeType="withEffect">
                                  <p:stCondLst>
                                    <p:cond delay="0"/>
                                  </p:stCondLst>
                                  <p:childTnLst>
                                    <p:animMotion origin="layout" path="M -4.375E-6 3.33333E-6 L -4.375E-6 0.25 " pathEditMode="relative" rAng="0" ptsTypes="AA">
                                      <p:cBhvr>
                                        <p:cTn id="801" dur="750" fill="hold"/>
                                        <p:tgtEl>
                                          <p:spTgt spid="338"/>
                                        </p:tgtEl>
                                        <p:attrNameLst>
                                          <p:attrName>ppt_x</p:attrName>
                                          <p:attrName>ppt_y</p:attrName>
                                        </p:attrNameLst>
                                      </p:cBhvr>
                                      <p:rCtr x="0" y="12500"/>
                                    </p:animMotion>
                                  </p:childTnLst>
                                </p:cTn>
                              </p:par>
                              <p:par>
                                <p:cTn id="802" presetID="42" presetClass="exit" presetSubtype="0" repeatCount="indefinite" fill="hold" nodeType="withEffect">
                                  <p:stCondLst>
                                    <p:cond delay="0"/>
                                  </p:stCondLst>
                                  <p:childTnLst>
                                    <p:animEffect transition="out" filter="fade">
                                      <p:cBhvr>
                                        <p:cTn id="803" dur="750"/>
                                        <p:tgtEl>
                                          <p:spTgt spid="338"/>
                                        </p:tgtEl>
                                      </p:cBhvr>
                                    </p:animEffect>
                                    <p:anim calcmode="lin" valueType="num">
                                      <p:cBhvr>
                                        <p:cTn id="804" dur="750"/>
                                        <p:tgtEl>
                                          <p:spTgt spid="338"/>
                                        </p:tgtEl>
                                        <p:attrNameLst>
                                          <p:attrName>ppt_x</p:attrName>
                                        </p:attrNameLst>
                                      </p:cBhvr>
                                      <p:tavLst>
                                        <p:tav tm="0">
                                          <p:val>
                                            <p:strVal val="ppt_x"/>
                                          </p:val>
                                        </p:tav>
                                        <p:tav tm="100000">
                                          <p:val>
                                            <p:strVal val="ppt_x"/>
                                          </p:val>
                                        </p:tav>
                                      </p:tavLst>
                                    </p:anim>
                                    <p:anim calcmode="lin" valueType="num">
                                      <p:cBhvr>
                                        <p:cTn id="805" dur="750"/>
                                        <p:tgtEl>
                                          <p:spTgt spid="338"/>
                                        </p:tgtEl>
                                        <p:attrNameLst>
                                          <p:attrName>ppt_y</p:attrName>
                                        </p:attrNameLst>
                                      </p:cBhvr>
                                      <p:tavLst>
                                        <p:tav tm="0">
                                          <p:val>
                                            <p:strVal val="ppt_y"/>
                                          </p:val>
                                        </p:tav>
                                        <p:tav tm="100000">
                                          <p:val>
                                            <p:strVal val="ppt_y+.1"/>
                                          </p:val>
                                        </p:tav>
                                      </p:tavLst>
                                    </p:anim>
                                    <p:set>
                                      <p:cBhvr>
                                        <p:cTn id="806" dur="1" fill="hold">
                                          <p:stCondLst>
                                            <p:cond delay="749"/>
                                          </p:stCondLst>
                                        </p:cTn>
                                        <p:tgtEl>
                                          <p:spTgt spid="338"/>
                                        </p:tgtEl>
                                        <p:attrNameLst>
                                          <p:attrName>style.visibility</p:attrName>
                                        </p:attrNameLst>
                                      </p:cBhvr>
                                      <p:to>
                                        <p:strVal val="hidden"/>
                                      </p:to>
                                    </p:set>
                                  </p:childTnLst>
                                </p:cTn>
                              </p:par>
                              <p:par>
                                <p:cTn id="807" presetID="10" presetClass="entr" presetSubtype="0" repeatCount="indefinite" fill="hold" nodeType="withEffect">
                                  <p:stCondLst>
                                    <p:cond delay="0"/>
                                  </p:stCondLst>
                                  <p:childTnLst>
                                    <p:set>
                                      <p:cBhvr>
                                        <p:cTn id="808" dur="1" fill="hold">
                                          <p:stCondLst>
                                            <p:cond delay="0"/>
                                          </p:stCondLst>
                                        </p:cTn>
                                        <p:tgtEl>
                                          <p:spTgt spid="341"/>
                                        </p:tgtEl>
                                        <p:attrNameLst>
                                          <p:attrName>style.visibility</p:attrName>
                                        </p:attrNameLst>
                                      </p:cBhvr>
                                      <p:to>
                                        <p:strVal val="visible"/>
                                      </p:to>
                                    </p:set>
                                    <p:animEffect transition="in" filter="fade">
                                      <p:cBhvr>
                                        <p:cTn id="809" dur="750"/>
                                        <p:tgtEl>
                                          <p:spTgt spid="341"/>
                                        </p:tgtEl>
                                      </p:cBhvr>
                                    </p:animEffect>
                                  </p:childTnLst>
                                </p:cTn>
                              </p:par>
                              <p:par>
                                <p:cTn id="810" presetID="42" presetClass="path" presetSubtype="0" repeatCount="indefinite" accel="50000" decel="50000" fill="hold" nodeType="withEffect">
                                  <p:stCondLst>
                                    <p:cond delay="0"/>
                                  </p:stCondLst>
                                  <p:childTnLst>
                                    <p:animMotion origin="layout" path="M -3.125E-6 -4.81481E-6 L -3.125E-6 0.25 " pathEditMode="relative" rAng="0" ptsTypes="AA">
                                      <p:cBhvr>
                                        <p:cTn id="811" dur="750" fill="hold"/>
                                        <p:tgtEl>
                                          <p:spTgt spid="341"/>
                                        </p:tgtEl>
                                        <p:attrNameLst>
                                          <p:attrName>ppt_x</p:attrName>
                                          <p:attrName>ppt_y</p:attrName>
                                        </p:attrNameLst>
                                      </p:cBhvr>
                                      <p:rCtr x="0" y="12500"/>
                                    </p:animMotion>
                                  </p:childTnLst>
                                </p:cTn>
                              </p:par>
                              <p:par>
                                <p:cTn id="812" presetID="42" presetClass="exit" presetSubtype="0" repeatCount="indefinite" fill="hold" nodeType="withEffect">
                                  <p:stCondLst>
                                    <p:cond delay="0"/>
                                  </p:stCondLst>
                                  <p:childTnLst>
                                    <p:animEffect transition="out" filter="fade">
                                      <p:cBhvr>
                                        <p:cTn id="813" dur="750"/>
                                        <p:tgtEl>
                                          <p:spTgt spid="341"/>
                                        </p:tgtEl>
                                      </p:cBhvr>
                                    </p:animEffect>
                                    <p:anim calcmode="lin" valueType="num">
                                      <p:cBhvr>
                                        <p:cTn id="814" dur="750"/>
                                        <p:tgtEl>
                                          <p:spTgt spid="341"/>
                                        </p:tgtEl>
                                        <p:attrNameLst>
                                          <p:attrName>ppt_x</p:attrName>
                                        </p:attrNameLst>
                                      </p:cBhvr>
                                      <p:tavLst>
                                        <p:tav tm="0">
                                          <p:val>
                                            <p:strVal val="ppt_x"/>
                                          </p:val>
                                        </p:tav>
                                        <p:tav tm="100000">
                                          <p:val>
                                            <p:strVal val="ppt_x"/>
                                          </p:val>
                                        </p:tav>
                                      </p:tavLst>
                                    </p:anim>
                                    <p:anim calcmode="lin" valueType="num">
                                      <p:cBhvr>
                                        <p:cTn id="815" dur="750"/>
                                        <p:tgtEl>
                                          <p:spTgt spid="341"/>
                                        </p:tgtEl>
                                        <p:attrNameLst>
                                          <p:attrName>ppt_y</p:attrName>
                                        </p:attrNameLst>
                                      </p:cBhvr>
                                      <p:tavLst>
                                        <p:tav tm="0">
                                          <p:val>
                                            <p:strVal val="ppt_y"/>
                                          </p:val>
                                        </p:tav>
                                        <p:tav tm="100000">
                                          <p:val>
                                            <p:strVal val="ppt_y+.1"/>
                                          </p:val>
                                        </p:tav>
                                      </p:tavLst>
                                    </p:anim>
                                    <p:set>
                                      <p:cBhvr>
                                        <p:cTn id="816" dur="1" fill="hold">
                                          <p:stCondLst>
                                            <p:cond delay="749"/>
                                          </p:stCondLst>
                                        </p:cTn>
                                        <p:tgtEl>
                                          <p:spTgt spid="341"/>
                                        </p:tgtEl>
                                        <p:attrNameLst>
                                          <p:attrName>style.visibility</p:attrName>
                                        </p:attrNameLst>
                                      </p:cBhvr>
                                      <p:to>
                                        <p:strVal val="hidden"/>
                                      </p:to>
                                    </p:set>
                                  </p:childTnLst>
                                </p:cTn>
                              </p:par>
                              <p:par>
                                <p:cTn id="817" presetID="10" presetClass="entr" presetSubtype="0" repeatCount="indefinite" fill="hold" nodeType="withEffect">
                                  <p:stCondLst>
                                    <p:cond delay="0"/>
                                  </p:stCondLst>
                                  <p:childTnLst>
                                    <p:set>
                                      <p:cBhvr>
                                        <p:cTn id="818" dur="1" fill="hold">
                                          <p:stCondLst>
                                            <p:cond delay="0"/>
                                          </p:stCondLst>
                                        </p:cTn>
                                        <p:tgtEl>
                                          <p:spTgt spid="344"/>
                                        </p:tgtEl>
                                        <p:attrNameLst>
                                          <p:attrName>style.visibility</p:attrName>
                                        </p:attrNameLst>
                                      </p:cBhvr>
                                      <p:to>
                                        <p:strVal val="visible"/>
                                      </p:to>
                                    </p:set>
                                    <p:animEffect transition="in" filter="fade">
                                      <p:cBhvr>
                                        <p:cTn id="819" dur="750"/>
                                        <p:tgtEl>
                                          <p:spTgt spid="344"/>
                                        </p:tgtEl>
                                      </p:cBhvr>
                                    </p:animEffect>
                                  </p:childTnLst>
                                </p:cTn>
                              </p:par>
                              <p:par>
                                <p:cTn id="820" presetID="42" presetClass="path" presetSubtype="0" repeatCount="indefinite" accel="50000" decel="50000" fill="hold" nodeType="withEffect">
                                  <p:stCondLst>
                                    <p:cond delay="0"/>
                                  </p:stCondLst>
                                  <p:childTnLst>
                                    <p:animMotion origin="layout" path="M -2.91667E-6 -1.48148E-6 L -2.91667E-6 0.25 " pathEditMode="relative" rAng="0" ptsTypes="AA">
                                      <p:cBhvr>
                                        <p:cTn id="821" dur="750" fill="hold"/>
                                        <p:tgtEl>
                                          <p:spTgt spid="344"/>
                                        </p:tgtEl>
                                        <p:attrNameLst>
                                          <p:attrName>ppt_x</p:attrName>
                                          <p:attrName>ppt_y</p:attrName>
                                        </p:attrNameLst>
                                      </p:cBhvr>
                                      <p:rCtr x="0" y="12500"/>
                                    </p:animMotion>
                                  </p:childTnLst>
                                </p:cTn>
                              </p:par>
                              <p:par>
                                <p:cTn id="822" presetID="42" presetClass="exit" presetSubtype="0" repeatCount="indefinite" fill="hold" nodeType="withEffect">
                                  <p:stCondLst>
                                    <p:cond delay="0"/>
                                  </p:stCondLst>
                                  <p:childTnLst>
                                    <p:animEffect transition="out" filter="fade">
                                      <p:cBhvr>
                                        <p:cTn id="823" dur="750"/>
                                        <p:tgtEl>
                                          <p:spTgt spid="344"/>
                                        </p:tgtEl>
                                      </p:cBhvr>
                                    </p:animEffect>
                                    <p:anim calcmode="lin" valueType="num">
                                      <p:cBhvr>
                                        <p:cTn id="824" dur="750"/>
                                        <p:tgtEl>
                                          <p:spTgt spid="344"/>
                                        </p:tgtEl>
                                        <p:attrNameLst>
                                          <p:attrName>ppt_x</p:attrName>
                                        </p:attrNameLst>
                                      </p:cBhvr>
                                      <p:tavLst>
                                        <p:tav tm="0">
                                          <p:val>
                                            <p:strVal val="ppt_x"/>
                                          </p:val>
                                        </p:tav>
                                        <p:tav tm="100000">
                                          <p:val>
                                            <p:strVal val="ppt_x"/>
                                          </p:val>
                                        </p:tav>
                                      </p:tavLst>
                                    </p:anim>
                                    <p:anim calcmode="lin" valueType="num">
                                      <p:cBhvr>
                                        <p:cTn id="825" dur="750"/>
                                        <p:tgtEl>
                                          <p:spTgt spid="344"/>
                                        </p:tgtEl>
                                        <p:attrNameLst>
                                          <p:attrName>ppt_y</p:attrName>
                                        </p:attrNameLst>
                                      </p:cBhvr>
                                      <p:tavLst>
                                        <p:tav tm="0">
                                          <p:val>
                                            <p:strVal val="ppt_y"/>
                                          </p:val>
                                        </p:tav>
                                        <p:tav tm="100000">
                                          <p:val>
                                            <p:strVal val="ppt_y+.1"/>
                                          </p:val>
                                        </p:tav>
                                      </p:tavLst>
                                    </p:anim>
                                    <p:set>
                                      <p:cBhvr>
                                        <p:cTn id="826" dur="1" fill="hold">
                                          <p:stCondLst>
                                            <p:cond delay="749"/>
                                          </p:stCondLst>
                                        </p:cTn>
                                        <p:tgtEl>
                                          <p:spTgt spid="344"/>
                                        </p:tgtEl>
                                        <p:attrNameLst>
                                          <p:attrName>style.visibility</p:attrName>
                                        </p:attrNameLst>
                                      </p:cBhvr>
                                      <p:to>
                                        <p:strVal val="hidden"/>
                                      </p:to>
                                    </p:set>
                                  </p:childTnLst>
                                </p:cTn>
                              </p:par>
                              <p:par>
                                <p:cTn id="827" presetID="10" presetClass="entr" presetSubtype="0" repeatCount="indefinite" fill="hold" nodeType="withEffect">
                                  <p:stCondLst>
                                    <p:cond delay="0"/>
                                  </p:stCondLst>
                                  <p:childTnLst>
                                    <p:set>
                                      <p:cBhvr>
                                        <p:cTn id="828" dur="1" fill="hold">
                                          <p:stCondLst>
                                            <p:cond delay="0"/>
                                          </p:stCondLst>
                                        </p:cTn>
                                        <p:tgtEl>
                                          <p:spTgt spid="347"/>
                                        </p:tgtEl>
                                        <p:attrNameLst>
                                          <p:attrName>style.visibility</p:attrName>
                                        </p:attrNameLst>
                                      </p:cBhvr>
                                      <p:to>
                                        <p:strVal val="visible"/>
                                      </p:to>
                                    </p:set>
                                    <p:animEffect transition="in" filter="fade">
                                      <p:cBhvr>
                                        <p:cTn id="829" dur="750"/>
                                        <p:tgtEl>
                                          <p:spTgt spid="347"/>
                                        </p:tgtEl>
                                      </p:cBhvr>
                                    </p:animEffect>
                                  </p:childTnLst>
                                </p:cTn>
                              </p:par>
                              <p:par>
                                <p:cTn id="830" presetID="42" presetClass="path" presetSubtype="0" repeatCount="indefinite" accel="50000" decel="50000" fill="hold" nodeType="withEffect">
                                  <p:stCondLst>
                                    <p:cond delay="0"/>
                                  </p:stCondLst>
                                  <p:childTnLst>
                                    <p:animMotion origin="layout" path="M -1.66667E-6 -1.11111E-6 L -1.66667E-6 0.25 " pathEditMode="relative" rAng="0" ptsTypes="AA">
                                      <p:cBhvr>
                                        <p:cTn id="831" dur="750" fill="hold"/>
                                        <p:tgtEl>
                                          <p:spTgt spid="347"/>
                                        </p:tgtEl>
                                        <p:attrNameLst>
                                          <p:attrName>ppt_x</p:attrName>
                                          <p:attrName>ppt_y</p:attrName>
                                        </p:attrNameLst>
                                      </p:cBhvr>
                                      <p:rCtr x="0" y="12500"/>
                                    </p:animMotion>
                                  </p:childTnLst>
                                </p:cTn>
                              </p:par>
                              <p:par>
                                <p:cTn id="832" presetID="42" presetClass="exit" presetSubtype="0" repeatCount="indefinite" fill="hold" nodeType="withEffect">
                                  <p:stCondLst>
                                    <p:cond delay="0"/>
                                  </p:stCondLst>
                                  <p:childTnLst>
                                    <p:animEffect transition="out" filter="fade">
                                      <p:cBhvr>
                                        <p:cTn id="833" dur="750"/>
                                        <p:tgtEl>
                                          <p:spTgt spid="347"/>
                                        </p:tgtEl>
                                      </p:cBhvr>
                                    </p:animEffect>
                                    <p:anim calcmode="lin" valueType="num">
                                      <p:cBhvr>
                                        <p:cTn id="834" dur="750"/>
                                        <p:tgtEl>
                                          <p:spTgt spid="347"/>
                                        </p:tgtEl>
                                        <p:attrNameLst>
                                          <p:attrName>ppt_x</p:attrName>
                                        </p:attrNameLst>
                                      </p:cBhvr>
                                      <p:tavLst>
                                        <p:tav tm="0">
                                          <p:val>
                                            <p:strVal val="ppt_x"/>
                                          </p:val>
                                        </p:tav>
                                        <p:tav tm="100000">
                                          <p:val>
                                            <p:strVal val="ppt_x"/>
                                          </p:val>
                                        </p:tav>
                                      </p:tavLst>
                                    </p:anim>
                                    <p:anim calcmode="lin" valueType="num">
                                      <p:cBhvr>
                                        <p:cTn id="835" dur="750"/>
                                        <p:tgtEl>
                                          <p:spTgt spid="347"/>
                                        </p:tgtEl>
                                        <p:attrNameLst>
                                          <p:attrName>ppt_y</p:attrName>
                                        </p:attrNameLst>
                                      </p:cBhvr>
                                      <p:tavLst>
                                        <p:tav tm="0">
                                          <p:val>
                                            <p:strVal val="ppt_y"/>
                                          </p:val>
                                        </p:tav>
                                        <p:tav tm="100000">
                                          <p:val>
                                            <p:strVal val="ppt_y+.1"/>
                                          </p:val>
                                        </p:tav>
                                      </p:tavLst>
                                    </p:anim>
                                    <p:set>
                                      <p:cBhvr>
                                        <p:cTn id="836" dur="1" fill="hold">
                                          <p:stCondLst>
                                            <p:cond delay="749"/>
                                          </p:stCondLst>
                                        </p:cTn>
                                        <p:tgtEl>
                                          <p:spTgt spid="347"/>
                                        </p:tgtEl>
                                        <p:attrNameLst>
                                          <p:attrName>style.visibility</p:attrName>
                                        </p:attrNameLst>
                                      </p:cBhvr>
                                      <p:to>
                                        <p:strVal val="hidden"/>
                                      </p:to>
                                    </p:set>
                                  </p:childTnLst>
                                </p:cTn>
                              </p:par>
                              <p:par>
                                <p:cTn id="837" presetID="10" presetClass="entr" presetSubtype="0" repeatCount="indefinite" fill="hold" nodeType="withEffect">
                                  <p:stCondLst>
                                    <p:cond delay="0"/>
                                  </p:stCondLst>
                                  <p:childTnLst>
                                    <p:set>
                                      <p:cBhvr>
                                        <p:cTn id="838" dur="1" fill="hold">
                                          <p:stCondLst>
                                            <p:cond delay="0"/>
                                          </p:stCondLst>
                                        </p:cTn>
                                        <p:tgtEl>
                                          <p:spTgt spid="350"/>
                                        </p:tgtEl>
                                        <p:attrNameLst>
                                          <p:attrName>style.visibility</p:attrName>
                                        </p:attrNameLst>
                                      </p:cBhvr>
                                      <p:to>
                                        <p:strVal val="visible"/>
                                      </p:to>
                                    </p:set>
                                    <p:animEffect transition="in" filter="fade">
                                      <p:cBhvr>
                                        <p:cTn id="839" dur="750"/>
                                        <p:tgtEl>
                                          <p:spTgt spid="350"/>
                                        </p:tgtEl>
                                      </p:cBhvr>
                                    </p:animEffect>
                                  </p:childTnLst>
                                </p:cTn>
                              </p:par>
                              <p:par>
                                <p:cTn id="840" presetID="42" presetClass="path" presetSubtype="0" repeatCount="indefinite" accel="50000" decel="50000" fill="hold" nodeType="withEffect">
                                  <p:stCondLst>
                                    <p:cond delay="0"/>
                                  </p:stCondLst>
                                  <p:childTnLst>
                                    <p:animMotion origin="layout" path="M -1.66667E-6 -1.11111E-6 L -1.66667E-6 0.25 " pathEditMode="relative" rAng="0" ptsTypes="AA">
                                      <p:cBhvr>
                                        <p:cTn id="841" dur="750" fill="hold"/>
                                        <p:tgtEl>
                                          <p:spTgt spid="350"/>
                                        </p:tgtEl>
                                        <p:attrNameLst>
                                          <p:attrName>ppt_x</p:attrName>
                                          <p:attrName>ppt_y</p:attrName>
                                        </p:attrNameLst>
                                      </p:cBhvr>
                                      <p:rCtr x="0" y="12500"/>
                                    </p:animMotion>
                                  </p:childTnLst>
                                </p:cTn>
                              </p:par>
                              <p:par>
                                <p:cTn id="842" presetID="42" presetClass="exit" presetSubtype="0" repeatCount="indefinite" fill="hold" nodeType="withEffect">
                                  <p:stCondLst>
                                    <p:cond delay="0"/>
                                  </p:stCondLst>
                                  <p:childTnLst>
                                    <p:animEffect transition="out" filter="fade">
                                      <p:cBhvr>
                                        <p:cTn id="843" dur="750"/>
                                        <p:tgtEl>
                                          <p:spTgt spid="350"/>
                                        </p:tgtEl>
                                      </p:cBhvr>
                                    </p:animEffect>
                                    <p:anim calcmode="lin" valueType="num">
                                      <p:cBhvr>
                                        <p:cTn id="844" dur="750"/>
                                        <p:tgtEl>
                                          <p:spTgt spid="350"/>
                                        </p:tgtEl>
                                        <p:attrNameLst>
                                          <p:attrName>ppt_x</p:attrName>
                                        </p:attrNameLst>
                                      </p:cBhvr>
                                      <p:tavLst>
                                        <p:tav tm="0">
                                          <p:val>
                                            <p:strVal val="ppt_x"/>
                                          </p:val>
                                        </p:tav>
                                        <p:tav tm="100000">
                                          <p:val>
                                            <p:strVal val="ppt_x"/>
                                          </p:val>
                                        </p:tav>
                                      </p:tavLst>
                                    </p:anim>
                                    <p:anim calcmode="lin" valueType="num">
                                      <p:cBhvr>
                                        <p:cTn id="845" dur="750"/>
                                        <p:tgtEl>
                                          <p:spTgt spid="350"/>
                                        </p:tgtEl>
                                        <p:attrNameLst>
                                          <p:attrName>ppt_y</p:attrName>
                                        </p:attrNameLst>
                                      </p:cBhvr>
                                      <p:tavLst>
                                        <p:tav tm="0">
                                          <p:val>
                                            <p:strVal val="ppt_y"/>
                                          </p:val>
                                        </p:tav>
                                        <p:tav tm="100000">
                                          <p:val>
                                            <p:strVal val="ppt_y+.1"/>
                                          </p:val>
                                        </p:tav>
                                      </p:tavLst>
                                    </p:anim>
                                    <p:set>
                                      <p:cBhvr>
                                        <p:cTn id="846" dur="1" fill="hold">
                                          <p:stCondLst>
                                            <p:cond delay="749"/>
                                          </p:stCondLst>
                                        </p:cTn>
                                        <p:tgtEl>
                                          <p:spTgt spid="350"/>
                                        </p:tgtEl>
                                        <p:attrNameLst>
                                          <p:attrName>style.visibility</p:attrName>
                                        </p:attrNameLst>
                                      </p:cBhvr>
                                      <p:to>
                                        <p:strVal val="hidden"/>
                                      </p:to>
                                    </p:set>
                                  </p:childTnLst>
                                </p:cTn>
                              </p:par>
                              <p:par>
                                <p:cTn id="847" presetID="10" presetClass="entr" presetSubtype="0" repeatCount="indefinite" fill="hold" nodeType="withEffect">
                                  <p:stCondLst>
                                    <p:cond delay="0"/>
                                  </p:stCondLst>
                                  <p:childTnLst>
                                    <p:set>
                                      <p:cBhvr>
                                        <p:cTn id="848" dur="1" fill="hold">
                                          <p:stCondLst>
                                            <p:cond delay="0"/>
                                          </p:stCondLst>
                                        </p:cTn>
                                        <p:tgtEl>
                                          <p:spTgt spid="353"/>
                                        </p:tgtEl>
                                        <p:attrNameLst>
                                          <p:attrName>style.visibility</p:attrName>
                                        </p:attrNameLst>
                                      </p:cBhvr>
                                      <p:to>
                                        <p:strVal val="visible"/>
                                      </p:to>
                                    </p:set>
                                    <p:animEffect transition="in" filter="fade">
                                      <p:cBhvr>
                                        <p:cTn id="849" dur="750"/>
                                        <p:tgtEl>
                                          <p:spTgt spid="353"/>
                                        </p:tgtEl>
                                      </p:cBhvr>
                                    </p:animEffect>
                                  </p:childTnLst>
                                </p:cTn>
                              </p:par>
                              <p:par>
                                <p:cTn id="850" presetID="42" presetClass="path" presetSubtype="0" repeatCount="indefinite" accel="50000" decel="50000" fill="hold" nodeType="withEffect">
                                  <p:stCondLst>
                                    <p:cond delay="0"/>
                                  </p:stCondLst>
                                  <p:childTnLst>
                                    <p:animMotion origin="layout" path="M -6.25E-7 -1.85185E-6 L -6.25E-7 0.25 " pathEditMode="relative" rAng="0" ptsTypes="AA">
                                      <p:cBhvr>
                                        <p:cTn id="851" dur="750" fill="hold"/>
                                        <p:tgtEl>
                                          <p:spTgt spid="353"/>
                                        </p:tgtEl>
                                        <p:attrNameLst>
                                          <p:attrName>ppt_x</p:attrName>
                                          <p:attrName>ppt_y</p:attrName>
                                        </p:attrNameLst>
                                      </p:cBhvr>
                                      <p:rCtr x="0" y="12500"/>
                                    </p:animMotion>
                                  </p:childTnLst>
                                </p:cTn>
                              </p:par>
                              <p:par>
                                <p:cTn id="852" presetID="42" presetClass="exit" presetSubtype="0" repeatCount="indefinite" fill="hold" nodeType="withEffect">
                                  <p:stCondLst>
                                    <p:cond delay="0"/>
                                  </p:stCondLst>
                                  <p:childTnLst>
                                    <p:animEffect transition="out" filter="fade">
                                      <p:cBhvr>
                                        <p:cTn id="853" dur="750"/>
                                        <p:tgtEl>
                                          <p:spTgt spid="353"/>
                                        </p:tgtEl>
                                      </p:cBhvr>
                                    </p:animEffect>
                                    <p:anim calcmode="lin" valueType="num">
                                      <p:cBhvr>
                                        <p:cTn id="854" dur="750"/>
                                        <p:tgtEl>
                                          <p:spTgt spid="353"/>
                                        </p:tgtEl>
                                        <p:attrNameLst>
                                          <p:attrName>ppt_x</p:attrName>
                                        </p:attrNameLst>
                                      </p:cBhvr>
                                      <p:tavLst>
                                        <p:tav tm="0">
                                          <p:val>
                                            <p:strVal val="ppt_x"/>
                                          </p:val>
                                        </p:tav>
                                        <p:tav tm="100000">
                                          <p:val>
                                            <p:strVal val="ppt_x"/>
                                          </p:val>
                                        </p:tav>
                                      </p:tavLst>
                                    </p:anim>
                                    <p:anim calcmode="lin" valueType="num">
                                      <p:cBhvr>
                                        <p:cTn id="855" dur="750"/>
                                        <p:tgtEl>
                                          <p:spTgt spid="353"/>
                                        </p:tgtEl>
                                        <p:attrNameLst>
                                          <p:attrName>ppt_y</p:attrName>
                                        </p:attrNameLst>
                                      </p:cBhvr>
                                      <p:tavLst>
                                        <p:tav tm="0">
                                          <p:val>
                                            <p:strVal val="ppt_y"/>
                                          </p:val>
                                        </p:tav>
                                        <p:tav tm="100000">
                                          <p:val>
                                            <p:strVal val="ppt_y+.1"/>
                                          </p:val>
                                        </p:tav>
                                      </p:tavLst>
                                    </p:anim>
                                    <p:set>
                                      <p:cBhvr>
                                        <p:cTn id="856" dur="1" fill="hold">
                                          <p:stCondLst>
                                            <p:cond delay="749"/>
                                          </p:stCondLst>
                                        </p:cTn>
                                        <p:tgtEl>
                                          <p:spTgt spid="353"/>
                                        </p:tgtEl>
                                        <p:attrNameLst>
                                          <p:attrName>style.visibility</p:attrName>
                                        </p:attrNameLst>
                                      </p:cBhvr>
                                      <p:to>
                                        <p:strVal val="hidden"/>
                                      </p:to>
                                    </p:set>
                                  </p:childTnLst>
                                </p:cTn>
                              </p:par>
                              <p:par>
                                <p:cTn id="857" presetID="10" presetClass="entr" presetSubtype="0" repeatCount="indefinite" fill="hold" nodeType="withEffect">
                                  <p:stCondLst>
                                    <p:cond delay="0"/>
                                  </p:stCondLst>
                                  <p:childTnLst>
                                    <p:set>
                                      <p:cBhvr>
                                        <p:cTn id="858" dur="1" fill="hold">
                                          <p:stCondLst>
                                            <p:cond delay="0"/>
                                          </p:stCondLst>
                                        </p:cTn>
                                        <p:tgtEl>
                                          <p:spTgt spid="356"/>
                                        </p:tgtEl>
                                        <p:attrNameLst>
                                          <p:attrName>style.visibility</p:attrName>
                                        </p:attrNameLst>
                                      </p:cBhvr>
                                      <p:to>
                                        <p:strVal val="visible"/>
                                      </p:to>
                                    </p:set>
                                    <p:animEffect transition="in" filter="fade">
                                      <p:cBhvr>
                                        <p:cTn id="859" dur="750"/>
                                        <p:tgtEl>
                                          <p:spTgt spid="356"/>
                                        </p:tgtEl>
                                      </p:cBhvr>
                                    </p:animEffect>
                                  </p:childTnLst>
                                </p:cTn>
                              </p:par>
                              <p:par>
                                <p:cTn id="860" presetID="42" presetClass="path" presetSubtype="0" repeatCount="indefinite" accel="50000" decel="50000" fill="hold" nodeType="withEffect">
                                  <p:stCondLst>
                                    <p:cond delay="0"/>
                                  </p:stCondLst>
                                  <p:childTnLst>
                                    <p:animMotion origin="layout" path="M -6.25E-7 -1.85185E-6 L -6.25E-7 0.25 " pathEditMode="relative" rAng="0" ptsTypes="AA">
                                      <p:cBhvr>
                                        <p:cTn id="861" dur="750" fill="hold"/>
                                        <p:tgtEl>
                                          <p:spTgt spid="356"/>
                                        </p:tgtEl>
                                        <p:attrNameLst>
                                          <p:attrName>ppt_x</p:attrName>
                                          <p:attrName>ppt_y</p:attrName>
                                        </p:attrNameLst>
                                      </p:cBhvr>
                                      <p:rCtr x="0" y="12500"/>
                                    </p:animMotion>
                                  </p:childTnLst>
                                </p:cTn>
                              </p:par>
                              <p:par>
                                <p:cTn id="862" presetID="42" presetClass="exit" presetSubtype="0" repeatCount="indefinite" fill="hold" nodeType="withEffect">
                                  <p:stCondLst>
                                    <p:cond delay="0"/>
                                  </p:stCondLst>
                                  <p:childTnLst>
                                    <p:animEffect transition="out" filter="fade">
                                      <p:cBhvr>
                                        <p:cTn id="863" dur="750"/>
                                        <p:tgtEl>
                                          <p:spTgt spid="356"/>
                                        </p:tgtEl>
                                      </p:cBhvr>
                                    </p:animEffect>
                                    <p:anim calcmode="lin" valueType="num">
                                      <p:cBhvr>
                                        <p:cTn id="864" dur="750"/>
                                        <p:tgtEl>
                                          <p:spTgt spid="356"/>
                                        </p:tgtEl>
                                        <p:attrNameLst>
                                          <p:attrName>ppt_x</p:attrName>
                                        </p:attrNameLst>
                                      </p:cBhvr>
                                      <p:tavLst>
                                        <p:tav tm="0">
                                          <p:val>
                                            <p:strVal val="ppt_x"/>
                                          </p:val>
                                        </p:tav>
                                        <p:tav tm="100000">
                                          <p:val>
                                            <p:strVal val="ppt_x"/>
                                          </p:val>
                                        </p:tav>
                                      </p:tavLst>
                                    </p:anim>
                                    <p:anim calcmode="lin" valueType="num">
                                      <p:cBhvr>
                                        <p:cTn id="865" dur="750"/>
                                        <p:tgtEl>
                                          <p:spTgt spid="356"/>
                                        </p:tgtEl>
                                        <p:attrNameLst>
                                          <p:attrName>ppt_y</p:attrName>
                                        </p:attrNameLst>
                                      </p:cBhvr>
                                      <p:tavLst>
                                        <p:tav tm="0">
                                          <p:val>
                                            <p:strVal val="ppt_y"/>
                                          </p:val>
                                        </p:tav>
                                        <p:tav tm="100000">
                                          <p:val>
                                            <p:strVal val="ppt_y+.1"/>
                                          </p:val>
                                        </p:tav>
                                      </p:tavLst>
                                    </p:anim>
                                    <p:set>
                                      <p:cBhvr>
                                        <p:cTn id="866" dur="1" fill="hold">
                                          <p:stCondLst>
                                            <p:cond delay="749"/>
                                          </p:stCondLst>
                                        </p:cTn>
                                        <p:tgtEl>
                                          <p:spTgt spid="356"/>
                                        </p:tgtEl>
                                        <p:attrNameLst>
                                          <p:attrName>style.visibility</p:attrName>
                                        </p:attrNameLst>
                                      </p:cBhvr>
                                      <p:to>
                                        <p:strVal val="hidden"/>
                                      </p:to>
                                    </p:set>
                                  </p:childTnLst>
                                </p:cTn>
                              </p:par>
                              <p:par>
                                <p:cTn id="867" presetID="10" presetClass="entr" presetSubtype="0" repeatCount="indefinite" fill="hold" nodeType="withEffect">
                                  <p:stCondLst>
                                    <p:cond delay="0"/>
                                  </p:stCondLst>
                                  <p:childTnLst>
                                    <p:set>
                                      <p:cBhvr>
                                        <p:cTn id="868" dur="1" fill="hold">
                                          <p:stCondLst>
                                            <p:cond delay="0"/>
                                          </p:stCondLst>
                                        </p:cTn>
                                        <p:tgtEl>
                                          <p:spTgt spid="359"/>
                                        </p:tgtEl>
                                        <p:attrNameLst>
                                          <p:attrName>style.visibility</p:attrName>
                                        </p:attrNameLst>
                                      </p:cBhvr>
                                      <p:to>
                                        <p:strVal val="visible"/>
                                      </p:to>
                                    </p:set>
                                    <p:animEffect transition="in" filter="fade">
                                      <p:cBhvr>
                                        <p:cTn id="869" dur="750"/>
                                        <p:tgtEl>
                                          <p:spTgt spid="359"/>
                                        </p:tgtEl>
                                      </p:cBhvr>
                                    </p:animEffect>
                                  </p:childTnLst>
                                </p:cTn>
                              </p:par>
                              <p:par>
                                <p:cTn id="870" presetID="42" presetClass="path" presetSubtype="0" repeatCount="indefinite" accel="50000" decel="50000" fill="hold" nodeType="withEffect">
                                  <p:stCondLst>
                                    <p:cond delay="0"/>
                                  </p:stCondLst>
                                  <p:childTnLst>
                                    <p:animMotion origin="layout" path="M -3.54167E-6 -4.44444E-6 L -3.54167E-6 0.25 " pathEditMode="relative" rAng="0" ptsTypes="AA">
                                      <p:cBhvr>
                                        <p:cTn id="871" dur="750" fill="hold"/>
                                        <p:tgtEl>
                                          <p:spTgt spid="359"/>
                                        </p:tgtEl>
                                        <p:attrNameLst>
                                          <p:attrName>ppt_x</p:attrName>
                                          <p:attrName>ppt_y</p:attrName>
                                        </p:attrNameLst>
                                      </p:cBhvr>
                                      <p:rCtr x="0" y="12500"/>
                                    </p:animMotion>
                                  </p:childTnLst>
                                </p:cTn>
                              </p:par>
                              <p:par>
                                <p:cTn id="872" presetID="42" presetClass="exit" presetSubtype="0" repeatCount="indefinite" fill="hold" nodeType="withEffect">
                                  <p:stCondLst>
                                    <p:cond delay="0"/>
                                  </p:stCondLst>
                                  <p:childTnLst>
                                    <p:animEffect transition="out" filter="fade">
                                      <p:cBhvr>
                                        <p:cTn id="873" dur="750"/>
                                        <p:tgtEl>
                                          <p:spTgt spid="359"/>
                                        </p:tgtEl>
                                      </p:cBhvr>
                                    </p:animEffect>
                                    <p:anim calcmode="lin" valueType="num">
                                      <p:cBhvr>
                                        <p:cTn id="874" dur="750"/>
                                        <p:tgtEl>
                                          <p:spTgt spid="359"/>
                                        </p:tgtEl>
                                        <p:attrNameLst>
                                          <p:attrName>ppt_x</p:attrName>
                                        </p:attrNameLst>
                                      </p:cBhvr>
                                      <p:tavLst>
                                        <p:tav tm="0">
                                          <p:val>
                                            <p:strVal val="ppt_x"/>
                                          </p:val>
                                        </p:tav>
                                        <p:tav tm="100000">
                                          <p:val>
                                            <p:strVal val="ppt_x"/>
                                          </p:val>
                                        </p:tav>
                                      </p:tavLst>
                                    </p:anim>
                                    <p:anim calcmode="lin" valueType="num">
                                      <p:cBhvr>
                                        <p:cTn id="875" dur="750"/>
                                        <p:tgtEl>
                                          <p:spTgt spid="359"/>
                                        </p:tgtEl>
                                        <p:attrNameLst>
                                          <p:attrName>ppt_y</p:attrName>
                                        </p:attrNameLst>
                                      </p:cBhvr>
                                      <p:tavLst>
                                        <p:tav tm="0">
                                          <p:val>
                                            <p:strVal val="ppt_y"/>
                                          </p:val>
                                        </p:tav>
                                        <p:tav tm="100000">
                                          <p:val>
                                            <p:strVal val="ppt_y+.1"/>
                                          </p:val>
                                        </p:tav>
                                      </p:tavLst>
                                    </p:anim>
                                    <p:set>
                                      <p:cBhvr>
                                        <p:cTn id="876" dur="1" fill="hold">
                                          <p:stCondLst>
                                            <p:cond delay="749"/>
                                          </p:stCondLst>
                                        </p:cTn>
                                        <p:tgtEl>
                                          <p:spTgt spid="359"/>
                                        </p:tgtEl>
                                        <p:attrNameLst>
                                          <p:attrName>style.visibility</p:attrName>
                                        </p:attrNameLst>
                                      </p:cBhvr>
                                      <p:to>
                                        <p:strVal val="hidden"/>
                                      </p:to>
                                    </p:set>
                                  </p:childTnLst>
                                </p:cTn>
                              </p:par>
                              <p:par>
                                <p:cTn id="877" presetID="10" presetClass="entr" presetSubtype="0" repeatCount="indefinite" fill="hold" nodeType="withEffect">
                                  <p:stCondLst>
                                    <p:cond delay="0"/>
                                  </p:stCondLst>
                                  <p:childTnLst>
                                    <p:set>
                                      <p:cBhvr>
                                        <p:cTn id="878" dur="1" fill="hold">
                                          <p:stCondLst>
                                            <p:cond delay="0"/>
                                          </p:stCondLst>
                                        </p:cTn>
                                        <p:tgtEl>
                                          <p:spTgt spid="362"/>
                                        </p:tgtEl>
                                        <p:attrNameLst>
                                          <p:attrName>style.visibility</p:attrName>
                                        </p:attrNameLst>
                                      </p:cBhvr>
                                      <p:to>
                                        <p:strVal val="visible"/>
                                      </p:to>
                                    </p:set>
                                    <p:animEffect transition="in" filter="fade">
                                      <p:cBhvr>
                                        <p:cTn id="879" dur="750"/>
                                        <p:tgtEl>
                                          <p:spTgt spid="362"/>
                                        </p:tgtEl>
                                      </p:cBhvr>
                                    </p:animEffect>
                                  </p:childTnLst>
                                </p:cTn>
                              </p:par>
                              <p:par>
                                <p:cTn id="880" presetID="42" presetClass="path" presetSubtype="0" repeatCount="indefinite" accel="50000" decel="50000" fill="hold" nodeType="withEffect">
                                  <p:stCondLst>
                                    <p:cond delay="0"/>
                                  </p:stCondLst>
                                  <p:childTnLst>
                                    <p:animMotion origin="layout" path="M 0 2.22222E-6 L 0 0.25 " pathEditMode="relative" rAng="0" ptsTypes="AA">
                                      <p:cBhvr>
                                        <p:cTn id="881" dur="750" fill="hold"/>
                                        <p:tgtEl>
                                          <p:spTgt spid="362"/>
                                        </p:tgtEl>
                                        <p:attrNameLst>
                                          <p:attrName>ppt_x</p:attrName>
                                          <p:attrName>ppt_y</p:attrName>
                                        </p:attrNameLst>
                                      </p:cBhvr>
                                      <p:rCtr x="0" y="12500"/>
                                    </p:animMotion>
                                  </p:childTnLst>
                                </p:cTn>
                              </p:par>
                              <p:par>
                                <p:cTn id="882" presetID="42" presetClass="exit" presetSubtype="0" repeatCount="indefinite" fill="hold" nodeType="withEffect">
                                  <p:stCondLst>
                                    <p:cond delay="0"/>
                                  </p:stCondLst>
                                  <p:childTnLst>
                                    <p:animEffect transition="out" filter="fade">
                                      <p:cBhvr>
                                        <p:cTn id="883" dur="750"/>
                                        <p:tgtEl>
                                          <p:spTgt spid="362"/>
                                        </p:tgtEl>
                                      </p:cBhvr>
                                    </p:animEffect>
                                    <p:anim calcmode="lin" valueType="num">
                                      <p:cBhvr>
                                        <p:cTn id="884" dur="750"/>
                                        <p:tgtEl>
                                          <p:spTgt spid="362"/>
                                        </p:tgtEl>
                                        <p:attrNameLst>
                                          <p:attrName>ppt_x</p:attrName>
                                        </p:attrNameLst>
                                      </p:cBhvr>
                                      <p:tavLst>
                                        <p:tav tm="0">
                                          <p:val>
                                            <p:strVal val="ppt_x"/>
                                          </p:val>
                                        </p:tav>
                                        <p:tav tm="100000">
                                          <p:val>
                                            <p:strVal val="ppt_x"/>
                                          </p:val>
                                        </p:tav>
                                      </p:tavLst>
                                    </p:anim>
                                    <p:anim calcmode="lin" valueType="num">
                                      <p:cBhvr>
                                        <p:cTn id="885" dur="750"/>
                                        <p:tgtEl>
                                          <p:spTgt spid="362"/>
                                        </p:tgtEl>
                                        <p:attrNameLst>
                                          <p:attrName>ppt_y</p:attrName>
                                        </p:attrNameLst>
                                      </p:cBhvr>
                                      <p:tavLst>
                                        <p:tav tm="0">
                                          <p:val>
                                            <p:strVal val="ppt_y"/>
                                          </p:val>
                                        </p:tav>
                                        <p:tav tm="100000">
                                          <p:val>
                                            <p:strVal val="ppt_y+.1"/>
                                          </p:val>
                                        </p:tav>
                                      </p:tavLst>
                                    </p:anim>
                                    <p:set>
                                      <p:cBhvr>
                                        <p:cTn id="886" dur="1" fill="hold">
                                          <p:stCondLst>
                                            <p:cond delay="749"/>
                                          </p:stCondLst>
                                        </p:cTn>
                                        <p:tgtEl>
                                          <p:spTgt spid="362"/>
                                        </p:tgtEl>
                                        <p:attrNameLst>
                                          <p:attrName>style.visibility</p:attrName>
                                        </p:attrNameLst>
                                      </p:cBhvr>
                                      <p:to>
                                        <p:strVal val="hidden"/>
                                      </p:to>
                                    </p:set>
                                  </p:childTnLst>
                                </p:cTn>
                              </p:par>
                              <p:par>
                                <p:cTn id="887" presetID="10" presetClass="entr" presetSubtype="0" repeatCount="indefinite" fill="hold" nodeType="withEffect">
                                  <p:stCondLst>
                                    <p:cond delay="0"/>
                                  </p:stCondLst>
                                  <p:childTnLst>
                                    <p:set>
                                      <p:cBhvr>
                                        <p:cTn id="888" dur="1" fill="hold">
                                          <p:stCondLst>
                                            <p:cond delay="0"/>
                                          </p:stCondLst>
                                        </p:cTn>
                                        <p:tgtEl>
                                          <p:spTgt spid="365"/>
                                        </p:tgtEl>
                                        <p:attrNameLst>
                                          <p:attrName>style.visibility</p:attrName>
                                        </p:attrNameLst>
                                      </p:cBhvr>
                                      <p:to>
                                        <p:strVal val="visible"/>
                                      </p:to>
                                    </p:set>
                                    <p:animEffect transition="in" filter="fade">
                                      <p:cBhvr>
                                        <p:cTn id="889" dur="750"/>
                                        <p:tgtEl>
                                          <p:spTgt spid="365"/>
                                        </p:tgtEl>
                                      </p:cBhvr>
                                    </p:animEffect>
                                  </p:childTnLst>
                                </p:cTn>
                              </p:par>
                              <p:par>
                                <p:cTn id="890" presetID="42" presetClass="path" presetSubtype="0" repeatCount="indefinite" accel="50000" decel="50000" fill="hold" nodeType="withEffect">
                                  <p:stCondLst>
                                    <p:cond delay="0"/>
                                  </p:stCondLst>
                                  <p:childTnLst>
                                    <p:animMotion origin="layout" path="M 2.70833E-6 -3.33333E-6 L 2.70833E-6 0.25 " pathEditMode="relative" rAng="0" ptsTypes="AA">
                                      <p:cBhvr>
                                        <p:cTn id="891" dur="750" fill="hold"/>
                                        <p:tgtEl>
                                          <p:spTgt spid="365"/>
                                        </p:tgtEl>
                                        <p:attrNameLst>
                                          <p:attrName>ppt_x</p:attrName>
                                          <p:attrName>ppt_y</p:attrName>
                                        </p:attrNameLst>
                                      </p:cBhvr>
                                      <p:rCtr x="0" y="12500"/>
                                    </p:animMotion>
                                  </p:childTnLst>
                                </p:cTn>
                              </p:par>
                              <p:par>
                                <p:cTn id="892" presetID="42" presetClass="exit" presetSubtype="0" repeatCount="indefinite" fill="hold" nodeType="withEffect">
                                  <p:stCondLst>
                                    <p:cond delay="0"/>
                                  </p:stCondLst>
                                  <p:childTnLst>
                                    <p:animEffect transition="out" filter="fade">
                                      <p:cBhvr>
                                        <p:cTn id="893" dur="750"/>
                                        <p:tgtEl>
                                          <p:spTgt spid="365"/>
                                        </p:tgtEl>
                                      </p:cBhvr>
                                    </p:animEffect>
                                    <p:anim calcmode="lin" valueType="num">
                                      <p:cBhvr>
                                        <p:cTn id="894" dur="750"/>
                                        <p:tgtEl>
                                          <p:spTgt spid="365"/>
                                        </p:tgtEl>
                                        <p:attrNameLst>
                                          <p:attrName>ppt_x</p:attrName>
                                        </p:attrNameLst>
                                      </p:cBhvr>
                                      <p:tavLst>
                                        <p:tav tm="0">
                                          <p:val>
                                            <p:strVal val="ppt_x"/>
                                          </p:val>
                                        </p:tav>
                                        <p:tav tm="100000">
                                          <p:val>
                                            <p:strVal val="ppt_x"/>
                                          </p:val>
                                        </p:tav>
                                      </p:tavLst>
                                    </p:anim>
                                    <p:anim calcmode="lin" valueType="num">
                                      <p:cBhvr>
                                        <p:cTn id="895" dur="750"/>
                                        <p:tgtEl>
                                          <p:spTgt spid="365"/>
                                        </p:tgtEl>
                                        <p:attrNameLst>
                                          <p:attrName>ppt_y</p:attrName>
                                        </p:attrNameLst>
                                      </p:cBhvr>
                                      <p:tavLst>
                                        <p:tav tm="0">
                                          <p:val>
                                            <p:strVal val="ppt_y"/>
                                          </p:val>
                                        </p:tav>
                                        <p:tav tm="100000">
                                          <p:val>
                                            <p:strVal val="ppt_y+.1"/>
                                          </p:val>
                                        </p:tav>
                                      </p:tavLst>
                                    </p:anim>
                                    <p:set>
                                      <p:cBhvr>
                                        <p:cTn id="896" dur="1" fill="hold">
                                          <p:stCondLst>
                                            <p:cond delay="749"/>
                                          </p:stCondLst>
                                        </p:cTn>
                                        <p:tgtEl>
                                          <p:spTgt spid="365"/>
                                        </p:tgtEl>
                                        <p:attrNameLst>
                                          <p:attrName>style.visibility</p:attrName>
                                        </p:attrNameLst>
                                      </p:cBhvr>
                                      <p:to>
                                        <p:strVal val="hidden"/>
                                      </p:to>
                                    </p:set>
                                  </p:childTnLst>
                                </p:cTn>
                              </p:par>
                              <p:par>
                                <p:cTn id="897" presetID="10" presetClass="entr" presetSubtype="0" repeatCount="indefinite" fill="hold" nodeType="withEffect">
                                  <p:stCondLst>
                                    <p:cond delay="0"/>
                                  </p:stCondLst>
                                  <p:childTnLst>
                                    <p:set>
                                      <p:cBhvr>
                                        <p:cTn id="898" dur="1" fill="hold">
                                          <p:stCondLst>
                                            <p:cond delay="0"/>
                                          </p:stCondLst>
                                        </p:cTn>
                                        <p:tgtEl>
                                          <p:spTgt spid="368"/>
                                        </p:tgtEl>
                                        <p:attrNameLst>
                                          <p:attrName>style.visibility</p:attrName>
                                        </p:attrNameLst>
                                      </p:cBhvr>
                                      <p:to>
                                        <p:strVal val="visible"/>
                                      </p:to>
                                    </p:set>
                                    <p:animEffect transition="in" filter="fade">
                                      <p:cBhvr>
                                        <p:cTn id="899" dur="750"/>
                                        <p:tgtEl>
                                          <p:spTgt spid="368"/>
                                        </p:tgtEl>
                                      </p:cBhvr>
                                    </p:animEffect>
                                  </p:childTnLst>
                                </p:cTn>
                              </p:par>
                              <p:par>
                                <p:cTn id="900" presetID="42" presetClass="path" presetSubtype="0" repeatCount="indefinite" accel="50000" decel="50000" fill="hold" nodeType="withEffect">
                                  <p:stCondLst>
                                    <p:cond delay="0"/>
                                  </p:stCondLst>
                                  <p:childTnLst>
                                    <p:animMotion origin="layout" path="M 2.5E-6 4.07407E-6 L 2.5E-6 0.25 " pathEditMode="relative" rAng="0" ptsTypes="AA">
                                      <p:cBhvr>
                                        <p:cTn id="901" dur="750" fill="hold"/>
                                        <p:tgtEl>
                                          <p:spTgt spid="368"/>
                                        </p:tgtEl>
                                        <p:attrNameLst>
                                          <p:attrName>ppt_x</p:attrName>
                                          <p:attrName>ppt_y</p:attrName>
                                        </p:attrNameLst>
                                      </p:cBhvr>
                                      <p:rCtr x="0" y="12500"/>
                                    </p:animMotion>
                                  </p:childTnLst>
                                </p:cTn>
                              </p:par>
                              <p:par>
                                <p:cTn id="902" presetID="42" presetClass="exit" presetSubtype="0" repeatCount="indefinite" fill="hold" nodeType="withEffect">
                                  <p:stCondLst>
                                    <p:cond delay="0"/>
                                  </p:stCondLst>
                                  <p:childTnLst>
                                    <p:animEffect transition="out" filter="fade">
                                      <p:cBhvr>
                                        <p:cTn id="903" dur="750"/>
                                        <p:tgtEl>
                                          <p:spTgt spid="368"/>
                                        </p:tgtEl>
                                      </p:cBhvr>
                                    </p:animEffect>
                                    <p:anim calcmode="lin" valueType="num">
                                      <p:cBhvr>
                                        <p:cTn id="904" dur="750"/>
                                        <p:tgtEl>
                                          <p:spTgt spid="368"/>
                                        </p:tgtEl>
                                        <p:attrNameLst>
                                          <p:attrName>ppt_x</p:attrName>
                                        </p:attrNameLst>
                                      </p:cBhvr>
                                      <p:tavLst>
                                        <p:tav tm="0">
                                          <p:val>
                                            <p:strVal val="ppt_x"/>
                                          </p:val>
                                        </p:tav>
                                        <p:tav tm="100000">
                                          <p:val>
                                            <p:strVal val="ppt_x"/>
                                          </p:val>
                                        </p:tav>
                                      </p:tavLst>
                                    </p:anim>
                                    <p:anim calcmode="lin" valueType="num">
                                      <p:cBhvr>
                                        <p:cTn id="905" dur="750"/>
                                        <p:tgtEl>
                                          <p:spTgt spid="368"/>
                                        </p:tgtEl>
                                        <p:attrNameLst>
                                          <p:attrName>ppt_y</p:attrName>
                                        </p:attrNameLst>
                                      </p:cBhvr>
                                      <p:tavLst>
                                        <p:tav tm="0">
                                          <p:val>
                                            <p:strVal val="ppt_y"/>
                                          </p:val>
                                        </p:tav>
                                        <p:tav tm="100000">
                                          <p:val>
                                            <p:strVal val="ppt_y+.1"/>
                                          </p:val>
                                        </p:tav>
                                      </p:tavLst>
                                    </p:anim>
                                    <p:set>
                                      <p:cBhvr>
                                        <p:cTn id="906" dur="1" fill="hold">
                                          <p:stCondLst>
                                            <p:cond delay="749"/>
                                          </p:stCondLst>
                                        </p:cTn>
                                        <p:tgtEl>
                                          <p:spTgt spid="368"/>
                                        </p:tgtEl>
                                        <p:attrNameLst>
                                          <p:attrName>style.visibility</p:attrName>
                                        </p:attrNameLst>
                                      </p:cBhvr>
                                      <p:to>
                                        <p:strVal val="hidden"/>
                                      </p:to>
                                    </p:set>
                                  </p:childTnLst>
                                </p:cTn>
                              </p:par>
                              <p:par>
                                <p:cTn id="907" presetID="10" presetClass="entr" presetSubtype="0" repeatCount="indefinite" fill="hold" nodeType="withEffect">
                                  <p:stCondLst>
                                    <p:cond delay="0"/>
                                  </p:stCondLst>
                                  <p:childTnLst>
                                    <p:set>
                                      <p:cBhvr>
                                        <p:cTn id="908" dur="1" fill="hold">
                                          <p:stCondLst>
                                            <p:cond delay="0"/>
                                          </p:stCondLst>
                                        </p:cTn>
                                        <p:tgtEl>
                                          <p:spTgt spid="371"/>
                                        </p:tgtEl>
                                        <p:attrNameLst>
                                          <p:attrName>style.visibility</p:attrName>
                                        </p:attrNameLst>
                                      </p:cBhvr>
                                      <p:to>
                                        <p:strVal val="visible"/>
                                      </p:to>
                                    </p:set>
                                    <p:animEffect transition="in" filter="fade">
                                      <p:cBhvr>
                                        <p:cTn id="909" dur="750"/>
                                        <p:tgtEl>
                                          <p:spTgt spid="371"/>
                                        </p:tgtEl>
                                      </p:cBhvr>
                                    </p:animEffect>
                                  </p:childTnLst>
                                </p:cTn>
                              </p:par>
                              <p:par>
                                <p:cTn id="910" presetID="42" presetClass="path" presetSubtype="0" repeatCount="indefinite" accel="50000" decel="50000" fill="hold" nodeType="withEffect">
                                  <p:stCondLst>
                                    <p:cond delay="0"/>
                                  </p:stCondLst>
                                  <p:childTnLst>
                                    <p:animMotion origin="layout" path="M -2.70833E-6 -1.85185E-6 L -2.70833E-6 0.25 " pathEditMode="relative" rAng="0" ptsTypes="AA">
                                      <p:cBhvr>
                                        <p:cTn id="911" dur="750" fill="hold"/>
                                        <p:tgtEl>
                                          <p:spTgt spid="371"/>
                                        </p:tgtEl>
                                        <p:attrNameLst>
                                          <p:attrName>ppt_x</p:attrName>
                                          <p:attrName>ppt_y</p:attrName>
                                        </p:attrNameLst>
                                      </p:cBhvr>
                                      <p:rCtr x="0" y="12500"/>
                                    </p:animMotion>
                                  </p:childTnLst>
                                </p:cTn>
                              </p:par>
                              <p:par>
                                <p:cTn id="912" presetID="42" presetClass="exit" presetSubtype="0" repeatCount="indefinite" fill="hold" nodeType="withEffect">
                                  <p:stCondLst>
                                    <p:cond delay="0"/>
                                  </p:stCondLst>
                                  <p:childTnLst>
                                    <p:animEffect transition="out" filter="fade">
                                      <p:cBhvr>
                                        <p:cTn id="913" dur="750"/>
                                        <p:tgtEl>
                                          <p:spTgt spid="371"/>
                                        </p:tgtEl>
                                      </p:cBhvr>
                                    </p:animEffect>
                                    <p:anim calcmode="lin" valueType="num">
                                      <p:cBhvr>
                                        <p:cTn id="914" dur="750"/>
                                        <p:tgtEl>
                                          <p:spTgt spid="371"/>
                                        </p:tgtEl>
                                        <p:attrNameLst>
                                          <p:attrName>ppt_x</p:attrName>
                                        </p:attrNameLst>
                                      </p:cBhvr>
                                      <p:tavLst>
                                        <p:tav tm="0">
                                          <p:val>
                                            <p:strVal val="ppt_x"/>
                                          </p:val>
                                        </p:tav>
                                        <p:tav tm="100000">
                                          <p:val>
                                            <p:strVal val="ppt_x"/>
                                          </p:val>
                                        </p:tav>
                                      </p:tavLst>
                                    </p:anim>
                                    <p:anim calcmode="lin" valueType="num">
                                      <p:cBhvr>
                                        <p:cTn id="915" dur="750"/>
                                        <p:tgtEl>
                                          <p:spTgt spid="371"/>
                                        </p:tgtEl>
                                        <p:attrNameLst>
                                          <p:attrName>ppt_y</p:attrName>
                                        </p:attrNameLst>
                                      </p:cBhvr>
                                      <p:tavLst>
                                        <p:tav tm="0">
                                          <p:val>
                                            <p:strVal val="ppt_y"/>
                                          </p:val>
                                        </p:tav>
                                        <p:tav tm="100000">
                                          <p:val>
                                            <p:strVal val="ppt_y+.1"/>
                                          </p:val>
                                        </p:tav>
                                      </p:tavLst>
                                    </p:anim>
                                    <p:set>
                                      <p:cBhvr>
                                        <p:cTn id="916" dur="1" fill="hold">
                                          <p:stCondLst>
                                            <p:cond delay="749"/>
                                          </p:stCondLst>
                                        </p:cTn>
                                        <p:tgtEl>
                                          <p:spTgt spid="371"/>
                                        </p:tgtEl>
                                        <p:attrNameLst>
                                          <p:attrName>style.visibility</p:attrName>
                                        </p:attrNameLst>
                                      </p:cBhvr>
                                      <p:to>
                                        <p:strVal val="hidden"/>
                                      </p:to>
                                    </p:set>
                                  </p:childTnLst>
                                </p:cTn>
                              </p:par>
                              <p:par>
                                <p:cTn id="917" presetID="10" presetClass="entr" presetSubtype="0" repeatCount="indefinite" fill="hold" nodeType="withEffect">
                                  <p:stCondLst>
                                    <p:cond delay="0"/>
                                  </p:stCondLst>
                                  <p:childTnLst>
                                    <p:set>
                                      <p:cBhvr>
                                        <p:cTn id="918" dur="1" fill="hold">
                                          <p:stCondLst>
                                            <p:cond delay="0"/>
                                          </p:stCondLst>
                                        </p:cTn>
                                        <p:tgtEl>
                                          <p:spTgt spid="374"/>
                                        </p:tgtEl>
                                        <p:attrNameLst>
                                          <p:attrName>style.visibility</p:attrName>
                                        </p:attrNameLst>
                                      </p:cBhvr>
                                      <p:to>
                                        <p:strVal val="visible"/>
                                      </p:to>
                                    </p:set>
                                    <p:animEffect transition="in" filter="fade">
                                      <p:cBhvr>
                                        <p:cTn id="919" dur="750"/>
                                        <p:tgtEl>
                                          <p:spTgt spid="374"/>
                                        </p:tgtEl>
                                      </p:cBhvr>
                                    </p:animEffect>
                                  </p:childTnLst>
                                </p:cTn>
                              </p:par>
                              <p:par>
                                <p:cTn id="920" presetID="42" presetClass="path" presetSubtype="0" repeatCount="indefinite" accel="50000" decel="50000" fill="hold" nodeType="withEffect">
                                  <p:stCondLst>
                                    <p:cond delay="0"/>
                                  </p:stCondLst>
                                  <p:childTnLst>
                                    <p:animMotion origin="layout" path="M 2.29167E-6 0 L 2.29167E-6 0.25 " pathEditMode="relative" rAng="0" ptsTypes="AA">
                                      <p:cBhvr>
                                        <p:cTn id="921" dur="750" fill="hold"/>
                                        <p:tgtEl>
                                          <p:spTgt spid="374"/>
                                        </p:tgtEl>
                                        <p:attrNameLst>
                                          <p:attrName>ppt_x</p:attrName>
                                          <p:attrName>ppt_y</p:attrName>
                                        </p:attrNameLst>
                                      </p:cBhvr>
                                      <p:rCtr x="0" y="12500"/>
                                    </p:animMotion>
                                  </p:childTnLst>
                                </p:cTn>
                              </p:par>
                              <p:par>
                                <p:cTn id="922" presetID="42" presetClass="exit" presetSubtype="0" repeatCount="indefinite" fill="hold" nodeType="withEffect">
                                  <p:stCondLst>
                                    <p:cond delay="0"/>
                                  </p:stCondLst>
                                  <p:childTnLst>
                                    <p:animEffect transition="out" filter="fade">
                                      <p:cBhvr>
                                        <p:cTn id="923" dur="750"/>
                                        <p:tgtEl>
                                          <p:spTgt spid="374"/>
                                        </p:tgtEl>
                                      </p:cBhvr>
                                    </p:animEffect>
                                    <p:anim calcmode="lin" valueType="num">
                                      <p:cBhvr>
                                        <p:cTn id="924" dur="750"/>
                                        <p:tgtEl>
                                          <p:spTgt spid="374"/>
                                        </p:tgtEl>
                                        <p:attrNameLst>
                                          <p:attrName>ppt_x</p:attrName>
                                        </p:attrNameLst>
                                      </p:cBhvr>
                                      <p:tavLst>
                                        <p:tav tm="0">
                                          <p:val>
                                            <p:strVal val="ppt_x"/>
                                          </p:val>
                                        </p:tav>
                                        <p:tav tm="100000">
                                          <p:val>
                                            <p:strVal val="ppt_x"/>
                                          </p:val>
                                        </p:tav>
                                      </p:tavLst>
                                    </p:anim>
                                    <p:anim calcmode="lin" valueType="num">
                                      <p:cBhvr>
                                        <p:cTn id="925" dur="750"/>
                                        <p:tgtEl>
                                          <p:spTgt spid="374"/>
                                        </p:tgtEl>
                                        <p:attrNameLst>
                                          <p:attrName>ppt_y</p:attrName>
                                        </p:attrNameLst>
                                      </p:cBhvr>
                                      <p:tavLst>
                                        <p:tav tm="0">
                                          <p:val>
                                            <p:strVal val="ppt_y"/>
                                          </p:val>
                                        </p:tav>
                                        <p:tav tm="100000">
                                          <p:val>
                                            <p:strVal val="ppt_y+.1"/>
                                          </p:val>
                                        </p:tav>
                                      </p:tavLst>
                                    </p:anim>
                                    <p:set>
                                      <p:cBhvr>
                                        <p:cTn id="926" dur="1" fill="hold">
                                          <p:stCondLst>
                                            <p:cond delay="749"/>
                                          </p:stCondLst>
                                        </p:cTn>
                                        <p:tgtEl>
                                          <p:spTgt spid="374"/>
                                        </p:tgtEl>
                                        <p:attrNameLst>
                                          <p:attrName>style.visibility</p:attrName>
                                        </p:attrNameLst>
                                      </p:cBhvr>
                                      <p:to>
                                        <p:strVal val="hidden"/>
                                      </p:to>
                                    </p:set>
                                  </p:childTnLst>
                                </p:cTn>
                              </p:par>
                              <p:par>
                                <p:cTn id="927" presetID="10" presetClass="entr" presetSubtype="0" repeatCount="indefinite" fill="hold" nodeType="withEffect">
                                  <p:stCondLst>
                                    <p:cond delay="0"/>
                                  </p:stCondLst>
                                  <p:childTnLst>
                                    <p:set>
                                      <p:cBhvr>
                                        <p:cTn id="928" dur="1" fill="hold">
                                          <p:stCondLst>
                                            <p:cond delay="0"/>
                                          </p:stCondLst>
                                        </p:cTn>
                                        <p:tgtEl>
                                          <p:spTgt spid="377"/>
                                        </p:tgtEl>
                                        <p:attrNameLst>
                                          <p:attrName>style.visibility</p:attrName>
                                        </p:attrNameLst>
                                      </p:cBhvr>
                                      <p:to>
                                        <p:strVal val="visible"/>
                                      </p:to>
                                    </p:set>
                                    <p:animEffect transition="in" filter="fade">
                                      <p:cBhvr>
                                        <p:cTn id="929" dur="750"/>
                                        <p:tgtEl>
                                          <p:spTgt spid="377"/>
                                        </p:tgtEl>
                                      </p:cBhvr>
                                    </p:animEffect>
                                  </p:childTnLst>
                                </p:cTn>
                              </p:par>
                              <p:par>
                                <p:cTn id="930" presetID="42" presetClass="path" presetSubtype="0" repeatCount="indefinite" accel="50000" decel="50000" fill="hold" nodeType="withEffect">
                                  <p:stCondLst>
                                    <p:cond delay="0"/>
                                  </p:stCondLst>
                                  <p:childTnLst>
                                    <p:animMotion origin="layout" path="M 4.79167E-6 1.48148E-6 L 4.79167E-6 0.25 " pathEditMode="relative" rAng="0" ptsTypes="AA">
                                      <p:cBhvr>
                                        <p:cTn id="931" dur="750" fill="hold"/>
                                        <p:tgtEl>
                                          <p:spTgt spid="377"/>
                                        </p:tgtEl>
                                        <p:attrNameLst>
                                          <p:attrName>ppt_x</p:attrName>
                                          <p:attrName>ppt_y</p:attrName>
                                        </p:attrNameLst>
                                      </p:cBhvr>
                                      <p:rCtr x="0" y="12500"/>
                                    </p:animMotion>
                                  </p:childTnLst>
                                </p:cTn>
                              </p:par>
                              <p:par>
                                <p:cTn id="932" presetID="42" presetClass="exit" presetSubtype="0" repeatCount="indefinite" fill="hold" nodeType="withEffect">
                                  <p:stCondLst>
                                    <p:cond delay="0"/>
                                  </p:stCondLst>
                                  <p:childTnLst>
                                    <p:animEffect transition="out" filter="fade">
                                      <p:cBhvr>
                                        <p:cTn id="933" dur="750"/>
                                        <p:tgtEl>
                                          <p:spTgt spid="377"/>
                                        </p:tgtEl>
                                      </p:cBhvr>
                                    </p:animEffect>
                                    <p:anim calcmode="lin" valueType="num">
                                      <p:cBhvr>
                                        <p:cTn id="934" dur="750"/>
                                        <p:tgtEl>
                                          <p:spTgt spid="377"/>
                                        </p:tgtEl>
                                        <p:attrNameLst>
                                          <p:attrName>ppt_x</p:attrName>
                                        </p:attrNameLst>
                                      </p:cBhvr>
                                      <p:tavLst>
                                        <p:tav tm="0">
                                          <p:val>
                                            <p:strVal val="ppt_x"/>
                                          </p:val>
                                        </p:tav>
                                        <p:tav tm="100000">
                                          <p:val>
                                            <p:strVal val="ppt_x"/>
                                          </p:val>
                                        </p:tav>
                                      </p:tavLst>
                                    </p:anim>
                                    <p:anim calcmode="lin" valueType="num">
                                      <p:cBhvr>
                                        <p:cTn id="935" dur="750"/>
                                        <p:tgtEl>
                                          <p:spTgt spid="377"/>
                                        </p:tgtEl>
                                        <p:attrNameLst>
                                          <p:attrName>ppt_y</p:attrName>
                                        </p:attrNameLst>
                                      </p:cBhvr>
                                      <p:tavLst>
                                        <p:tav tm="0">
                                          <p:val>
                                            <p:strVal val="ppt_y"/>
                                          </p:val>
                                        </p:tav>
                                        <p:tav tm="100000">
                                          <p:val>
                                            <p:strVal val="ppt_y+.1"/>
                                          </p:val>
                                        </p:tav>
                                      </p:tavLst>
                                    </p:anim>
                                    <p:set>
                                      <p:cBhvr>
                                        <p:cTn id="936" dur="1" fill="hold">
                                          <p:stCondLst>
                                            <p:cond delay="749"/>
                                          </p:stCondLst>
                                        </p:cTn>
                                        <p:tgtEl>
                                          <p:spTgt spid="377"/>
                                        </p:tgtEl>
                                        <p:attrNameLst>
                                          <p:attrName>style.visibility</p:attrName>
                                        </p:attrNameLst>
                                      </p:cBhvr>
                                      <p:to>
                                        <p:strVal val="hidden"/>
                                      </p:to>
                                    </p:set>
                                  </p:childTnLst>
                                </p:cTn>
                              </p:par>
                              <p:par>
                                <p:cTn id="937" presetID="10" presetClass="entr" presetSubtype="0" repeatCount="indefinite" fill="hold" nodeType="withEffect">
                                  <p:stCondLst>
                                    <p:cond delay="0"/>
                                  </p:stCondLst>
                                  <p:childTnLst>
                                    <p:set>
                                      <p:cBhvr>
                                        <p:cTn id="938" dur="1" fill="hold">
                                          <p:stCondLst>
                                            <p:cond delay="0"/>
                                          </p:stCondLst>
                                        </p:cTn>
                                        <p:tgtEl>
                                          <p:spTgt spid="380"/>
                                        </p:tgtEl>
                                        <p:attrNameLst>
                                          <p:attrName>style.visibility</p:attrName>
                                        </p:attrNameLst>
                                      </p:cBhvr>
                                      <p:to>
                                        <p:strVal val="visible"/>
                                      </p:to>
                                    </p:set>
                                    <p:animEffect transition="in" filter="fade">
                                      <p:cBhvr>
                                        <p:cTn id="939" dur="750"/>
                                        <p:tgtEl>
                                          <p:spTgt spid="380"/>
                                        </p:tgtEl>
                                      </p:cBhvr>
                                    </p:animEffect>
                                  </p:childTnLst>
                                </p:cTn>
                              </p:par>
                              <p:par>
                                <p:cTn id="940" presetID="42" presetClass="path" presetSubtype="0" repeatCount="indefinite" accel="50000" decel="50000" fill="hold" nodeType="withEffect">
                                  <p:stCondLst>
                                    <p:cond delay="0"/>
                                  </p:stCondLst>
                                  <p:childTnLst>
                                    <p:animMotion origin="layout" path="M -3.95833E-6 3.7037E-6 L -3.95833E-6 0.25 " pathEditMode="relative" rAng="0" ptsTypes="AA">
                                      <p:cBhvr>
                                        <p:cTn id="941" dur="750" fill="hold"/>
                                        <p:tgtEl>
                                          <p:spTgt spid="380"/>
                                        </p:tgtEl>
                                        <p:attrNameLst>
                                          <p:attrName>ppt_x</p:attrName>
                                          <p:attrName>ppt_y</p:attrName>
                                        </p:attrNameLst>
                                      </p:cBhvr>
                                      <p:rCtr x="0" y="12500"/>
                                    </p:animMotion>
                                  </p:childTnLst>
                                </p:cTn>
                              </p:par>
                              <p:par>
                                <p:cTn id="942" presetID="42" presetClass="exit" presetSubtype="0" repeatCount="indefinite" fill="hold" nodeType="withEffect">
                                  <p:stCondLst>
                                    <p:cond delay="0"/>
                                  </p:stCondLst>
                                  <p:childTnLst>
                                    <p:animEffect transition="out" filter="fade">
                                      <p:cBhvr>
                                        <p:cTn id="943" dur="750"/>
                                        <p:tgtEl>
                                          <p:spTgt spid="380"/>
                                        </p:tgtEl>
                                      </p:cBhvr>
                                    </p:animEffect>
                                    <p:anim calcmode="lin" valueType="num">
                                      <p:cBhvr>
                                        <p:cTn id="944" dur="750"/>
                                        <p:tgtEl>
                                          <p:spTgt spid="380"/>
                                        </p:tgtEl>
                                        <p:attrNameLst>
                                          <p:attrName>ppt_x</p:attrName>
                                        </p:attrNameLst>
                                      </p:cBhvr>
                                      <p:tavLst>
                                        <p:tav tm="0">
                                          <p:val>
                                            <p:strVal val="ppt_x"/>
                                          </p:val>
                                        </p:tav>
                                        <p:tav tm="100000">
                                          <p:val>
                                            <p:strVal val="ppt_x"/>
                                          </p:val>
                                        </p:tav>
                                      </p:tavLst>
                                    </p:anim>
                                    <p:anim calcmode="lin" valueType="num">
                                      <p:cBhvr>
                                        <p:cTn id="945" dur="750"/>
                                        <p:tgtEl>
                                          <p:spTgt spid="380"/>
                                        </p:tgtEl>
                                        <p:attrNameLst>
                                          <p:attrName>ppt_y</p:attrName>
                                        </p:attrNameLst>
                                      </p:cBhvr>
                                      <p:tavLst>
                                        <p:tav tm="0">
                                          <p:val>
                                            <p:strVal val="ppt_y"/>
                                          </p:val>
                                        </p:tav>
                                        <p:tav tm="100000">
                                          <p:val>
                                            <p:strVal val="ppt_y+.1"/>
                                          </p:val>
                                        </p:tav>
                                      </p:tavLst>
                                    </p:anim>
                                    <p:set>
                                      <p:cBhvr>
                                        <p:cTn id="946" dur="1" fill="hold">
                                          <p:stCondLst>
                                            <p:cond delay="749"/>
                                          </p:stCondLst>
                                        </p:cTn>
                                        <p:tgtEl>
                                          <p:spTgt spid="380"/>
                                        </p:tgtEl>
                                        <p:attrNameLst>
                                          <p:attrName>style.visibility</p:attrName>
                                        </p:attrNameLst>
                                      </p:cBhvr>
                                      <p:to>
                                        <p:strVal val="hidden"/>
                                      </p:to>
                                    </p:set>
                                  </p:childTnLst>
                                </p:cTn>
                              </p:par>
                              <p:par>
                                <p:cTn id="947" presetID="10" presetClass="entr" presetSubtype="0" repeatCount="indefinite" fill="hold" nodeType="withEffect">
                                  <p:stCondLst>
                                    <p:cond delay="0"/>
                                  </p:stCondLst>
                                  <p:childTnLst>
                                    <p:set>
                                      <p:cBhvr>
                                        <p:cTn id="948" dur="1" fill="hold">
                                          <p:stCondLst>
                                            <p:cond delay="0"/>
                                          </p:stCondLst>
                                        </p:cTn>
                                        <p:tgtEl>
                                          <p:spTgt spid="383"/>
                                        </p:tgtEl>
                                        <p:attrNameLst>
                                          <p:attrName>style.visibility</p:attrName>
                                        </p:attrNameLst>
                                      </p:cBhvr>
                                      <p:to>
                                        <p:strVal val="visible"/>
                                      </p:to>
                                    </p:set>
                                    <p:animEffect transition="in" filter="fade">
                                      <p:cBhvr>
                                        <p:cTn id="949" dur="750"/>
                                        <p:tgtEl>
                                          <p:spTgt spid="383"/>
                                        </p:tgtEl>
                                      </p:cBhvr>
                                    </p:animEffect>
                                  </p:childTnLst>
                                </p:cTn>
                              </p:par>
                              <p:par>
                                <p:cTn id="950" presetID="42" presetClass="path" presetSubtype="0" repeatCount="indefinite" accel="50000" decel="50000" fill="hold" nodeType="withEffect">
                                  <p:stCondLst>
                                    <p:cond delay="0"/>
                                  </p:stCondLst>
                                  <p:childTnLst>
                                    <p:animMotion origin="layout" path="M -3.54167E-6 4.07407E-6 L -3.54167E-6 0.25 " pathEditMode="relative" rAng="0" ptsTypes="AA">
                                      <p:cBhvr>
                                        <p:cTn id="951" dur="750" fill="hold"/>
                                        <p:tgtEl>
                                          <p:spTgt spid="383"/>
                                        </p:tgtEl>
                                        <p:attrNameLst>
                                          <p:attrName>ppt_x</p:attrName>
                                          <p:attrName>ppt_y</p:attrName>
                                        </p:attrNameLst>
                                      </p:cBhvr>
                                      <p:rCtr x="0" y="12500"/>
                                    </p:animMotion>
                                  </p:childTnLst>
                                </p:cTn>
                              </p:par>
                              <p:par>
                                <p:cTn id="952" presetID="42" presetClass="exit" presetSubtype="0" repeatCount="indefinite" fill="hold" nodeType="withEffect">
                                  <p:stCondLst>
                                    <p:cond delay="0"/>
                                  </p:stCondLst>
                                  <p:childTnLst>
                                    <p:animEffect transition="out" filter="fade">
                                      <p:cBhvr>
                                        <p:cTn id="953" dur="750"/>
                                        <p:tgtEl>
                                          <p:spTgt spid="383"/>
                                        </p:tgtEl>
                                      </p:cBhvr>
                                    </p:animEffect>
                                    <p:anim calcmode="lin" valueType="num">
                                      <p:cBhvr>
                                        <p:cTn id="954" dur="750"/>
                                        <p:tgtEl>
                                          <p:spTgt spid="383"/>
                                        </p:tgtEl>
                                        <p:attrNameLst>
                                          <p:attrName>ppt_x</p:attrName>
                                        </p:attrNameLst>
                                      </p:cBhvr>
                                      <p:tavLst>
                                        <p:tav tm="0">
                                          <p:val>
                                            <p:strVal val="ppt_x"/>
                                          </p:val>
                                        </p:tav>
                                        <p:tav tm="100000">
                                          <p:val>
                                            <p:strVal val="ppt_x"/>
                                          </p:val>
                                        </p:tav>
                                      </p:tavLst>
                                    </p:anim>
                                    <p:anim calcmode="lin" valueType="num">
                                      <p:cBhvr>
                                        <p:cTn id="955" dur="750"/>
                                        <p:tgtEl>
                                          <p:spTgt spid="383"/>
                                        </p:tgtEl>
                                        <p:attrNameLst>
                                          <p:attrName>ppt_y</p:attrName>
                                        </p:attrNameLst>
                                      </p:cBhvr>
                                      <p:tavLst>
                                        <p:tav tm="0">
                                          <p:val>
                                            <p:strVal val="ppt_y"/>
                                          </p:val>
                                        </p:tav>
                                        <p:tav tm="100000">
                                          <p:val>
                                            <p:strVal val="ppt_y+.1"/>
                                          </p:val>
                                        </p:tav>
                                      </p:tavLst>
                                    </p:anim>
                                    <p:set>
                                      <p:cBhvr>
                                        <p:cTn id="956" dur="1" fill="hold">
                                          <p:stCondLst>
                                            <p:cond delay="749"/>
                                          </p:stCondLst>
                                        </p:cTn>
                                        <p:tgtEl>
                                          <p:spTgt spid="383"/>
                                        </p:tgtEl>
                                        <p:attrNameLst>
                                          <p:attrName>style.visibility</p:attrName>
                                        </p:attrNameLst>
                                      </p:cBhvr>
                                      <p:to>
                                        <p:strVal val="hidden"/>
                                      </p:to>
                                    </p:set>
                                  </p:childTnLst>
                                </p:cTn>
                              </p:par>
                              <p:par>
                                <p:cTn id="957" presetID="10" presetClass="entr" presetSubtype="0" repeatCount="indefinite" fill="hold" nodeType="withEffect">
                                  <p:stCondLst>
                                    <p:cond delay="0"/>
                                  </p:stCondLst>
                                  <p:childTnLst>
                                    <p:set>
                                      <p:cBhvr>
                                        <p:cTn id="958" dur="1" fill="hold">
                                          <p:stCondLst>
                                            <p:cond delay="0"/>
                                          </p:stCondLst>
                                        </p:cTn>
                                        <p:tgtEl>
                                          <p:spTgt spid="386"/>
                                        </p:tgtEl>
                                        <p:attrNameLst>
                                          <p:attrName>style.visibility</p:attrName>
                                        </p:attrNameLst>
                                      </p:cBhvr>
                                      <p:to>
                                        <p:strVal val="visible"/>
                                      </p:to>
                                    </p:set>
                                    <p:animEffect transition="in" filter="fade">
                                      <p:cBhvr>
                                        <p:cTn id="959" dur="750"/>
                                        <p:tgtEl>
                                          <p:spTgt spid="386"/>
                                        </p:tgtEl>
                                      </p:cBhvr>
                                    </p:animEffect>
                                  </p:childTnLst>
                                </p:cTn>
                              </p:par>
                              <p:par>
                                <p:cTn id="960" presetID="42" presetClass="path" presetSubtype="0" repeatCount="indefinite" accel="50000" decel="50000" fill="hold" nodeType="withEffect">
                                  <p:stCondLst>
                                    <p:cond delay="0"/>
                                  </p:stCondLst>
                                  <p:childTnLst>
                                    <p:animMotion origin="layout" path="M 2.5E-6 2.22222E-6 L 2.5E-6 0.25 " pathEditMode="relative" rAng="0" ptsTypes="AA">
                                      <p:cBhvr>
                                        <p:cTn id="961" dur="750" fill="hold"/>
                                        <p:tgtEl>
                                          <p:spTgt spid="386"/>
                                        </p:tgtEl>
                                        <p:attrNameLst>
                                          <p:attrName>ppt_x</p:attrName>
                                          <p:attrName>ppt_y</p:attrName>
                                        </p:attrNameLst>
                                      </p:cBhvr>
                                      <p:rCtr x="0" y="12500"/>
                                    </p:animMotion>
                                  </p:childTnLst>
                                </p:cTn>
                              </p:par>
                              <p:par>
                                <p:cTn id="962" presetID="42" presetClass="exit" presetSubtype="0" repeatCount="indefinite" fill="hold" nodeType="withEffect">
                                  <p:stCondLst>
                                    <p:cond delay="0"/>
                                  </p:stCondLst>
                                  <p:childTnLst>
                                    <p:animEffect transition="out" filter="fade">
                                      <p:cBhvr>
                                        <p:cTn id="963" dur="750"/>
                                        <p:tgtEl>
                                          <p:spTgt spid="386"/>
                                        </p:tgtEl>
                                      </p:cBhvr>
                                    </p:animEffect>
                                    <p:anim calcmode="lin" valueType="num">
                                      <p:cBhvr>
                                        <p:cTn id="964" dur="750"/>
                                        <p:tgtEl>
                                          <p:spTgt spid="386"/>
                                        </p:tgtEl>
                                        <p:attrNameLst>
                                          <p:attrName>ppt_x</p:attrName>
                                        </p:attrNameLst>
                                      </p:cBhvr>
                                      <p:tavLst>
                                        <p:tav tm="0">
                                          <p:val>
                                            <p:strVal val="ppt_x"/>
                                          </p:val>
                                        </p:tav>
                                        <p:tav tm="100000">
                                          <p:val>
                                            <p:strVal val="ppt_x"/>
                                          </p:val>
                                        </p:tav>
                                      </p:tavLst>
                                    </p:anim>
                                    <p:anim calcmode="lin" valueType="num">
                                      <p:cBhvr>
                                        <p:cTn id="965" dur="750"/>
                                        <p:tgtEl>
                                          <p:spTgt spid="386"/>
                                        </p:tgtEl>
                                        <p:attrNameLst>
                                          <p:attrName>ppt_y</p:attrName>
                                        </p:attrNameLst>
                                      </p:cBhvr>
                                      <p:tavLst>
                                        <p:tav tm="0">
                                          <p:val>
                                            <p:strVal val="ppt_y"/>
                                          </p:val>
                                        </p:tav>
                                        <p:tav tm="100000">
                                          <p:val>
                                            <p:strVal val="ppt_y+.1"/>
                                          </p:val>
                                        </p:tav>
                                      </p:tavLst>
                                    </p:anim>
                                    <p:set>
                                      <p:cBhvr>
                                        <p:cTn id="966" dur="1" fill="hold">
                                          <p:stCondLst>
                                            <p:cond delay="749"/>
                                          </p:stCondLst>
                                        </p:cTn>
                                        <p:tgtEl>
                                          <p:spTgt spid="386"/>
                                        </p:tgtEl>
                                        <p:attrNameLst>
                                          <p:attrName>style.visibility</p:attrName>
                                        </p:attrNameLst>
                                      </p:cBhvr>
                                      <p:to>
                                        <p:strVal val="hidden"/>
                                      </p:to>
                                    </p:set>
                                  </p:childTnLst>
                                </p:cTn>
                              </p:par>
                              <p:par>
                                <p:cTn id="967" presetID="10" presetClass="entr" presetSubtype="0" repeatCount="indefinite" fill="hold" nodeType="withEffect">
                                  <p:stCondLst>
                                    <p:cond delay="0"/>
                                  </p:stCondLst>
                                  <p:childTnLst>
                                    <p:set>
                                      <p:cBhvr>
                                        <p:cTn id="968" dur="1" fill="hold">
                                          <p:stCondLst>
                                            <p:cond delay="0"/>
                                          </p:stCondLst>
                                        </p:cTn>
                                        <p:tgtEl>
                                          <p:spTgt spid="389"/>
                                        </p:tgtEl>
                                        <p:attrNameLst>
                                          <p:attrName>style.visibility</p:attrName>
                                        </p:attrNameLst>
                                      </p:cBhvr>
                                      <p:to>
                                        <p:strVal val="visible"/>
                                      </p:to>
                                    </p:set>
                                    <p:animEffect transition="in" filter="fade">
                                      <p:cBhvr>
                                        <p:cTn id="969" dur="750"/>
                                        <p:tgtEl>
                                          <p:spTgt spid="389"/>
                                        </p:tgtEl>
                                      </p:cBhvr>
                                    </p:animEffect>
                                  </p:childTnLst>
                                </p:cTn>
                              </p:par>
                              <p:par>
                                <p:cTn id="970" presetID="42" presetClass="path" presetSubtype="0" repeatCount="indefinite" accel="50000" decel="50000" fill="hold" nodeType="withEffect">
                                  <p:stCondLst>
                                    <p:cond delay="0"/>
                                  </p:stCondLst>
                                  <p:childTnLst>
                                    <p:animMotion origin="layout" path="M 1.45833E-6 -3.33333E-6 L 1.45833E-6 0.25 " pathEditMode="relative" rAng="0" ptsTypes="AA">
                                      <p:cBhvr>
                                        <p:cTn id="971" dur="750" fill="hold"/>
                                        <p:tgtEl>
                                          <p:spTgt spid="389"/>
                                        </p:tgtEl>
                                        <p:attrNameLst>
                                          <p:attrName>ppt_x</p:attrName>
                                          <p:attrName>ppt_y</p:attrName>
                                        </p:attrNameLst>
                                      </p:cBhvr>
                                      <p:rCtr x="0" y="12500"/>
                                    </p:animMotion>
                                  </p:childTnLst>
                                </p:cTn>
                              </p:par>
                              <p:par>
                                <p:cTn id="972" presetID="42" presetClass="exit" presetSubtype="0" repeatCount="indefinite" fill="hold" nodeType="withEffect">
                                  <p:stCondLst>
                                    <p:cond delay="0"/>
                                  </p:stCondLst>
                                  <p:childTnLst>
                                    <p:animEffect transition="out" filter="fade">
                                      <p:cBhvr>
                                        <p:cTn id="973" dur="750"/>
                                        <p:tgtEl>
                                          <p:spTgt spid="389"/>
                                        </p:tgtEl>
                                      </p:cBhvr>
                                    </p:animEffect>
                                    <p:anim calcmode="lin" valueType="num">
                                      <p:cBhvr>
                                        <p:cTn id="974" dur="750"/>
                                        <p:tgtEl>
                                          <p:spTgt spid="389"/>
                                        </p:tgtEl>
                                        <p:attrNameLst>
                                          <p:attrName>ppt_x</p:attrName>
                                        </p:attrNameLst>
                                      </p:cBhvr>
                                      <p:tavLst>
                                        <p:tav tm="0">
                                          <p:val>
                                            <p:strVal val="ppt_x"/>
                                          </p:val>
                                        </p:tav>
                                        <p:tav tm="100000">
                                          <p:val>
                                            <p:strVal val="ppt_x"/>
                                          </p:val>
                                        </p:tav>
                                      </p:tavLst>
                                    </p:anim>
                                    <p:anim calcmode="lin" valueType="num">
                                      <p:cBhvr>
                                        <p:cTn id="975" dur="750"/>
                                        <p:tgtEl>
                                          <p:spTgt spid="389"/>
                                        </p:tgtEl>
                                        <p:attrNameLst>
                                          <p:attrName>ppt_y</p:attrName>
                                        </p:attrNameLst>
                                      </p:cBhvr>
                                      <p:tavLst>
                                        <p:tav tm="0">
                                          <p:val>
                                            <p:strVal val="ppt_y"/>
                                          </p:val>
                                        </p:tav>
                                        <p:tav tm="100000">
                                          <p:val>
                                            <p:strVal val="ppt_y+.1"/>
                                          </p:val>
                                        </p:tav>
                                      </p:tavLst>
                                    </p:anim>
                                    <p:set>
                                      <p:cBhvr>
                                        <p:cTn id="976" dur="1" fill="hold">
                                          <p:stCondLst>
                                            <p:cond delay="749"/>
                                          </p:stCondLst>
                                        </p:cTn>
                                        <p:tgtEl>
                                          <p:spTgt spid="389"/>
                                        </p:tgtEl>
                                        <p:attrNameLst>
                                          <p:attrName>style.visibility</p:attrName>
                                        </p:attrNameLst>
                                      </p:cBhvr>
                                      <p:to>
                                        <p:strVal val="hidden"/>
                                      </p:to>
                                    </p:set>
                                  </p:childTnLst>
                                </p:cTn>
                              </p:par>
                              <p:par>
                                <p:cTn id="977" presetID="10" presetClass="entr" presetSubtype="0" repeatCount="indefinite" fill="hold" nodeType="withEffect">
                                  <p:stCondLst>
                                    <p:cond delay="0"/>
                                  </p:stCondLst>
                                  <p:childTnLst>
                                    <p:set>
                                      <p:cBhvr>
                                        <p:cTn id="978" dur="1" fill="hold">
                                          <p:stCondLst>
                                            <p:cond delay="0"/>
                                          </p:stCondLst>
                                        </p:cTn>
                                        <p:tgtEl>
                                          <p:spTgt spid="392"/>
                                        </p:tgtEl>
                                        <p:attrNameLst>
                                          <p:attrName>style.visibility</p:attrName>
                                        </p:attrNameLst>
                                      </p:cBhvr>
                                      <p:to>
                                        <p:strVal val="visible"/>
                                      </p:to>
                                    </p:set>
                                    <p:animEffect transition="in" filter="fade">
                                      <p:cBhvr>
                                        <p:cTn id="979" dur="750"/>
                                        <p:tgtEl>
                                          <p:spTgt spid="392"/>
                                        </p:tgtEl>
                                      </p:cBhvr>
                                    </p:animEffect>
                                  </p:childTnLst>
                                </p:cTn>
                              </p:par>
                              <p:par>
                                <p:cTn id="980" presetID="42" presetClass="path" presetSubtype="0" repeatCount="indefinite" accel="50000" decel="50000" fill="hold" nodeType="withEffect">
                                  <p:stCondLst>
                                    <p:cond delay="0"/>
                                  </p:stCondLst>
                                  <p:childTnLst>
                                    <p:animMotion origin="layout" path="M 1.45833E-6 -3.33333E-6 L 1.45833E-6 0.25 " pathEditMode="relative" rAng="0" ptsTypes="AA">
                                      <p:cBhvr>
                                        <p:cTn id="981" dur="750" fill="hold"/>
                                        <p:tgtEl>
                                          <p:spTgt spid="392"/>
                                        </p:tgtEl>
                                        <p:attrNameLst>
                                          <p:attrName>ppt_x</p:attrName>
                                          <p:attrName>ppt_y</p:attrName>
                                        </p:attrNameLst>
                                      </p:cBhvr>
                                      <p:rCtr x="0" y="12500"/>
                                    </p:animMotion>
                                  </p:childTnLst>
                                </p:cTn>
                              </p:par>
                              <p:par>
                                <p:cTn id="982" presetID="42" presetClass="exit" presetSubtype="0" repeatCount="indefinite" fill="hold" nodeType="withEffect">
                                  <p:stCondLst>
                                    <p:cond delay="0"/>
                                  </p:stCondLst>
                                  <p:childTnLst>
                                    <p:animEffect transition="out" filter="fade">
                                      <p:cBhvr>
                                        <p:cTn id="983" dur="750"/>
                                        <p:tgtEl>
                                          <p:spTgt spid="392"/>
                                        </p:tgtEl>
                                      </p:cBhvr>
                                    </p:animEffect>
                                    <p:anim calcmode="lin" valueType="num">
                                      <p:cBhvr>
                                        <p:cTn id="984" dur="750"/>
                                        <p:tgtEl>
                                          <p:spTgt spid="392"/>
                                        </p:tgtEl>
                                        <p:attrNameLst>
                                          <p:attrName>ppt_x</p:attrName>
                                        </p:attrNameLst>
                                      </p:cBhvr>
                                      <p:tavLst>
                                        <p:tav tm="0">
                                          <p:val>
                                            <p:strVal val="ppt_x"/>
                                          </p:val>
                                        </p:tav>
                                        <p:tav tm="100000">
                                          <p:val>
                                            <p:strVal val="ppt_x"/>
                                          </p:val>
                                        </p:tav>
                                      </p:tavLst>
                                    </p:anim>
                                    <p:anim calcmode="lin" valueType="num">
                                      <p:cBhvr>
                                        <p:cTn id="985" dur="750"/>
                                        <p:tgtEl>
                                          <p:spTgt spid="392"/>
                                        </p:tgtEl>
                                        <p:attrNameLst>
                                          <p:attrName>ppt_y</p:attrName>
                                        </p:attrNameLst>
                                      </p:cBhvr>
                                      <p:tavLst>
                                        <p:tav tm="0">
                                          <p:val>
                                            <p:strVal val="ppt_y"/>
                                          </p:val>
                                        </p:tav>
                                        <p:tav tm="100000">
                                          <p:val>
                                            <p:strVal val="ppt_y+.1"/>
                                          </p:val>
                                        </p:tav>
                                      </p:tavLst>
                                    </p:anim>
                                    <p:set>
                                      <p:cBhvr>
                                        <p:cTn id="986" dur="1" fill="hold">
                                          <p:stCondLst>
                                            <p:cond delay="749"/>
                                          </p:stCondLst>
                                        </p:cTn>
                                        <p:tgtEl>
                                          <p:spTgt spid="392"/>
                                        </p:tgtEl>
                                        <p:attrNameLst>
                                          <p:attrName>style.visibility</p:attrName>
                                        </p:attrNameLst>
                                      </p:cBhvr>
                                      <p:to>
                                        <p:strVal val="hidden"/>
                                      </p:to>
                                    </p:set>
                                  </p:childTnLst>
                                </p:cTn>
                              </p:par>
                              <p:par>
                                <p:cTn id="987" presetID="10" presetClass="entr" presetSubtype="0" repeatCount="indefinite" fill="hold" nodeType="withEffect">
                                  <p:stCondLst>
                                    <p:cond delay="0"/>
                                  </p:stCondLst>
                                  <p:childTnLst>
                                    <p:set>
                                      <p:cBhvr>
                                        <p:cTn id="988" dur="1" fill="hold">
                                          <p:stCondLst>
                                            <p:cond delay="0"/>
                                          </p:stCondLst>
                                        </p:cTn>
                                        <p:tgtEl>
                                          <p:spTgt spid="395"/>
                                        </p:tgtEl>
                                        <p:attrNameLst>
                                          <p:attrName>style.visibility</p:attrName>
                                        </p:attrNameLst>
                                      </p:cBhvr>
                                      <p:to>
                                        <p:strVal val="visible"/>
                                      </p:to>
                                    </p:set>
                                    <p:animEffect transition="in" filter="fade">
                                      <p:cBhvr>
                                        <p:cTn id="989" dur="750"/>
                                        <p:tgtEl>
                                          <p:spTgt spid="395"/>
                                        </p:tgtEl>
                                      </p:cBhvr>
                                    </p:animEffect>
                                  </p:childTnLst>
                                </p:cTn>
                              </p:par>
                              <p:par>
                                <p:cTn id="99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991" dur="750" fill="hold"/>
                                        <p:tgtEl>
                                          <p:spTgt spid="395"/>
                                        </p:tgtEl>
                                        <p:attrNameLst>
                                          <p:attrName>ppt_x</p:attrName>
                                          <p:attrName>ppt_y</p:attrName>
                                        </p:attrNameLst>
                                      </p:cBhvr>
                                      <p:rCtr x="0" y="12500"/>
                                    </p:animMotion>
                                  </p:childTnLst>
                                </p:cTn>
                              </p:par>
                              <p:par>
                                <p:cTn id="992" presetID="42" presetClass="exit" presetSubtype="0" repeatCount="indefinite" fill="hold" nodeType="withEffect">
                                  <p:stCondLst>
                                    <p:cond delay="0"/>
                                  </p:stCondLst>
                                  <p:childTnLst>
                                    <p:animEffect transition="out" filter="fade">
                                      <p:cBhvr>
                                        <p:cTn id="993" dur="750"/>
                                        <p:tgtEl>
                                          <p:spTgt spid="395"/>
                                        </p:tgtEl>
                                      </p:cBhvr>
                                    </p:animEffect>
                                    <p:anim calcmode="lin" valueType="num">
                                      <p:cBhvr>
                                        <p:cTn id="994" dur="750"/>
                                        <p:tgtEl>
                                          <p:spTgt spid="395"/>
                                        </p:tgtEl>
                                        <p:attrNameLst>
                                          <p:attrName>ppt_x</p:attrName>
                                        </p:attrNameLst>
                                      </p:cBhvr>
                                      <p:tavLst>
                                        <p:tav tm="0">
                                          <p:val>
                                            <p:strVal val="ppt_x"/>
                                          </p:val>
                                        </p:tav>
                                        <p:tav tm="100000">
                                          <p:val>
                                            <p:strVal val="ppt_x"/>
                                          </p:val>
                                        </p:tav>
                                      </p:tavLst>
                                    </p:anim>
                                    <p:anim calcmode="lin" valueType="num">
                                      <p:cBhvr>
                                        <p:cTn id="995" dur="750"/>
                                        <p:tgtEl>
                                          <p:spTgt spid="395"/>
                                        </p:tgtEl>
                                        <p:attrNameLst>
                                          <p:attrName>ppt_y</p:attrName>
                                        </p:attrNameLst>
                                      </p:cBhvr>
                                      <p:tavLst>
                                        <p:tav tm="0">
                                          <p:val>
                                            <p:strVal val="ppt_y"/>
                                          </p:val>
                                        </p:tav>
                                        <p:tav tm="100000">
                                          <p:val>
                                            <p:strVal val="ppt_y+.1"/>
                                          </p:val>
                                        </p:tav>
                                      </p:tavLst>
                                    </p:anim>
                                    <p:set>
                                      <p:cBhvr>
                                        <p:cTn id="996" dur="1" fill="hold">
                                          <p:stCondLst>
                                            <p:cond delay="749"/>
                                          </p:stCondLst>
                                        </p:cTn>
                                        <p:tgtEl>
                                          <p:spTgt spid="395"/>
                                        </p:tgtEl>
                                        <p:attrNameLst>
                                          <p:attrName>style.visibility</p:attrName>
                                        </p:attrNameLst>
                                      </p:cBhvr>
                                      <p:to>
                                        <p:strVal val="hidden"/>
                                      </p:to>
                                    </p:set>
                                  </p:childTnLst>
                                </p:cTn>
                              </p:par>
                              <p:par>
                                <p:cTn id="997" presetID="10" presetClass="entr" presetSubtype="0" repeatCount="indefinite" fill="hold" nodeType="withEffect">
                                  <p:stCondLst>
                                    <p:cond delay="0"/>
                                  </p:stCondLst>
                                  <p:childTnLst>
                                    <p:set>
                                      <p:cBhvr>
                                        <p:cTn id="998" dur="1" fill="hold">
                                          <p:stCondLst>
                                            <p:cond delay="0"/>
                                          </p:stCondLst>
                                        </p:cTn>
                                        <p:tgtEl>
                                          <p:spTgt spid="398"/>
                                        </p:tgtEl>
                                        <p:attrNameLst>
                                          <p:attrName>style.visibility</p:attrName>
                                        </p:attrNameLst>
                                      </p:cBhvr>
                                      <p:to>
                                        <p:strVal val="visible"/>
                                      </p:to>
                                    </p:set>
                                    <p:animEffect transition="in" filter="fade">
                                      <p:cBhvr>
                                        <p:cTn id="999" dur="750"/>
                                        <p:tgtEl>
                                          <p:spTgt spid="398"/>
                                        </p:tgtEl>
                                      </p:cBhvr>
                                    </p:animEffect>
                                  </p:childTnLst>
                                </p:cTn>
                              </p:par>
                              <p:par>
                                <p:cTn id="100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1001" dur="750" fill="hold"/>
                                        <p:tgtEl>
                                          <p:spTgt spid="398"/>
                                        </p:tgtEl>
                                        <p:attrNameLst>
                                          <p:attrName>ppt_x</p:attrName>
                                          <p:attrName>ppt_y</p:attrName>
                                        </p:attrNameLst>
                                      </p:cBhvr>
                                      <p:rCtr x="0" y="12500"/>
                                    </p:animMotion>
                                  </p:childTnLst>
                                </p:cTn>
                              </p:par>
                              <p:par>
                                <p:cTn id="1002" presetID="42" presetClass="exit" presetSubtype="0" repeatCount="indefinite" fill="hold" nodeType="withEffect">
                                  <p:stCondLst>
                                    <p:cond delay="0"/>
                                  </p:stCondLst>
                                  <p:childTnLst>
                                    <p:animEffect transition="out" filter="fade">
                                      <p:cBhvr>
                                        <p:cTn id="1003" dur="750"/>
                                        <p:tgtEl>
                                          <p:spTgt spid="398"/>
                                        </p:tgtEl>
                                      </p:cBhvr>
                                    </p:animEffect>
                                    <p:anim calcmode="lin" valueType="num">
                                      <p:cBhvr>
                                        <p:cTn id="1004" dur="750"/>
                                        <p:tgtEl>
                                          <p:spTgt spid="398"/>
                                        </p:tgtEl>
                                        <p:attrNameLst>
                                          <p:attrName>ppt_x</p:attrName>
                                        </p:attrNameLst>
                                      </p:cBhvr>
                                      <p:tavLst>
                                        <p:tav tm="0">
                                          <p:val>
                                            <p:strVal val="ppt_x"/>
                                          </p:val>
                                        </p:tav>
                                        <p:tav tm="100000">
                                          <p:val>
                                            <p:strVal val="ppt_x"/>
                                          </p:val>
                                        </p:tav>
                                      </p:tavLst>
                                    </p:anim>
                                    <p:anim calcmode="lin" valueType="num">
                                      <p:cBhvr>
                                        <p:cTn id="1005" dur="750"/>
                                        <p:tgtEl>
                                          <p:spTgt spid="398"/>
                                        </p:tgtEl>
                                        <p:attrNameLst>
                                          <p:attrName>ppt_y</p:attrName>
                                        </p:attrNameLst>
                                      </p:cBhvr>
                                      <p:tavLst>
                                        <p:tav tm="0">
                                          <p:val>
                                            <p:strVal val="ppt_y"/>
                                          </p:val>
                                        </p:tav>
                                        <p:tav tm="100000">
                                          <p:val>
                                            <p:strVal val="ppt_y+.1"/>
                                          </p:val>
                                        </p:tav>
                                      </p:tavLst>
                                    </p:anim>
                                    <p:set>
                                      <p:cBhvr>
                                        <p:cTn id="1006" dur="1" fill="hold">
                                          <p:stCondLst>
                                            <p:cond delay="749"/>
                                          </p:stCondLst>
                                        </p:cTn>
                                        <p:tgtEl>
                                          <p:spTgt spid="398"/>
                                        </p:tgtEl>
                                        <p:attrNameLst>
                                          <p:attrName>style.visibility</p:attrName>
                                        </p:attrNameLst>
                                      </p:cBhvr>
                                      <p:to>
                                        <p:strVal val="hidden"/>
                                      </p:to>
                                    </p:set>
                                  </p:childTnLst>
                                </p:cTn>
                              </p:par>
                              <p:par>
                                <p:cTn id="1007" presetID="10" presetClass="entr" presetSubtype="0" repeatCount="indefinite" fill="hold" nodeType="withEffect">
                                  <p:stCondLst>
                                    <p:cond delay="0"/>
                                  </p:stCondLst>
                                  <p:childTnLst>
                                    <p:set>
                                      <p:cBhvr>
                                        <p:cTn id="1008" dur="1" fill="hold">
                                          <p:stCondLst>
                                            <p:cond delay="0"/>
                                          </p:stCondLst>
                                        </p:cTn>
                                        <p:tgtEl>
                                          <p:spTgt spid="402"/>
                                        </p:tgtEl>
                                        <p:attrNameLst>
                                          <p:attrName>style.visibility</p:attrName>
                                        </p:attrNameLst>
                                      </p:cBhvr>
                                      <p:to>
                                        <p:strVal val="visible"/>
                                      </p:to>
                                    </p:set>
                                    <p:animEffect transition="in" filter="fade">
                                      <p:cBhvr>
                                        <p:cTn id="1009" dur="750"/>
                                        <p:tgtEl>
                                          <p:spTgt spid="402"/>
                                        </p:tgtEl>
                                      </p:cBhvr>
                                    </p:animEffect>
                                  </p:childTnLst>
                                </p:cTn>
                              </p:par>
                              <p:par>
                                <p:cTn id="1010" presetID="42" presetClass="path" presetSubtype="0" repeatCount="indefinite" accel="50000" decel="50000" fill="hold" nodeType="withEffect">
                                  <p:stCondLst>
                                    <p:cond delay="0"/>
                                  </p:stCondLst>
                                  <p:childTnLst>
                                    <p:animMotion origin="layout" path="M 2.70833E-6 -3.33333E-6 L 2.70833E-6 0.25 " pathEditMode="relative" rAng="0" ptsTypes="AA">
                                      <p:cBhvr>
                                        <p:cTn id="1011" dur="750" fill="hold"/>
                                        <p:tgtEl>
                                          <p:spTgt spid="402"/>
                                        </p:tgtEl>
                                        <p:attrNameLst>
                                          <p:attrName>ppt_x</p:attrName>
                                          <p:attrName>ppt_y</p:attrName>
                                        </p:attrNameLst>
                                      </p:cBhvr>
                                      <p:rCtr x="0" y="12500"/>
                                    </p:animMotion>
                                  </p:childTnLst>
                                </p:cTn>
                              </p:par>
                              <p:par>
                                <p:cTn id="1012" presetID="42" presetClass="exit" presetSubtype="0" repeatCount="indefinite" fill="hold" nodeType="withEffect">
                                  <p:stCondLst>
                                    <p:cond delay="0"/>
                                  </p:stCondLst>
                                  <p:childTnLst>
                                    <p:animEffect transition="out" filter="fade">
                                      <p:cBhvr>
                                        <p:cTn id="1013" dur="750"/>
                                        <p:tgtEl>
                                          <p:spTgt spid="402"/>
                                        </p:tgtEl>
                                      </p:cBhvr>
                                    </p:animEffect>
                                    <p:anim calcmode="lin" valueType="num">
                                      <p:cBhvr>
                                        <p:cTn id="1014" dur="750"/>
                                        <p:tgtEl>
                                          <p:spTgt spid="402"/>
                                        </p:tgtEl>
                                        <p:attrNameLst>
                                          <p:attrName>ppt_x</p:attrName>
                                        </p:attrNameLst>
                                      </p:cBhvr>
                                      <p:tavLst>
                                        <p:tav tm="0">
                                          <p:val>
                                            <p:strVal val="ppt_x"/>
                                          </p:val>
                                        </p:tav>
                                        <p:tav tm="100000">
                                          <p:val>
                                            <p:strVal val="ppt_x"/>
                                          </p:val>
                                        </p:tav>
                                      </p:tavLst>
                                    </p:anim>
                                    <p:anim calcmode="lin" valueType="num">
                                      <p:cBhvr>
                                        <p:cTn id="1015" dur="750"/>
                                        <p:tgtEl>
                                          <p:spTgt spid="402"/>
                                        </p:tgtEl>
                                        <p:attrNameLst>
                                          <p:attrName>ppt_y</p:attrName>
                                        </p:attrNameLst>
                                      </p:cBhvr>
                                      <p:tavLst>
                                        <p:tav tm="0">
                                          <p:val>
                                            <p:strVal val="ppt_y"/>
                                          </p:val>
                                        </p:tav>
                                        <p:tav tm="100000">
                                          <p:val>
                                            <p:strVal val="ppt_y+.1"/>
                                          </p:val>
                                        </p:tav>
                                      </p:tavLst>
                                    </p:anim>
                                    <p:set>
                                      <p:cBhvr>
                                        <p:cTn id="1016" dur="1" fill="hold">
                                          <p:stCondLst>
                                            <p:cond delay="749"/>
                                          </p:stCondLst>
                                        </p:cTn>
                                        <p:tgtEl>
                                          <p:spTgt spid="402"/>
                                        </p:tgtEl>
                                        <p:attrNameLst>
                                          <p:attrName>style.visibility</p:attrName>
                                        </p:attrNameLst>
                                      </p:cBhvr>
                                      <p:to>
                                        <p:strVal val="hidden"/>
                                      </p:to>
                                    </p:set>
                                  </p:childTnLst>
                                </p:cTn>
                              </p:par>
                              <p:par>
                                <p:cTn id="1017" presetID="10" presetClass="entr" presetSubtype="0" repeatCount="indefinite" fill="hold" nodeType="withEffect">
                                  <p:stCondLst>
                                    <p:cond delay="0"/>
                                  </p:stCondLst>
                                  <p:childTnLst>
                                    <p:set>
                                      <p:cBhvr>
                                        <p:cTn id="1018" dur="1" fill="hold">
                                          <p:stCondLst>
                                            <p:cond delay="0"/>
                                          </p:stCondLst>
                                        </p:cTn>
                                        <p:tgtEl>
                                          <p:spTgt spid="405"/>
                                        </p:tgtEl>
                                        <p:attrNameLst>
                                          <p:attrName>style.visibility</p:attrName>
                                        </p:attrNameLst>
                                      </p:cBhvr>
                                      <p:to>
                                        <p:strVal val="visible"/>
                                      </p:to>
                                    </p:set>
                                    <p:animEffect transition="in" filter="fade">
                                      <p:cBhvr>
                                        <p:cTn id="1019" dur="750"/>
                                        <p:tgtEl>
                                          <p:spTgt spid="405"/>
                                        </p:tgtEl>
                                      </p:cBhvr>
                                    </p:animEffect>
                                  </p:childTnLst>
                                </p:cTn>
                              </p:par>
                              <p:par>
                                <p:cTn id="1020" presetID="42" presetClass="path" presetSubtype="0" repeatCount="indefinite" accel="50000" decel="50000" fill="hold" nodeType="withEffect">
                                  <p:stCondLst>
                                    <p:cond delay="0"/>
                                  </p:stCondLst>
                                  <p:childTnLst>
                                    <p:animMotion origin="layout" path="M -4.16667E-6 7.40741E-7 L -4.16667E-6 0.25 " pathEditMode="relative" rAng="0" ptsTypes="AA">
                                      <p:cBhvr>
                                        <p:cTn id="1021" dur="750" fill="hold"/>
                                        <p:tgtEl>
                                          <p:spTgt spid="405"/>
                                        </p:tgtEl>
                                        <p:attrNameLst>
                                          <p:attrName>ppt_x</p:attrName>
                                          <p:attrName>ppt_y</p:attrName>
                                        </p:attrNameLst>
                                      </p:cBhvr>
                                      <p:rCtr x="0" y="12500"/>
                                    </p:animMotion>
                                  </p:childTnLst>
                                </p:cTn>
                              </p:par>
                              <p:par>
                                <p:cTn id="1022" presetID="42" presetClass="exit" presetSubtype="0" repeatCount="indefinite" fill="hold" nodeType="withEffect">
                                  <p:stCondLst>
                                    <p:cond delay="0"/>
                                  </p:stCondLst>
                                  <p:childTnLst>
                                    <p:animEffect transition="out" filter="fade">
                                      <p:cBhvr>
                                        <p:cTn id="1023" dur="750"/>
                                        <p:tgtEl>
                                          <p:spTgt spid="405"/>
                                        </p:tgtEl>
                                      </p:cBhvr>
                                    </p:animEffect>
                                    <p:anim calcmode="lin" valueType="num">
                                      <p:cBhvr>
                                        <p:cTn id="1024" dur="750"/>
                                        <p:tgtEl>
                                          <p:spTgt spid="405"/>
                                        </p:tgtEl>
                                        <p:attrNameLst>
                                          <p:attrName>ppt_x</p:attrName>
                                        </p:attrNameLst>
                                      </p:cBhvr>
                                      <p:tavLst>
                                        <p:tav tm="0">
                                          <p:val>
                                            <p:strVal val="ppt_x"/>
                                          </p:val>
                                        </p:tav>
                                        <p:tav tm="100000">
                                          <p:val>
                                            <p:strVal val="ppt_x"/>
                                          </p:val>
                                        </p:tav>
                                      </p:tavLst>
                                    </p:anim>
                                    <p:anim calcmode="lin" valueType="num">
                                      <p:cBhvr>
                                        <p:cTn id="1025" dur="750"/>
                                        <p:tgtEl>
                                          <p:spTgt spid="405"/>
                                        </p:tgtEl>
                                        <p:attrNameLst>
                                          <p:attrName>ppt_y</p:attrName>
                                        </p:attrNameLst>
                                      </p:cBhvr>
                                      <p:tavLst>
                                        <p:tav tm="0">
                                          <p:val>
                                            <p:strVal val="ppt_y"/>
                                          </p:val>
                                        </p:tav>
                                        <p:tav tm="100000">
                                          <p:val>
                                            <p:strVal val="ppt_y+.1"/>
                                          </p:val>
                                        </p:tav>
                                      </p:tavLst>
                                    </p:anim>
                                    <p:set>
                                      <p:cBhvr>
                                        <p:cTn id="1026" dur="1" fill="hold">
                                          <p:stCondLst>
                                            <p:cond delay="749"/>
                                          </p:stCondLst>
                                        </p:cTn>
                                        <p:tgtEl>
                                          <p:spTgt spid="405"/>
                                        </p:tgtEl>
                                        <p:attrNameLst>
                                          <p:attrName>style.visibility</p:attrName>
                                        </p:attrNameLst>
                                      </p:cBhvr>
                                      <p:to>
                                        <p:strVal val="hidden"/>
                                      </p:to>
                                    </p:set>
                                  </p:childTnLst>
                                </p:cTn>
                              </p:par>
                              <p:par>
                                <p:cTn id="1027" presetID="10" presetClass="entr" presetSubtype="0" repeatCount="indefinite" fill="hold" nodeType="withEffect">
                                  <p:stCondLst>
                                    <p:cond delay="0"/>
                                  </p:stCondLst>
                                  <p:childTnLst>
                                    <p:set>
                                      <p:cBhvr>
                                        <p:cTn id="1028" dur="1" fill="hold">
                                          <p:stCondLst>
                                            <p:cond delay="0"/>
                                          </p:stCondLst>
                                        </p:cTn>
                                        <p:tgtEl>
                                          <p:spTgt spid="408"/>
                                        </p:tgtEl>
                                        <p:attrNameLst>
                                          <p:attrName>style.visibility</p:attrName>
                                        </p:attrNameLst>
                                      </p:cBhvr>
                                      <p:to>
                                        <p:strVal val="visible"/>
                                      </p:to>
                                    </p:set>
                                    <p:animEffect transition="in" filter="fade">
                                      <p:cBhvr>
                                        <p:cTn id="1029" dur="750"/>
                                        <p:tgtEl>
                                          <p:spTgt spid="408"/>
                                        </p:tgtEl>
                                      </p:cBhvr>
                                    </p:animEffect>
                                  </p:childTnLst>
                                </p:cTn>
                              </p:par>
                              <p:par>
                                <p:cTn id="1030" presetID="42" presetClass="path" presetSubtype="0" repeatCount="indefinite" accel="50000" decel="50000" fill="hold" nodeType="withEffect">
                                  <p:stCondLst>
                                    <p:cond delay="0"/>
                                  </p:stCondLst>
                                  <p:childTnLst>
                                    <p:animMotion origin="layout" path="M 2.08333E-7 1.11111E-6 L 2.08333E-7 0.25 " pathEditMode="relative" rAng="0" ptsTypes="AA">
                                      <p:cBhvr>
                                        <p:cTn id="1031" dur="750" fill="hold"/>
                                        <p:tgtEl>
                                          <p:spTgt spid="408"/>
                                        </p:tgtEl>
                                        <p:attrNameLst>
                                          <p:attrName>ppt_x</p:attrName>
                                          <p:attrName>ppt_y</p:attrName>
                                        </p:attrNameLst>
                                      </p:cBhvr>
                                      <p:rCtr x="0" y="12500"/>
                                    </p:animMotion>
                                  </p:childTnLst>
                                </p:cTn>
                              </p:par>
                              <p:par>
                                <p:cTn id="1032" presetID="42" presetClass="exit" presetSubtype="0" repeatCount="indefinite" fill="hold" nodeType="withEffect">
                                  <p:stCondLst>
                                    <p:cond delay="0"/>
                                  </p:stCondLst>
                                  <p:childTnLst>
                                    <p:animEffect transition="out" filter="fade">
                                      <p:cBhvr>
                                        <p:cTn id="1033" dur="750"/>
                                        <p:tgtEl>
                                          <p:spTgt spid="408"/>
                                        </p:tgtEl>
                                      </p:cBhvr>
                                    </p:animEffect>
                                    <p:anim calcmode="lin" valueType="num">
                                      <p:cBhvr>
                                        <p:cTn id="1034" dur="750"/>
                                        <p:tgtEl>
                                          <p:spTgt spid="408"/>
                                        </p:tgtEl>
                                        <p:attrNameLst>
                                          <p:attrName>ppt_x</p:attrName>
                                        </p:attrNameLst>
                                      </p:cBhvr>
                                      <p:tavLst>
                                        <p:tav tm="0">
                                          <p:val>
                                            <p:strVal val="ppt_x"/>
                                          </p:val>
                                        </p:tav>
                                        <p:tav tm="100000">
                                          <p:val>
                                            <p:strVal val="ppt_x"/>
                                          </p:val>
                                        </p:tav>
                                      </p:tavLst>
                                    </p:anim>
                                    <p:anim calcmode="lin" valueType="num">
                                      <p:cBhvr>
                                        <p:cTn id="1035" dur="750"/>
                                        <p:tgtEl>
                                          <p:spTgt spid="408"/>
                                        </p:tgtEl>
                                        <p:attrNameLst>
                                          <p:attrName>ppt_y</p:attrName>
                                        </p:attrNameLst>
                                      </p:cBhvr>
                                      <p:tavLst>
                                        <p:tav tm="0">
                                          <p:val>
                                            <p:strVal val="ppt_y"/>
                                          </p:val>
                                        </p:tav>
                                        <p:tav tm="100000">
                                          <p:val>
                                            <p:strVal val="ppt_y+.1"/>
                                          </p:val>
                                        </p:tav>
                                      </p:tavLst>
                                    </p:anim>
                                    <p:set>
                                      <p:cBhvr>
                                        <p:cTn id="1036" dur="1" fill="hold">
                                          <p:stCondLst>
                                            <p:cond delay="749"/>
                                          </p:stCondLst>
                                        </p:cTn>
                                        <p:tgtEl>
                                          <p:spTgt spid="408"/>
                                        </p:tgtEl>
                                        <p:attrNameLst>
                                          <p:attrName>style.visibility</p:attrName>
                                        </p:attrNameLst>
                                      </p:cBhvr>
                                      <p:to>
                                        <p:strVal val="hidden"/>
                                      </p:to>
                                    </p:set>
                                  </p:childTnLst>
                                </p:cTn>
                              </p:par>
                              <p:par>
                                <p:cTn id="1037" presetID="10" presetClass="entr" presetSubtype="0" repeatCount="indefinite" fill="hold" nodeType="withEffect">
                                  <p:stCondLst>
                                    <p:cond delay="0"/>
                                  </p:stCondLst>
                                  <p:childTnLst>
                                    <p:set>
                                      <p:cBhvr>
                                        <p:cTn id="1038" dur="1" fill="hold">
                                          <p:stCondLst>
                                            <p:cond delay="0"/>
                                          </p:stCondLst>
                                        </p:cTn>
                                        <p:tgtEl>
                                          <p:spTgt spid="411"/>
                                        </p:tgtEl>
                                        <p:attrNameLst>
                                          <p:attrName>style.visibility</p:attrName>
                                        </p:attrNameLst>
                                      </p:cBhvr>
                                      <p:to>
                                        <p:strVal val="visible"/>
                                      </p:to>
                                    </p:set>
                                    <p:animEffect transition="in" filter="fade">
                                      <p:cBhvr>
                                        <p:cTn id="1039" dur="750"/>
                                        <p:tgtEl>
                                          <p:spTgt spid="411"/>
                                        </p:tgtEl>
                                      </p:cBhvr>
                                    </p:animEffect>
                                  </p:childTnLst>
                                </p:cTn>
                              </p:par>
                              <p:par>
                                <p:cTn id="1040" presetID="42" presetClass="path" presetSubtype="0" repeatCount="indefinite" accel="50000" decel="50000" fill="hold" nodeType="withEffect">
                                  <p:stCondLst>
                                    <p:cond delay="0"/>
                                  </p:stCondLst>
                                  <p:childTnLst>
                                    <p:animMotion origin="layout" path="M -2.08333E-7 7.40741E-7 L -2.08333E-7 0.25 " pathEditMode="relative" rAng="0" ptsTypes="AA">
                                      <p:cBhvr>
                                        <p:cTn id="1041" dur="750" fill="hold"/>
                                        <p:tgtEl>
                                          <p:spTgt spid="411"/>
                                        </p:tgtEl>
                                        <p:attrNameLst>
                                          <p:attrName>ppt_x</p:attrName>
                                          <p:attrName>ppt_y</p:attrName>
                                        </p:attrNameLst>
                                      </p:cBhvr>
                                      <p:rCtr x="0" y="12500"/>
                                    </p:animMotion>
                                  </p:childTnLst>
                                </p:cTn>
                              </p:par>
                              <p:par>
                                <p:cTn id="1042" presetID="42" presetClass="exit" presetSubtype="0" repeatCount="indefinite" fill="hold" nodeType="withEffect">
                                  <p:stCondLst>
                                    <p:cond delay="0"/>
                                  </p:stCondLst>
                                  <p:childTnLst>
                                    <p:animEffect transition="out" filter="fade">
                                      <p:cBhvr>
                                        <p:cTn id="1043" dur="750"/>
                                        <p:tgtEl>
                                          <p:spTgt spid="411"/>
                                        </p:tgtEl>
                                      </p:cBhvr>
                                    </p:animEffect>
                                    <p:anim calcmode="lin" valueType="num">
                                      <p:cBhvr>
                                        <p:cTn id="1044" dur="750"/>
                                        <p:tgtEl>
                                          <p:spTgt spid="411"/>
                                        </p:tgtEl>
                                        <p:attrNameLst>
                                          <p:attrName>ppt_x</p:attrName>
                                        </p:attrNameLst>
                                      </p:cBhvr>
                                      <p:tavLst>
                                        <p:tav tm="0">
                                          <p:val>
                                            <p:strVal val="ppt_x"/>
                                          </p:val>
                                        </p:tav>
                                        <p:tav tm="100000">
                                          <p:val>
                                            <p:strVal val="ppt_x"/>
                                          </p:val>
                                        </p:tav>
                                      </p:tavLst>
                                    </p:anim>
                                    <p:anim calcmode="lin" valueType="num">
                                      <p:cBhvr>
                                        <p:cTn id="1045" dur="750"/>
                                        <p:tgtEl>
                                          <p:spTgt spid="411"/>
                                        </p:tgtEl>
                                        <p:attrNameLst>
                                          <p:attrName>ppt_y</p:attrName>
                                        </p:attrNameLst>
                                      </p:cBhvr>
                                      <p:tavLst>
                                        <p:tav tm="0">
                                          <p:val>
                                            <p:strVal val="ppt_y"/>
                                          </p:val>
                                        </p:tav>
                                        <p:tav tm="100000">
                                          <p:val>
                                            <p:strVal val="ppt_y+.1"/>
                                          </p:val>
                                        </p:tav>
                                      </p:tavLst>
                                    </p:anim>
                                    <p:set>
                                      <p:cBhvr>
                                        <p:cTn id="1046" dur="1" fill="hold">
                                          <p:stCondLst>
                                            <p:cond delay="749"/>
                                          </p:stCondLst>
                                        </p:cTn>
                                        <p:tgtEl>
                                          <p:spTgt spid="411"/>
                                        </p:tgtEl>
                                        <p:attrNameLst>
                                          <p:attrName>style.visibility</p:attrName>
                                        </p:attrNameLst>
                                      </p:cBhvr>
                                      <p:to>
                                        <p:strVal val="hidden"/>
                                      </p:to>
                                    </p:set>
                                  </p:childTnLst>
                                </p:cTn>
                              </p:par>
                              <p:par>
                                <p:cTn id="1047" presetID="10" presetClass="entr" presetSubtype="0" repeatCount="indefinite" fill="hold" nodeType="withEffect">
                                  <p:stCondLst>
                                    <p:cond delay="0"/>
                                  </p:stCondLst>
                                  <p:childTnLst>
                                    <p:set>
                                      <p:cBhvr>
                                        <p:cTn id="1048" dur="1" fill="hold">
                                          <p:stCondLst>
                                            <p:cond delay="0"/>
                                          </p:stCondLst>
                                        </p:cTn>
                                        <p:tgtEl>
                                          <p:spTgt spid="414"/>
                                        </p:tgtEl>
                                        <p:attrNameLst>
                                          <p:attrName>style.visibility</p:attrName>
                                        </p:attrNameLst>
                                      </p:cBhvr>
                                      <p:to>
                                        <p:strVal val="visible"/>
                                      </p:to>
                                    </p:set>
                                    <p:animEffect transition="in" filter="fade">
                                      <p:cBhvr>
                                        <p:cTn id="1049" dur="750"/>
                                        <p:tgtEl>
                                          <p:spTgt spid="414"/>
                                        </p:tgtEl>
                                      </p:cBhvr>
                                    </p:animEffect>
                                  </p:childTnLst>
                                </p:cTn>
                              </p:par>
                              <p:par>
                                <p:cTn id="1050" presetID="42" presetClass="path" presetSubtype="0" repeatCount="indefinite" accel="50000" decel="50000" fill="hold" nodeType="withEffect">
                                  <p:stCondLst>
                                    <p:cond delay="0"/>
                                  </p:stCondLst>
                                  <p:childTnLst>
                                    <p:animMotion origin="layout" path="M -3.125E-6 2.96296E-6 L -3.125E-6 0.25 " pathEditMode="relative" rAng="0" ptsTypes="AA">
                                      <p:cBhvr>
                                        <p:cTn id="1051" dur="750" fill="hold"/>
                                        <p:tgtEl>
                                          <p:spTgt spid="414"/>
                                        </p:tgtEl>
                                        <p:attrNameLst>
                                          <p:attrName>ppt_x</p:attrName>
                                          <p:attrName>ppt_y</p:attrName>
                                        </p:attrNameLst>
                                      </p:cBhvr>
                                      <p:rCtr x="0" y="12500"/>
                                    </p:animMotion>
                                  </p:childTnLst>
                                </p:cTn>
                              </p:par>
                              <p:par>
                                <p:cTn id="1052" presetID="42" presetClass="exit" presetSubtype="0" repeatCount="indefinite" fill="hold" nodeType="withEffect">
                                  <p:stCondLst>
                                    <p:cond delay="0"/>
                                  </p:stCondLst>
                                  <p:childTnLst>
                                    <p:animEffect transition="out" filter="fade">
                                      <p:cBhvr>
                                        <p:cTn id="1053" dur="750"/>
                                        <p:tgtEl>
                                          <p:spTgt spid="414"/>
                                        </p:tgtEl>
                                      </p:cBhvr>
                                    </p:animEffect>
                                    <p:anim calcmode="lin" valueType="num">
                                      <p:cBhvr>
                                        <p:cTn id="1054" dur="750"/>
                                        <p:tgtEl>
                                          <p:spTgt spid="414"/>
                                        </p:tgtEl>
                                        <p:attrNameLst>
                                          <p:attrName>ppt_x</p:attrName>
                                        </p:attrNameLst>
                                      </p:cBhvr>
                                      <p:tavLst>
                                        <p:tav tm="0">
                                          <p:val>
                                            <p:strVal val="ppt_x"/>
                                          </p:val>
                                        </p:tav>
                                        <p:tav tm="100000">
                                          <p:val>
                                            <p:strVal val="ppt_x"/>
                                          </p:val>
                                        </p:tav>
                                      </p:tavLst>
                                    </p:anim>
                                    <p:anim calcmode="lin" valueType="num">
                                      <p:cBhvr>
                                        <p:cTn id="1055" dur="750"/>
                                        <p:tgtEl>
                                          <p:spTgt spid="414"/>
                                        </p:tgtEl>
                                        <p:attrNameLst>
                                          <p:attrName>ppt_y</p:attrName>
                                        </p:attrNameLst>
                                      </p:cBhvr>
                                      <p:tavLst>
                                        <p:tav tm="0">
                                          <p:val>
                                            <p:strVal val="ppt_y"/>
                                          </p:val>
                                        </p:tav>
                                        <p:tav tm="100000">
                                          <p:val>
                                            <p:strVal val="ppt_y+.1"/>
                                          </p:val>
                                        </p:tav>
                                      </p:tavLst>
                                    </p:anim>
                                    <p:set>
                                      <p:cBhvr>
                                        <p:cTn id="1056" dur="1" fill="hold">
                                          <p:stCondLst>
                                            <p:cond delay="749"/>
                                          </p:stCondLst>
                                        </p:cTn>
                                        <p:tgtEl>
                                          <p:spTgt spid="414"/>
                                        </p:tgtEl>
                                        <p:attrNameLst>
                                          <p:attrName>style.visibility</p:attrName>
                                        </p:attrNameLst>
                                      </p:cBhvr>
                                      <p:to>
                                        <p:strVal val="hidden"/>
                                      </p:to>
                                    </p:set>
                                  </p:childTnLst>
                                </p:cTn>
                              </p:par>
                              <p:par>
                                <p:cTn id="1057" presetID="10" presetClass="entr" presetSubtype="0" repeatCount="indefinite" fill="hold" nodeType="withEffect">
                                  <p:stCondLst>
                                    <p:cond delay="0"/>
                                  </p:stCondLst>
                                  <p:childTnLst>
                                    <p:set>
                                      <p:cBhvr>
                                        <p:cTn id="1058" dur="1" fill="hold">
                                          <p:stCondLst>
                                            <p:cond delay="0"/>
                                          </p:stCondLst>
                                        </p:cTn>
                                        <p:tgtEl>
                                          <p:spTgt spid="417"/>
                                        </p:tgtEl>
                                        <p:attrNameLst>
                                          <p:attrName>style.visibility</p:attrName>
                                        </p:attrNameLst>
                                      </p:cBhvr>
                                      <p:to>
                                        <p:strVal val="visible"/>
                                      </p:to>
                                    </p:set>
                                    <p:animEffect transition="in" filter="fade">
                                      <p:cBhvr>
                                        <p:cTn id="1059" dur="750"/>
                                        <p:tgtEl>
                                          <p:spTgt spid="417"/>
                                        </p:tgtEl>
                                      </p:cBhvr>
                                    </p:animEffect>
                                  </p:childTnLst>
                                </p:cTn>
                              </p:par>
                              <p:par>
                                <p:cTn id="1060" presetID="42" presetClass="path" presetSubtype="0" repeatCount="indefinite" accel="50000" decel="50000" fill="hold" nodeType="withEffect">
                                  <p:stCondLst>
                                    <p:cond delay="0"/>
                                  </p:stCondLst>
                                  <p:childTnLst>
                                    <p:animMotion origin="layout" path="M 1.25E-6 -2.59259E-6 L 1.25E-6 0.25 " pathEditMode="relative" rAng="0" ptsTypes="AA">
                                      <p:cBhvr>
                                        <p:cTn id="1061" dur="750" fill="hold"/>
                                        <p:tgtEl>
                                          <p:spTgt spid="417"/>
                                        </p:tgtEl>
                                        <p:attrNameLst>
                                          <p:attrName>ppt_x</p:attrName>
                                          <p:attrName>ppt_y</p:attrName>
                                        </p:attrNameLst>
                                      </p:cBhvr>
                                      <p:rCtr x="0" y="12500"/>
                                    </p:animMotion>
                                  </p:childTnLst>
                                </p:cTn>
                              </p:par>
                              <p:par>
                                <p:cTn id="1062" presetID="42" presetClass="exit" presetSubtype="0" repeatCount="indefinite" fill="hold" nodeType="withEffect">
                                  <p:stCondLst>
                                    <p:cond delay="0"/>
                                  </p:stCondLst>
                                  <p:childTnLst>
                                    <p:animEffect transition="out" filter="fade">
                                      <p:cBhvr>
                                        <p:cTn id="1063" dur="750"/>
                                        <p:tgtEl>
                                          <p:spTgt spid="417"/>
                                        </p:tgtEl>
                                      </p:cBhvr>
                                    </p:animEffect>
                                    <p:anim calcmode="lin" valueType="num">
                                      <p:cBhvr>
                                        <p:cTn id="1064" dur="750"/>
                                        <p:tgtEl>
                                          <p:spTgt spid="417"/>
                                        </p:tgtEl>
                                        <p:attrNameLst>
                                          <p:attrName>ppt_x</p:attrName>
                                        </p:attrNameLst>
                                      </p:cBhvr>
                                      <p:tavLst>
                                        <p:tav tm="0">
                                          <p:val>
                                            <p:strVal val="ppt_x"/>
                                          </p:val>
                                        </p:tav>
                                        <p:tav tm="100000">
                                          <p:val>
                                            <p:strVal val="ppt_x"/>
                                          </p:val>
                                        </p:tav>
                                      </p:tavLst>
                                    </p:anim>
                                    <p:anim calcmode="lin" valueType="num">
                                      <p:cBhvr>
                                        <p:cTn id="1065" dur="750"/>
                                        <p:tgtEl>
                                          <p:spTgt spid="417"/>
                                        </p:tgtEl>
                                        <p:attrNameLst>
                                          <p:attrName>ppt_y</p:attrName>
                                        </p:attrNameLst>
                                      </p:cBhvr>
                                      <p:tavLst>
                                        <p:tav tm="0">
                                          <p:val>
                                            <p:strVal val="ppt_y"/>
                                          </p:val>
                                        </p:tav>
                                        <p:tav tm="100000">
                                          <p:val>
                                            <p:strVal val="ppt_y+.1"/>
                                          </p:val>
                                        </p:tav>
                                      </p:tavLst>
                                    </p:anim>
                                    <p:set>
                                      <p:cBhvr>
                                        <p:cTn id="1066" dur="1" fill="hold">
                                          <p:stCondLst>
                                            <p:cond delay="749"/>
                                          </p:stCondLst>
                                        </p:cTn>
                                        <p:tgtEl>
                                          <p:spTgt spid="417"/>
                                        </p:tgtEl>
                                        <p:attrNameLst>
                                          <p:attrName>style.visibility</p:attrName>
                                        </p:attrNameLst>
                                      </p:cBhvr>
                                      <p:to>
                                        <p:strVal val="hidden"/>
                                      </p:to>
                                    </p:set>
                                  </p:childTnLst>
                                </p:cTn>
                              </p:par>
                              <p:par>
                                <p:cTn id="1067" presetID="10" presetClass="entr" presetSubtype="0" repeatCount="indefinite" fill="hold" nodeType="withEffect">
                                  <p:stCondLst>
                                    <p:cond delay="0"/>
                                  </p:stCondLst>
                                  <p:childTnLst>
                                    <p:set>
                                      <p:cBhvr>
                                        <p:cTn id="1068" dur="1" fill="hold">
                                          <p:stCondLst>
                                            <p:cond delay="0"/>
                                          </p:stCondLst>
                                        </p:cTn>
                                        <p:tgtEl>
                                          <p:spTgt spid="420"/>
                                        </p:tgtEl>
                                        <p:attrNameLst>
                                          <p:attrName>style.visibility</p:attrName>
                                        </p:attrNameLst>
                                      </p:cBhvr>
                                      <p:to>
                                        <p:strVal val="visible"/>
                                      </p:to>
                                    </p:set>
                                    <p:animEffect transition="in" filter="fade">
                                      <p:cBhvr>
                                        <p:cTn id="1069" dur="750"/>
                                        <p:tgtEl>
                                          <p:spTgt spid="420"/>
                                        </p:tgtEl>
                                      </p:cBhvr>
                                    </p:animEffect>
                                  </p:childTnLst>
                                </p:cTn>
                              </p:par>
                              <p:par>
                                <p:cTn id="1070" presetID="42" presetClass="path" presetSubtype="0" repeatCount="indefinite" accel="50000" decel="50000" fill="hold" nodeType="withEffect">
                                  <p:stCondLst>
                                    <p:cond delay="0"/>
                                  </p:stCondLst>
                                  <p:childTnLst>
                                    <p:animMotion origin="layout" path="M -3.95833E-6 -4.81481E-6 L -3.95833E-6 0.25 " pathEditMode="relative" rAng="0" ptsTypes="AA">
                                      <p:cBhvr>
                                        <p:cTn id="1071" dur="750" fill="hold"/>
                                        <p:tgtEl>
                                          <p:spTgt spid="420"/>
                                        </p:tgtEl>
                                        <p:attrNameLst>
                                          <p:attrName>ppt_x</p:attrName>
                                          <p:attrName>ppt_y</p:attrName>
                                        </p:attrNameLst>
                                      </p:cBhvr>
                                      <p:rCtr x="0" y="12500"/>
                                    </p:animMotion>
                                  </p:childTnLst>
                                </p:cTn>
                              </p:par>
                              <p:par>
                                <p:cTn id="1072" presetID="42" presetClass="exit" presetSubtype="0" repeatCount="indefinite" fill="hold" nodeType="withEffect">
                                  <p:stCondLst>
                                    <p:cond delay="0"/>
                                  </p:stCondLst>
                                  <p:childTnLst>
                                    <p:animEffect transition="out" filter="fade">
                                      <p:cBhvr>
                                        <p:cTn id="1073" dur="750"/>
                                        <p:tgtEl>
                                          <p:spTgt spid="420"/>
                                        </p:tgtEl>
                                      </p:cBhvr>
                                    </p:animEffect>
                                    <p:anim calcmode="lin" valueType="num">
                                      <p:cBhvr>
                                        <p:cTn id="1074" dur="750"/>
                                        <p:tgtEl>
                                          <p:spTgt spid="420"/>
                                        </p:tgtEl>
                                        <p:attrNameLst>
                                          <p:attrName>ppt_x</p:attrName>
                                        </p:attrNameLst>
                                      </p:cBhvr>
                                      <p:tavLst>
                                        <p:tav tm="0">
                                          <p:val>
                                            <p:strVal val="ppt_x"/>
                                          </p:val>
                                        </p:tav>
                                        <p:tav tm="100000">
                                          <p:val>
                                            <p:strVal val="ppt_x"/>
                                          </p:val>
                                        </p:tav>
                                      </p:tavLst>
                                    </p:anim>
                                    <p:anim calcmode="lin" valueType="num">
                                      <p:cBhvr>
                                        <p:cTn id="1075" dur="750"/>
                                        <p:tgtEl>
                                          <p:spTgt spid="420"/>
                                        </p:tgtEl>
                                        <p:attrNameLst>
                                          <p:attrName>ppt_y</p:attrName>
                                        </p:attrNameLst>
                                      </p:cBhvr>
                                      <p:tavLst>
                                        <p:tav tm="0">
                                          <p:val>
                                            <p:strVal val="ppt_y"/>
                                          </p:val>
                                        </p:tav>
                                        <p:tav tm="100000">
                                          <p:val>
                                            <p:strVal val="ppt_y+.1"/>
                                          </p:val>
                                        </p:tav>
                                      </p:tavLst>
                                    </p:anim>
                                    <p:set>
                                      <p:cBhvr>
                                        <p:cTn id="1076" dur="1" fill="hold">
                                          <p:stCondLst>
                                            <p:cond delay="749"/>
                                          </p:stCondLst>
                                        </p:cTn>
                                        <p:tgtEl>
                                          <p:spTgt spid="420"/>
                                        </p:tgtEl>
                                        <p:attrNameLst>
                                          <p:attrName>style.visibility</p:attrName>
                                        </p:attrNameLst>
                                      </p:cBhvr>
                                      <p:to>
                                        <p:strVal val="hidden"/>
                                      </p:to>
                                    </p:set>
                                  </p:childTnLst>
                                </p:cTn>
                              </p:par>
                              <p:par>
                                <p:cTn id="1077" presetID="10" presetClass="entr" presetSubtype="0" repeatCount="indefinite" fill="hold" nodeType="withEffect">
                                  <p:stCondLst>
                                    <p:cond delay="0"/>
                                  </p:stCondLst>
                                  <p:childTnLst>
                                    <p:set>
                                      <p:cBhvr>
                                        <p:cTn id="1078" dur="1" fill="hold">
                                          <p:stCondLst>
                                            <p:cond delay="0"/>
                                          </p:stCondLst>
                                        </p:cTn>
                                        <p:tgtEl>
                                          <p:spTgt spid="423"/>
                                        </p:tgtEl>
                                        <p:attrNameLst>
                                          <p:attrName>style.visibility</p:attrName>
                                        </p:attrNameLst>
                                      </p:cBhvr>
                                      <p:to>
                                        <p:strVal val="visible"/>
                                      </p:to>
                                    </p:set>
                                    <p:animEffect transition="in" filter="fade">
                                      <p:cBhvr>
                                        <p:cTn id="1079" dur="750"/>
                                        <p:tgtEl>
                                          <p:spTgt spid="423"/>
                                        </p:tgtEl>
                                      </p:cBhvr>
                                    </p:animEffect>
                                  </p:childTnLst>
                                </p:cTn>
                              </p:par>
                              <p:par>
                                <p:cTn id="1080" presetID="42" presetClass="path" presetSubtype="0" repeatCount="indefinite" accel="50000" decel="50000" fill="hold" nodeType="withEffect">
                                  <p:stCondLst>
                                    <p:cond delay="0"/>
                                  </p:stCondLst>
                                  <p:childTnLst>
                                    <p:animMotion origin="layout" path="M 4.16667E-6 -1.85185E-6 L 4.16667E-6 0.25 " pathEditMode="relative" rAng="0" ptsTypes="AA">
                                      <p:cBhvr>
                                        <p:cTn id="1081" dur="750" fill="hold"/>
                                        <p:tgtEl>
                                          <p:spTgt spid="423"/>
                                        </p:tgtEl>
                                        <p:attrNameLst>
                                          <p:attrName>ppt_x</p:attrName>
                                          <p:attrName>ppt_y</p:attrName>
                                        </p:attrNameLst>
                                      </p:cBhvr>
                                      <p:rCtr x="0" y="12500"/>
                                    </p:animMotion>
                                  </p:childTnLst>
                                </p:cTn>
                              </p:par>
                              <p:par>
                                <p:cTn id="1082" presetID="42" presetClass="exit" presetSubtype="0" repeatCount="indefinite" fill="hold" nodeType="withEffect">
                                  <p:stCondLst>
                                    <p:cond delay="0"/>
                                  </p:stCondLst>
                                  <p:childTnLst>
                                    <p:animEffect transition="out" filter="fade">
                                      <p:cBhvr>
                                        <p:cTn id="1083" dur="750"/>
                                        <p:tgtEl>
                                          <p:spTgt spid="423"/>
                                        </p:tgtEl>
                                      </p:cBhvr>
                                    </p:animEffect>
                                    <p:anim calcmode="lin" valueType="num">
                                      <p:cBhvr>
                                        <p:cTn id="1084" dur="750"/>
                                        <p:tgtEl>
                                          <p:spTgt spid="423"/>
                                        </p:tgtEl>
                                        <p:attrNameLst>
                                          <p:attrName>ppt_x</p:attrName>
                                        </p:attrNameLst>
                                      </p:cBhvr>
                                      <p:tavLst>
                                        <p:tav tm="0">
                                          <p:val>
                                            <p:strVal val="ppt_x"/>
                                          </p:val>
                                        </p:tav>
                                        <p:tav tm="100000">
                                          <p:val>
                                            <p:strVal val="ppt_x"/>
                                          </p:val>
                                        </p:tav>
                                      </p:tavLst>
                                    </p:anim>
                                    <p:anim calcmode="lin" valueType="num">
                                      <p:cBhvr>
                                        <p:cTn id="1085" dur="750"/>
                                        <p:tgtEl>
                                          <p:spTgt spid="423"/>
                                        </p:tgtEl>
                                        <p:attrNameLst>
                                          <p:attrName>ppt_y</p:attrName>
                                        </p:attrNameLst>
                                      </p:cBhvr>
                                      <p:tavLst>
                                        <p:tav tm="0">
                                          <p:val>
                                            <p:strVal val="ppt_y"/>
                                          </p:val>
                                        </p:tav>
                                        <p:tav tm="100000">
                                          <p:val>
                                            <p:strVal val="ppt_y+.1"/>
                                          </p:val>
                                        </p:tav>
                                      </p:tavLst>
                                    </p:anim>
                                    <p:set>
                                      <p:cBhvr>
                                        <p:cTn id="1086" dur="1" fill="hold">
                                          <p:stCondLst>
                                            <p:cond delay="749"/>
                                          </p:stCondLst>
                                        </p:cTn>
                                        <p:tgtEl>
                                          <p:spTgt spid="423"/>
                                        </p:tgtEl>
                                        <p:attrNameLst>
                                          <p:attrName>style.visibility</p:attrName>
                                        </p:attrNameLst>
                                      </p:cBhvr>
                                      <p:to>
                                        <p:strVal val="hidden"/>
                                      </p:to>
                                    </p:set>
                                  </p:childTnLst>
                                </p:cTn>
                              </p:par>
                              <p:par>
                                <p:cTn id="1087" presetID="10" presetClass="entr" presetSubtype="0" repeatCount="indefinite" fill="hold" nodeType="withEffect">
                                  <p:stCondLst>
                                    <p:cond delay="0"/>
                                  </p:stCondLst>
                                  <p:childTnLst>
                                    <p:set>
                                      <p:cBhvr>
                                        <p:cTn id="1088" dur="1" fill="hold">
                                          <p:stCondLst>
                                            <p:cond delay="0"/>
                                          </p:stCondLst>
                                        </p:cTn>
                                        <p:tgtEl>
                                          <p:spTgt spid="426"/>
                                        </p:tgtEl>
                                        <p:attrNameLst>
                                          <p:attrName>style.visibility</p:attrName>
                                        </p:attrNameLst>
                                      </p:cBhvr>
                                      <p:to>
                                        <p:strVal val="visible"/>
                                      </p:to>
                                    </p:set>
                                    <p:animEffect transition="in" filter="fade">
                                      <p:cBhvr>
                                        <p:cTn id="1089" dur="750"/>
                                        <p:tgtEl>
                                          <p:spTgt spid="426"/>
                                        </p:tgtEl>
                                      </p:cBhvr>
                                    </p:animEffect>
                                  </p:childTnLst>
                                </p:cTn>
                              </p:par>
                              <p:par>
                                <p:cTn id="1090" presetID="42" presetClass="path" presetSubtype="0" repeatCount="indefinite" accel="50000" decel="50000" fill="hold" nodeType="withEffect">
                                  <p:stCondLst>
                                    <p:cond delay="0"/>
                                  </p:stCondLst>
                                  <p:childTnLst>
                                    <p:animMotion origin="layout" path="M 4.58333E-6 1.48148E-6 L 4.58333E-6 0.25 " pathEditMode="relative" rAng="0" ptsTypes="AA">
                                      <p:cBhvr>
                                        <p:cTn id="1091" dur="750" fill="hold"/>
                                        <p:tgtEl>
                                          <p:spTgt spid="426"/>
                                        </p:tgtEl>
                                        <p:attrNameLst>
                                          <p:attrName>ppt_x</p:attrName>
                                          <p:attrName>ppt_y</p:attrName>
                                        </p:attrNameLst>
                                      </p:cBhvr>
                                      <p:rCtr x="0" y="12500"/>
                                    </p:animMotion>
                                  </p:childTnLst>
                                </p:cTn>
                              </p:par>
                              <p:par>
                                <p:cTn id="1092" presetID="42" presetClass="exit" presetSubtype="0" repeatCount="indefinite" fill="hold" nodeType="withEffect">
                                  <p:stCondLst>
                                    <p:cond delay="0"/>
                                  </p:stCondLst>
                                  <p:childTnLst>
                                    <p:animEffect transition="out" filter="fade">
                                      <p:cBhvr>
                                        <p:cTn id="1093" dur="750"/>
                                        <p:tgtEl>
                                          <p:spTgt spid="426"/>
                                        </p:tgtEl>
                                      </p:cBhvr>
                                    </p:animEffect>
                                    <p:anim calcmode="lin" valueType="num">
                                      <p:cBhvr>
                                        <p:cTn id="1094" dur="750"/>
                                        <p:tgtEl>
                                          <p:spTgt spid="426"/>
                                        </p:tgtEl>
                                        <p:attrNameLst>
                                          <p:attrName>ppt_x</p:attrName>
                                        </p:attrNameLst>
                                      </p:cBhvr>
                                      <p:tavLst>
                                        <p:tav tm="0">
                                          <p:val>
                                            <p:strVal val="ppt_x"/>
                                          </p:val>
                                        </p:tav>
                                        <p:tav tm="100000">
                                          <p:val>
                                            <p:strVal val="ppt_x"/>
                                          </p:val>
                                        </p:tav>
                                      </p:tavLst>
                                    </p:anim>
                                    <p:anim calcmode="lin" valueType="num">
                                      <p:cBhvr>
                                        <p:cTn id="1095" dur="750"/>
                                        <p:tgtEl>
                                          <p:spTgt spid="426"/>
                                        </p:tgtEl>
                                        <p:attrNameLst>
                                          <p:attrName>ppt_y</p:attrName>
                                        </p:attrNameLst>
                                      </p:cBhvr>
                                      <p:tavLst>
                                        <p:tav tm="0">
                                          <p:val>
                                            <p:strVal val="ppt_y"/>
                                          </p:val>
                                        </p:tav>
                                        <p:tav tm="100000">
                                          <p:val>
                                            <p:strVal val="ppt_y+.1"/>
                                          </p:val>
                                        </p:tav>
                                      </p:tavLst>
                                    </p:anim>
                                    <p:set>
                                      <p:cBhvr>
                                        <p:cTn id="1096" dur="1" fill="hold">
                                          <p:stCondLst>
                                            <p:cond delay="749"/>
                                          </p:stCondLst>
                                        </p:cTn>
                                        <p:tgtEl>
                                          <p:spTgt spid="426"/>
                                        </p:tgtEl>
                                        <p:attrNameLst>
                                          <p:attrName>style.visibility</p:attrName>
                                        </p:attrNameLst>
                                      </p:cBhvr>
                                      <p:to>
                                        <p:strVal val="hidden"/>
                                      </p:to>
                                    </p:set>
                                  </p:childTnLst>
                                </p:cTn>
                              </p:par>
                              <p:par>
                                <p:cTn id="1097" presetID="10" presetClass="entr" presetSubtype="0" repeatCount="indefinite" fill="hold" nodeType="withEffect">
                                  <p:stCondLst>
                                    <p:cond delay="0"/>
                                  </p:stCondLst>
                                  <p:childTnLst>
                                    <p:set>
                                      <p:cBhvr>
                                        <p:cTn id="1098" dur="1" fill="hold">
                                          <p:stCondLst>
                                            <p:cond delay="0"/>
                                          </p:stCondLst>
                                        </p:cTn>
                                        <p:tgtEl>
                                          <p:spTgt spid="429"/>
                                        </p:tgtEl>
                                        <p:attrNameLst>
                                          <p:attrName>style.visibility</p:attrName>
                                        </p:attrNameLst>
                                      </p:cBhvr>
                                      <p:to>
                                        <p:strVal val="visible"/>
                                      </p:to>
                                    </p:set>
                                    <p:animEffect transition="in" filter="fade">
                                      <p:cBhvr>
                                        <p:cTn id="1099" dur="750"/>
                                        <p:tgtEl>
                                          <p:spTgt spid="429"/>
                                        </p:tgtEl>
                                      </p:cBhvr>
                                    </p:animEffect>
                                  </p:childTnLst>
                                </p:cTn>
                              </p:par>
                              <p:par>
                                <p:cTn id="1100" presetID="42" presetClass="path" presetSubtype="0" repeatCount="indefinite" accel="50000" decel="50000" fill="hold" nodeType="withEffect">
                                  <p:stCondLst>
                                    <p:cond delay="0"/>
                                  </p:stCondLst>
                                  <p:childTnLst>
                                    <p:animMotion origin="layout" path="M 4.16667E-6 2.96296E-6 L 4.16667E-6 0.25 " pathEditMode="relative" rAng="0" ptsTypes="AA">
                                      <p:cBhvr>
                                        <p:cTn id="1101" dur="750" fill="hold"/>
                                        <p:tgtEl>
                                          <p:spTgt spid="429"/>
                                        </p:tgtEl>
                                        <p:attrNameLst>
                                          <p:attrName>ppt_x</p:attrName>
                                          <p:attrName>ppt_y</p:attrName>
                                        </p:attrNameLst>
                                      </p:cBhvr>
                                      <p:rCtr x="0" y="12500"/>
                                    </p:animMotion>
                                  </p:childTnLst>
                                </p:cTn>
                              </p:par>
                              <p:par>
                                <p:cTn id="1102" presetID="42" presetClass="exit" presetSubtype="0" repeatCount="indefinite" fill="hold" nodeType="withEffect">
                                  <p:stCondLst>
                                    <p:cond delay="0"/>
                                  </p:stCondLst>
                                  <p:childTnLst>
                                    <p:animEffect transition="out" filter="fade">
                                      <p:cBhvr>
                                        <p:cTn id="1103" dur="750"/>
                                        <p:tgtEl>
                                          <p:spTgt spid="429"/>
                                        </p:tgtEl>
                                      </p:cBhvr>
                                    </p:animEffect>
                                    <p:anim calcmode="lin" valueType="num">
                                      <p:cBhvr>
                                        <p:cTn id="1104" dur="750"/>
                                        <p:tgtEl>
                                          <p:spTgt spid="429"/>
                                        </p:tgtEl>
                                        <p:attrNameLst>
                                          <p:attrName>ppt_x</p:attrName>
                                        </p:attrNameLst>
                                      </p:cBhvr>
                                      <p:tavLst>
                                        <p:tav tm="0">
                                          <p:val>
                                            <p:strVal val="ppt_x"/>
                                          </p:val>
                                        </p:tav>
                                        <p:tav tm="100000">
                                          <p:val>
                                            <p:strVal val="ppt_x"/>
                                          </p:val>
                                        </p:tav>
                                      </p:tavLst>
                                    </p:anim>
                                    <p:anim calcmode="lin" valueType="num">
                                      <p:cBhvr>
                                        <p:cTn id="1105" dur="750"/>
                                        <p:tgtEl>
                                          <p:spTgt spid="429"/>
                                        </p:tgtEl>
                                        <p:attrNameLst>
                                          <p:attrName>ppt_y</p:attrName>
                                        </p:attrNameLst>
                                      </p:cBhvr>
                                      <p:tavLst>
                                        <p:tav tm="0">
                                          <p:val>
                                            <p:strVal val="ppt_y"/>
                                          </p:val>
                                        </p:tav>
                                        <p:tav tm="100000">
                                          <p:val>
                                            <p:strVal val="ppt_y+.1"/>
                                          </p:val>
                                        </p:tav>
                                      </p:tavLst>
                                    </p:anim>
                                    <p:set>
                                      <p:cBhvr>
                                        <p:cTn id="1106" dur="1" fill="hold">
                                          <p:stCondLst>
                                            <p:cond delay="749"/>
                                          </p:stCondLst>
                                        </p:cTn>
                                        <p:tgtEl>
                                          <p:spTgt spid="429"/>
                                        </p:tgtEl>
                                        <p:attrNameLst>
                                          <p:attrName>style.visibility</p:attrName>
                                        </p:attrNameLst>
                                      </p:cBhvr>
                                      <p:to>
                                        <p:strVal val="hidden"/>
                                      </p:to>
                                    </p:set>
                                  </p:childTnLst>
                                </p:cTn>
                              </p:par>
                              <p:par>
                                <p:cTn id="1107" presetID="10" presetClass="entr" presetSubtype="0" repeatCount="indefinite" fill="hold" nodeType="withEffect">
                                  <p:stCondLst>
                                    <p:cond delay="0"/>
                                  </p:stCondLst>
                                  <p:childTnLst>
                                    <p:set>
                                      <p:cBhvr>
                                        <p:cTn id="1108" dur="1" fill="hold">
                                          <p:stCondLst>
                                            <p:cond delay="0"/>
                                          </p:stCondLst>
                                        </p:cTn>
                                        <p:tgtEl>
                                          <p:spTgt spid="432"/>
                                        </p:tgtEl>
                                        <p:attrNameLst>
                                          <p:attrName>style.visibility</p:attrName>
                                        </p:attrNameLst>
                                      </p:cBhvr>
                                      <p:to>
                                        <p:strVal val="visible"/>
                                      </p:to>
                                    </p:set>
                                    <p:animEffect transition="in" filter="fade">
                                      <p:cBhvr>
                                        <p:cTn id="1109" dur="750"/>
                                        <p:tgtEl>
                                          <p:spTgt spid="432"/>
                                        </p:tgtEl>
                                      </p:cBhvr>
                                    </p:animEffect>
                                  </p:childTnLst>
                                </p:cTn>
                              </p:par>
                              <p:par>
                                <p:cTn id="1110" presetID="42" presetClass="path" presetSubtype="0" repeatCount="indefinite" accel="50000" decel="50000" fill="hold" nodeType="withEffect">
                                  <p:stCondLst>
                                    <p:cond delay="0"/>
                                  </p:stCondLst>
                                  <p:childTnLst>
                                    <p:animMotion origin="layout" path="M 4.16667E-7 -1.48148E-6 L 4.16667E-7 0.25 " pathEditMode="relative" rAng="0" ptsTypes="AA">
                                      <p:cBhvr>
                                        <p:cTn id="1111" dur="750" fill="hold"/>
                                        <p:tgtEl>
                                          <p:spTgt spid="432"/>
                                        </p:tgtEl>
                                        <p:attrNameLst>
                                          <p:attrName>ppt_x</p:attrName>
                                          <p:attrName>ppt_y</p:attrName>
                                        </p:attrNameLst>
                                      </p:cBhvr>
                                      <p:rCtr x="0" y="12500"/>
                                    </p:animMotion>
                                  </p:childTnLst>
                                </p:cTn>
                              </p:par>
                              <p:par>
                                <p:cTn id="1112" presetID="42" presetClass="exit" presetSubtype="0" repeatCount="indefinite" fill="hold" nodeType="withEffect">
                                  <p:stCondLst>
                                    <p:cond delay="0"/>
                                  </p:stCondLst>
                                  <p:childTnLst>
                                    <p:animEffect transition="out" filter="fade">
                                      <p:cBhvr>
                                        <p:cTn id="1113" dur="750"/>
                                        <p:tgtEl>
                                          <p:spTgt spid="432"/>
                                        </p:tgtEl>
                                      </p:cBhvr>
                                    </p:animEffect>
                                    <p:anim calcmode="lin" valueType="num">
                                      <p:cBhvr>
                                        <p:cTn id="1114" dur="750"/>
                                        <p:tgtEl>
                                          <p:spTgt spid="432"/>
                                        </p:tgtEl>
                                        <p:attrNameLst>
                                          <p:attrName>ppt_x</p:attrName>
                                        </p:attrNameLst>
                                      </p:cBhvr>
                                      <p:tavLst>
                                        <p:tav tm="0">
                                          <p:val>
                                            <p:strVal val="ppt_x"/>
                                          </p:val>
                                        </p:tav>
                                        <p:tav tm="100000">
                                          <p:val>
                                            <p:strVal val="ppt_x"/>
                                          </p:val>
                                        </p:tav>
                                      </p:tavLst>
                                    </p:anim>
                                    <p:anim calcmode="lin" valueType="num">
                                      <p:cBhvr>
                                        <p:cTn id="1115" dur="750"/>
                                        <p:tgtEl>
                                          <p:spTgt spid="432"/>
                                        </p:tgtEl>
                                        <p:attrNameLst>
                                          <p:attrName>ppt_y</p:attrName>
                                        </p:attrNameLst>
                                      </p:cBhvr>
                                      <p:tavLst>
                                        <p:tav tm="0">
                                          <p:val>
                                            <p:strVal val="ppt_y"/>
                                          </p:val>
                                        </p:tav>
                                        <p:tav tm="100000">
                                          <p:val>
                                            <p:strVal val="ppt_y+.1"/>
                                          </p:val>
                                        </p:tav>
                                      </p:tavLst>
                                    </p:anim>
                                    <p:set>
                                      <p:cBhvr>
                                        <p:cTn id="1116" dur="1" fill="hold">
                                          <p:stCondLst>
                                            <p:cond delay="749"/>
                                          </p:stCondLst>
                                        </p:cTn>
                                        <p:tgtEl>
                                          <p:spTgt spid="432"/>
                                        </p:tgtEl>
                                        <p:attrNameLst>
                                          <p:attrName>style.visibility</p:attrName>
                                        </p:attrNameLst>
                                      </p:cBhvr>
                                      <p:to>
                                        <p:strVal val="hidden"/>
                                      </p:to>
                                    </p:set>
                                  </p:childTnLst>
                                </p:cTn>
                              </p:par>
                              <p:par>
                                <p:cTn id="1117" presetID="10" presetClass="entr" presetSubtype="0" repeatCount="indefinite" fill="hold" nodeType="withEffect">
                                  <p:stCondLst>
                                    <p:cond delay="0"/>
                                  </p:stCondLst>
                                  <p:childTnLst>
                                    <p:set>
                                      <p:cBhvr>
                                        <p:cTn id="1118" dur="1" fill="hold">
                                          <p:stCondLst>
                                            <p:cond delay="0"/>
                                          </p:stCondLst>
                                        </p:cTn>
                                        <p:tgtEl>
                                          <p:spTgt spid="435"/>
                                        </p:tgtEl>
                                        <p:attrNameLst>
                                          <p:attrName>style.visibility</p:attrName>
                                        </p:attrNameLst>
                                      </p:cBhvr>
                                      <p:to>
                                        <p:strVal val="visible"/>
                                      </p:to>
                                    </p:set>
                                    <p:animEffect transition="in" filter="fade">
                                      <p:cBhvr>
                                        <p:cTn id="1119" dur="750"/>
                                        <p:tgtEl>
                                          <p:spTgt spid="435"/>
                                        </p:tgtEl>
                                      </p:cBhvr>
                                    </p:animEffect>
                                  </p:childTnLst>
                                </p:cTn>
                              </p:par>
                              <p:par>
                                <p:cTn id="1120" presetID="42" presetClass="path" presetSubtype="0" repeatCount="indefinite" accel="50000" decel="50000" fill="hold" nodeType="withEffect">
                                  <p:stCondLst>
                                    <p:cond delay="0"/>
                                  </p:stCondLst>
                                  <p:childTnLst>
                                    <p:animMotion origin="layout" path="M -4.375E-6 -1.48148E-6 L -4.375E-6 0.25 " pathEditMode="relative" rAng="0" ptsTypes="AA">
                                      <p:cBhvr>
                                        <p:cTn id="1121" dur="750" fill="hold"/>
                                        <p:tgtEl>
                                          <p:spTgt spid="435"/>
                                        </p:tgtEl>
                                        <p:attrNameLst>
                                          <p:attrName>ppt_x</p:attrName>
                                          <p:attrName>ppt_y</p:attrName>
                                        </p:attrNameLst>
                                      </p:cBhvr>
                                      <p:rCtr x="0" y="12500"/>
                                    </p:animMotion>
                                  </p:childTnLst>
                                </p:cTn>
                              </p:par>
                              <p:par>
                                <p:cTn id="1122" presetID="42" presetClass="exit" presetSubtype="0" repeatCount="indefinite" fill="hold" nodeType="withEffect">
                                  <p:stCondLst>
                                    <p:cond delay="0"/>
                                  </p:stCondLst>
                                  <p:childTnLst>
                                    <p:animEffect transition="out" filter="fade">
                                      <p:cBhvr>
                                        <p:cTn id="1123" dur="750"/>
                                        <p:tgtEl>
                                          <p:spTgt spid="435"/>
                                        </p:tgtEl>
                                      </p:cBhvr>
                                    </p:animEffect>
                                    <p:anim calcmode="lin" valueType="num">
                                      <p:cBhvr>
                                        <p:cTn id="1124" dur="750"/>
                                        <p:tgtEl>
                                          <p:spTgt spid="435"/>
                                        </p:tgtEl>
                                        <p:attrNameLst>
                                          <p:attrName>ppt_x</p:attrName>
                                        </p:attrNameLst>
                                      </p:cBhvr>
                                      <p:tavLst>
                                        <p:tav tm="0">
                                          <p:val>
                                            <p:strVal val="ppt_x"/>
                                          </p:val>
                                        </p:tav>
                                        <p:tav tm="100000">
                                          <p:val>
                                            <p:strVal val="ppt_x"/>
                                          </p:val>
                                        </p:tav>
                                      </p:tavLst>
                                    </p:anim>
                                    <p:anim calcmode="lin" valueType="num">
                                      <p:cBhvr>
                                        <p:cTn id="1125" dur="750"/>
                                        <p:tgtEl>
                                          <p:spTgt spid="435"/>
                                        </p:tgtEl>
                                        <p:attrNameLst>
                                          <p:attrName>ppt_y</p:attrName>
                                        </p:attrNameLst>
                                      </p:cBhvr>
                                      <p:tavLst>
                                        <p:tav tm="0">
                                          <p:val>
                                            <p:strVal val="ppt_y"/>
                                          </p:val>
                                        </p:tav>
                                        <p:tav tm="100000">
                                          <p:val>
                                            <p:strVal val="ppt_y+.1"/>
                                          </p:val>
                                        </p:tav>
                                      </p:tavLst>
                                    </p:anim>
                                    <p:set>
                                      <p:cBhvr>
                                        <p:cTn id="1126" dur="1" fill="hold">
                                          <p:stCondLst>
                                            <p:cond delay="749"/>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27" fill="hold" display="0">
                  <p:stCondLst>
                    <p:cond delay="indefinite"/>
                  </p:stCondLst>
                  <p:endCondLst>
                    <p:cond evt="onStopAudio" delay="0">
                      <p:tgtEl>
                        <p:sldTgt/>
                      </p:tgtEl>
                    </p:cond>
                  </p:endCondLst>
                </p:cTn>
                <p:tgtEl>
                  <p:spTgt spid="40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Freeform 14"/>
          <p:cNvSpPr/>
          <p:nvPr/>
        </p:nvSpPr>
        <p:spPr>
          <a:xfrm rot="9110175">
            <a:off x="-2005459" y="-4170987"/>
            <a:ext cx="18506157" cy="16288245"/>
          </a:xfrm>
          <a:custGeom>
            <a:avLst/>
            <a:gdLst>
              <a:gd name="connsiteX0" fmla="*/ 3483051 w 6915284"/>
              <a:gd name="connsiteY0" fmla="*/ 3453027 h 6934353"/>
              <a:gd name="connsiteX1" fmla="*/ 4139284 w 6915284"/>
              <a:gd name="connsiteY1" fmla="*/ 63224 h 6934353"/>
              <a:gd name="connsiteX2" fmla="*/ 4909489 w 6915284"/>
              <a:gd name="connsiteY2" fmla="*/ 308717 h 6934353"/>
              <a:gd name="connsiteX3" fmla="*/ 3475476 w 6915284"/>
              <a:gd name="connsiteY3" fmla="*/ 3467177 h 6934353"/>
              <a:gd name="connsiteX4" fmla="*/ 3470506 w 6915284"/>
              <a:gd name="connsiteY4" fmla="*/ 3424552 h 6934353"/>
              <a:gd name="connsiteX5" fmla="*/ 2067551 w 6915284"/>
              <a:gd name="connsiteY5" fmla="*/ 240004 h 6934353"/>
              <a:gd name="connsiteX6" fmla="*/ 2839927 w 6915284"/>
              <a:gd name="connsiteY6" fmla="*/ 1426 h 6934353"/>
              <a:gd name="connsiteX7" fmla="*/ 3458408 w 6915284"/>
              <a:gd name="connsiteY7" fmla="*/ 3320768 h 6934353"/>
              <a:gd name="connsiteX8" fmla="*/ 3071284 w 6915284"/>
              <a:gd name="connsiteY8" fmla="*/ 0 h 6934353"/>
              <a:gd name="connsiteX9" fmla="*/ 3879667 w 6915284"/>
              <a:gd name="connsiteY9" fmla="*/ 0 h 6934353"/>
              <a:gd name="connsiteX10" fmla="*/ 3479406 w 6915284"/>
              <a:gd name="connsiteY10" fmla="*/ 3433463 h 6934353"/>
              <a:gd name="connsiteX11" fmla="*/ 3483051 w 6915284"/>
              <a:gd name="connsiteY11" fmla="*/ 3453027 h 6934353"/>
              <a:gd name="connsiteX12" fmla="*/ 3478365 w 6915284"/>
              <a:gd name="connsiteY12" fmla="*/ 3442390 h 6934353"/>
              <a:gd name="connsiteX13" fmla="*/ 3475712 w 6915284"/>
              <a:gd name="connsiteY13" fmla="*/ 3469205 h 6934353"/>
              <a:gd name="connsiteX14" fmla="*/ 3476603 w 6915284"/>
              <a:gd name="connsiteY14" fmla="*/ 3467241 h 6934353"/>
              <a:gd name="connsiteX15" fmla="*/ 3475613 w 6915284"/>
              <a:gd name="connsiteY15" fmla="*/ 3468354 h 6934353"/>
              <a:gd name="connsiteX16" fmla="*/ 3506018 w 6915284"/>
              <a:gd name="connsiteY16" fmla="*/ 3497744 h 6934353"/>
              <a:gd name="connsiteX17" fmla="*/ 3507778 w 6915284"/>
              <a:gd name="connsiteY17" fmla="*/ 3498320 h 6934353"/>
              <a:gd name="connsiteX18" fmla="*/ 3511033 w 6915284"/>
              <a:gd name="connsiteY18" fmla="*/ 3497601 h 6934353"/>
              <a:gd name="connsiteX19" fmla="*/ 3509029 w 6915284"/>
              <a:gd name="connsiteY19" fmla="*/ 3497025 h 6934353"/>
              <a:gd name="connsiteX20" fmla="*/ 3477577 w 6915284"/>
              <a:gd name="connsiteY20" fmla="*/ 3485199 h 6934353"/>
              <a:gd name="connsiteX21" fmla="*/ 3478013 w 6915284"/>
              <a:gd name="connsiteY21" fmla="*/ 3485219 h 6934353"/>
              <a:gd name="connsiteX22" fmla="*/ 3487339 w 6915284"/>
              <a:gd name="connsiteY22" fmla="*/ 3476040 h 6934353"/>
              <a:gd name="connsiteX23" fmla="*/ 3484124 w 6915284"/>
              <a:gd name="connsiteY23" fmla="*/ 3458788 h 6934353"/>
              <a:gd name="connsiteX24" fmla="*/ 3481327 w 6915284"/>
              <a:gd name="connsiteY24" fmla="*/ 3461931 h 6934353"/>
              <a:gd name="connsiteX25" fmla="*/ 3477293 w 6915284"/>
              <a:gd name="connsiteY25" fmla="*/ 3482769 h 6934353"/>
              <a:gd name="connsiteX26" fmla="*/ 3484962 w 6915284"/>
              <a:gd name="connsiteY26" fmla="*/ 3490851 h 6934353"/>
              <a:gd name="connsiteX27" fmla="*/ 3488738 w 6915284"/>
              <a:gd name="connsiteY27" fmla="*/ 3492087 h 6934353"/>
              <a:gd name="connsiteX28" fmla="*/ 3489870 w 6915284"/>
              <a:gd name="connsiteY28" fmla="*/ 3491513 h 6934353"/>
              <a:gd name="connsiteX29" fmla="*/ 3485802 w 6915284"/>
              <a:gd name="connsiteY29" fmla="*/ 3490343 h 6934353"/>
              <a:gd name="connsiteX30" fmla="*/ 3466133 w 6915284"/>
              <a:gd name="connsiteY30" fmla="*/ 3484685 h 6934353"/>
              <a:gd name="connsiteX31" fmla="*/ 3468358 w 6915284"/>
              <a:gd name="connsiteY31" fmla="*/ 3485414 h 6934353"/>
              <a:gd name="connsiteX32" fmla="*/ 3468394 w 6915284"/>
              <a:gd name="connsiteY32" fmla="*/ 3485335 h 6934353"/>
              <a:gd name="connsiteX33" fmla="*/ 3478958 w 6915284"/>
              <a:gd name="connsiteY33" fmla="*/ 3497045 h 6934353"/>
              <a:gd name="connsiteX34" fmla="*/ 3482944 w 6915284"/>
              <a:gd name="connsiteY34" fmla="*/ 3495025 h 6934353"/>
              <a:gd name="connsiteX35" fmla="*/ 3480516 w 6915284"/>
              <a:gd name="connsiteY35" fmla="*/ 3493532 h 6934353"/>
              <a:gd name="connsiteX36" fmla="*/ 3478678 w 6915284"/>
              <a:gd name="connsiteY36" fmla="*/ 3494641 h 6934353"/>
              <a:gd name="connsiteX37" fmla="*/ 3435016 w 6915284"/>
              <a:gd name="connsiteY37" fmla="*/ 3475734 h 6934353"/>
              <a:gd name="connsiteX38" fmla="*/ 3462111 w 6915284"/>
              <a:gd name="connsiteY38" fmla="*/ 3483528 h 6934353"/>
              <a:gd name="connsiteX39" fmla="*/ 3462221 w 6915284"/>
              <a:gd name="connsiteY39" fmla="*/ 3483405 h 6934353"/>
              <a:gd name="connsiteX40" fmla="*/ 3434288 w 6915284"/>
              <a:gd name="connsiteY40" fmla="*/ 3474259 h 6934353"/>
              <a:gd name="connsiteX41" fmla="*/ 3479827 w 6915284"/>
              <a:gd name="connsiteY41" fmla="*/ 3504497 h 6934353"/>
              <a:gd name="connsiteX42" fmla="*/ 3492134 w 6915284"/>
              <a:gd name="connsiteY42" fmla="*/ 3501777 h 6934353"/>
              <a:gd name="connsiteX43" fmla="*/ 3492007 w 6915284"/>
              <a:gd name="connsiteY43" fmla="*/ 3501091 h 6934353"/>
              <a:gd name="connsiteX44" fmla="*/ 3479770 w 6915284"/>
              <a:gd name="connsiteY44" fmla="*/ 3504015 h 6934353"/>
              <a:gd name="connsiteX45" fmla="*/ 3415108 w 6915284"/>
              <a:gd name="connsiteY45" fmla="*/ 3470008 h 6934353"/>
              <a:gd name="connsiteX46" fmla="*/ 3419570 w 6915284"/>
              <a:gd name="connsiteY46" fmla="*/ 3471291 h 6934353"/>
              <a:gd name="connsiteX47" fmla="*/ 3417458 w 6915284"/>
              <a:gd name="connsiteY47" fmla="*/ 3468749 h 6934353"/>
              <a:gd name="connsiteX48" fmla="*/ 3412461 w 6915284"/>
              <a:gd name="connsiteY48" fmla="*/ 3467113 h 6934353"/>
              <a:gd name="connsiteX49" fmla="*/ 3447162 w 6915284"/>
              <a:gd name="connsiteY49" fmla="*/ 3500328 h 6934353"/>
              <a:gd name="connsiteX50" fmla="*/ 3461284 w 6915284"/>
              <a:gd name="connsiteY50" fmla="*/ 3484458 h 6934353"/>
              <a:gd name="connsiteX51" fmla="*/ 3438820 w 6915284"/>
              <a:gd name="connsiteY51" fmla="*/ 3483437 h 6934353"/>
              <a:gd name="connsiteX52" fmla="*/ 3445031 w 6915284"/>
              <a:gd name="connsiteY52" fmla="*/ 3502724 h 6934353"/>
              <a:gd name="connsiteX53" fmla="*/ 3445372 w 6915284"/>
              <a:gd name="connsiteY53" fmla="*/ 3502340 h 6934353"/>
              <a:gd name="connsiteX54" fmla="*/ 3429303 w 6915284"/>
              <a:gd name="connsiteY54" fmla="*/ 3483005 h 6934353"/>
              <a:gd name="connsiteX55" fmla="*/ 3426895 w 6915284"/>
              <a:gd name="connsiteY55" fmla="*/ 3482895 h 6934353"/>
              <a:gd name="connsiteX56" fmla="*/ 3452237 w 6915284"/>
              <a:gd name="connsiteY56" fmla="*/ 3510591 h 6934353"/>
              <a:gd name="connsiteX57" fmla="*/ 3458340 w 6915284"/>
              <a:gd name="connsiteY57" fmla="*/ 3507497 h 6934353"/>
              <a:gd name="connsiteX58" fmla="*/ 3458707 w 6915284"/>
              <a:gd name="connsiteY58" fmla="*/ 3506688 h 6934353"/>
              <a:gd name="connsiteX59" fmla="*/ 3452232 w 6915284"/>
              <a:gd name="connsiteY59" fmla="*/ 3510594 h 6934353"/>
              <a:gd name="connsiteX60" fmla="*/ 3457460 w 6915284"/>
              <a:gd name="connsiteY60" fmla="*/ 3509439 h 6934353"/>
              <a:gd name="connsiteX61" fmla="*/ 3457507 w 6915284"/>
              <a:gd name="connsiteY61" fmla="*/ 3509333 h 6934353"/>
              <a:gd name="connsiteX62" fmla="*/ 3452233 w 6915284"/>
              <a:gd name="connsiteY62" fmla="*/ 3510594 h 6934353"/>
              <a:gd name="connsiteX63" fmla="*/ 3452232 w 6915284"/>
              <a:gd name="connsiteY63" fmla="*/ 3510594 h 6934353"/>
              <a:gd name="connsiteX64" fmla="*/ 3455829 w 6915284"/>
              <a:gd name="connsiteY64" fmla="*/ 3513033 h 6934353"/>
              <a:gd name="connsiteX65" fmla="*/ 3456898 w 6915284"/>
              <a:gd name="connsiteY65" fmla="*/ 3510676 h 6934353"/>
              <a:gd name="connsiteX66" fmla="*/ 3452232 w 6915284"/>
              <a:gd name="connsiteY66" fmla="*/ 3510596 h 6934353"/>
              <a:gd name="connsiteX67" fmla="*/ 3452235 w 6915284"/>
              <a:gd name="connsiteY67" fmla="*/ 3510599 h 6934353"/>
              <a:gd name="connsiteX68" fmla="*/ 3455275 w 6915284"/>
              <a:gd name="connsiteY68" fmla="*/ 3514256 h 6934353"/>
              <a:gd name="connsiteX69" fmla="*/ 3455375 w 6915284"/>
              <a:gd name="connsiteY69" fmla="*/ 3514034 h 6934353"/>
              <a:gd name="connsiteX70" fmla="*/ 3452257 w 6915284"/>
              <a:gd name="connsiteY70" fmla="*/ 3510625 h 6934353"/>
              <a:gd name="connsiteX71" fmla="*/ 3499778 w 6915284"/>
              <a:gd name="connsiteY71" fmla="*/ 3542798 h 6934353"/>
              <a:gd name="connsiteX72" fmla="*/ 3493911 w 6915284"/>
              <a:gd name="connsiteY72" fmla="*/ 3511311 h 6934353"/>
              <a:gd name="connsiteX73" fmla="*/ 3480594 w 6915284"/>
              <a:gd name="connsiteY73" fmla="*/ 3511083 h 6934353"/>
              <a:gd name="connsiteX74" fmla="*/ 3482964 w 6915284"/>
              <a:gd name="connsiteY74" fmla="*/ 3531411 h 6934353"/>
              <a:gd name="connsiteX75" fmla="*/ 3505785 w 6915284"/>
              <a:gd name="connsiteY75" fmla="*/ 3575036 h 6934353"/>
              <a:gd name="connsiteX76" fmla="*/ 3504407 w 6915284"/>
              <a:gd name="connsiteY76" fmla="*/ 3567644 h 6934353"/>
              <a:gd name="connsiteX77" fmla="*/ 3484673 w 6915284"/>
              <a:gd name="connsiteY77" fmla="*/ 3546067 h 6934353"/>
              <a:gd name="connsiteX78" fmla="*/ 3485156 w 6915284"/>
              <a:gd name="connsiteY78" fmla="*/ 3550213 h 6934353"/>
              <a:gd name="connsiteX79" fmla="*/ 2056613 w 6915284"/>
              <a:gd name="connsiteY79" fmla="*/ 6597337 h 6934353"/>
              <a:gd name="connsiteX80" fmla="*/ 3454683 w 6915284"/>
              <a:gd name="connsiteY80" fmla="*/ 3515559 h 6934353"/>
              <a:gd name="connsiteX81" fmla="*/ 3452234 w 6915284"/>
              <a:gd name="connsiteY81" fmla="*/ 3510600 h 6934353"/>
              <a:gd name="connsiteX82" fmla="*/ 3452230 w 6915284"/>
              <a:gd name="connsiteY82" fmla="*/ 3510595 h 6934353"/>
              <a:gd name="connsiteX83" fmla="*/ 3452233 w 6915284"/>
              <a:gd name="connsiteY83" fmla="*/ 3510597 h 6934353"/>
              <a:gd name="connsiteX84" fmla="*/ 3452232 w 6915284"/>
              <a:gd name="connsiteY84" fmla="*/ 3510596 h 6934353"/>
              <a:gd name="connsiteX85" fmla="*/ 3452230 w 6915284"/>
              <a:gd name="connsiteY85" fmla="*/ 3510595 h 6934353"/>
              <a:gd name="connsiteX86" fmla="*/ 3452231 w 6915284"/>
              <a:gd name="connsiteY86" fmla="*/ 3510595 h 6934353"/>
              <a:gd name="connsiteX87" fmla="*/ 3452231 w 6915284"/>
              <a:gd name="connsiteY87" fmla="*/ 3510594 h 6934353"/>
              <a:gd name="connsiteX88" fmla="*/ 3452230 w 6915284"/>
              <a:gd name="connsiteY88" fmla="*/ 3510595 h 6934353"/>
              <a:gd name="connsiteX89" fmla="*/ 3452231 w 6915284"/>
              <a:gd name="connsiteY89" fmla="*/ 3510594 h 6934353"/>
              <a:gd name="connsiteX90" fmla="*/ 3452232 w 6915284"/>
              <a:gd name="connsiteY90" fmla="*/ 3510594 h 6934353"/>
              <a:gd name="connsiteX91" fmla="*/ 3452232 w 6915284"/>
              <a:gd name="connsiteY91" fmla="*/ 3510594 h 6934353"/>
              <a:gd name="connsiteX92" fmla="*/ 3452232 w 6915284"/>
              <a:gd name="connsiteY92" fmla="*/ 3510594 h 6934353"/>
              <a:gd name="connsiteX93" fmla="*/ 3452232 w 6915284"/>
              <a:gd name="connsiteY93" fmla="*/ 3510594 h 6934353"/>
              <a:gd name="connsiteX94" fmla="*/ 3452232 w 6915284"/>
              <a:gd name="connsiteY94" fmla="*/ 3510594 h 6934353"/>
              <a:gd name="connsiteX95" fmla="*/ 3460730 w 6915284"/>
              <a:gd name="connsiteY95" fmla="*/ 3502229 h 6934353"/>
              <a:gd name="connsiteX96" fmla="*/ 3468129 w 6915284"/>
              <a:gd name="connsiteY96" fmla="*/ 3485920 h 6934353"/>
              <a:gd name="connsiteX97" fmla="*/ 3466110 w 6915284"/>
              <a:gd name="connsiteY97" fmla="*/ 3484678 h 6934353"/>
              <a:gd name="connsiteX98" fmla="*/ 3466106 w 6915284"/>
              <a:gd name="connsiteY98" fmla="*/ 3484677 h 6934353"/>
              <a:gd name="connsiteX99" fmla="*/ 3466108 w 6915284"/>
              <a:gd name="connsiteY99" fmla="*/ 3484678 h 6934353"/>
              <a:gd name="connsiteX100" fmla="*/ 3466106 w 6915284"/>
              <a:gd name="connsiteY100" fmla="*/ 3484677 h 6934353"/>
              <a:gd name="connsiteX101" fmla="*/ 3466110 w 6915284"/>
              <a:gd name="connsiteY101" fmla="*/ 3484678 h 6934353"/>
              <a:gd name="connsiteX102" fmla="*/ 3468640 w 6915284"/>
              <a:gd name="connsiteY102" fmla="*/ 3484792 h 6934353"/>
              <a:gd name="connsiteX103" fmla="*/ 3475075 w 6915284"/>
              <a:gd name="connsiteY103" fmla="*/ 3470608 h 6934353"/>
              <a:gd name="connsiteX104" fmla="*/ 3475297 w 6915284"/>
              <a:gd name="connsiteY104" fmla="*/ 3468709 h 6934353"/>
              <a:gd name="connsiteX105" fmla="*/ 3473686 w 6915284"/>
              <a:gd name="connsiteY105" fmla="*/ 3470520 h 6934353"/>
              <a:gd name="connsiteX106" fmla="*/ 3475475 w 6915284"/>
              <a:gd name="connsiteY106" fmla="*/ 3467186 h 6934353"/>
              <a:gd name="connsiteX107" fmla="*/ 3475476 w 6915284"/>
              <a:gd name="connsiteY107" fmla="*/ 3467177 h 6934353"/>
              <a:gd name="connsiteX108" fmla="*/ 3475476 w 6915284"/>
              <a:gd name="connsiteY108" fmla="*/ 3467183 h 6934353"/>
              <a:gd name="connsiteX109" fmla="*/ 3482939 w 6915284"/>
              <a:gd name="connsiteY109" fmla="*/ 3453274 h 6934353"/>
              <a:gd name="connsiteX110" fmla="*/ 3483051 w 6915284"/>
              <a:gd name="connsiteY110" fmla="*/ 3453027 h 6934353"/>
              <a:gd name="connsiteX111" fmla="*/ 3483039 w 6915284"/>
              <a:gd name="connsiteY111" fmla="*/ 3453087 h 6934353"/>
              <a:gd name="connsiteX112" fmla="*/ 3483056 w 6915284"/>
              <a:gd name="connsiteY112" fmla="*/ 3453056 h 6934353"/>
              <a:gd name="connsiteX113" fmla="*/ 3483051 w 6915284"/>
              <a:gd name="connsiteY113" fmla="*/ 3453027 h 6934353"/>
              <a:gd name="connsiteX114" fmla="*/ 3483060 w 6915284"/>
              <a:gd name="connsiteY114" fmla="*/ 3453049 h 6934353"/>
              <a:gd name="connsiteX115" fmla="*/ 5106164 w 6915284"/>
              <a:gd name="connsiteY115" fmla="*/ 428082 h 6934353"/>
              <a:gd name="connsiteX116" fmla="*/ 5768843 w 6915284"/>
              <a:gd name="connsiteY116" fmla="*/ 891050 h 6934353"/>
              <a:gd name="connsiteX117" fmla="*/ 3485104 w 6915284"/>
              <a:gd name="connsiteY117" fmla="*/ 3457687 h 6934353"/>
              <a:gd name="connsiteX118" fmla="*/ 3491419 w 6915284"/>
              <a:gd name="connsiteY118" fmla="*/ 3472023 h 6934353"/>
              <a:gd name="connsiteX119" fmla="*/ 5913002 w 6915284"/>
              <a:gd name="connsiteY119" fmla="*/ 1088609 h 6934353"/>
              <a:gd name="connsiteX120" fmla="*/ 6408713 w 6915284"/>
              <a:gd name="connsiteY120" fmla="*/ 1727165 h 6934353"/>
              <a:gd name="connsiteX121" fmla="*/ 3496617 w 6915284"/>
              <a:gd name="connsiteY121" fmla="*/ 3483820 h 6934353"/>
              <a:gd name="connsiteX122" fmla="*/ 3497626 w 6915284"/>
              <a:gd name="connsiteY122" fmla="*/ 3486110 h 6934353"/>
              <a:gd name="connsiteX123" fmla="*/ 3500289 w 6915284"/>
              <a:gd name="connsiteY123" fmla="*/ 3486231 h 6934353"/>
              <a:gd name="connsiteX124" fmla="*/ 6531851 w 6915284"/>
              <a:gd name="connsiteY124" fmla="*/ 1949393 h 6934353"/>
              <a:gd name="connsiteX125" fmla="*/ 6810452 w 6915284"/>
              <a:gd name="connsiteY125" fmla="*/ 2708250 h 6934353"/>
              <a:gd name="connsiteX126" fmla="*/ 3545585 w 6915284"/>
              <a:gd name="connsiteY126" fmla="*/ 3488291 h 6934353"/>
              <a:gd name="connsiteX127" fmla="*/ 3551872 w 6915284"/>
              <a:gd name="connsiteY127" fmla="*/ 3488576 h 6934353"/>
              <a:gd name="connsiteX128" fmla="*/ 6823631 w 6915284"/>
              <a:gd name="connsiteY128" fmla="*/ 2765571 h 6934353"/>
              <a:gd name="connsiteX129" fmla="*/ 6904460 w 6915284"/>
              <a:gd name="connsiteY129" fmla="*/ 3569903 h 6934353"/>
              <a:gd name="connsiteX130" fmla="*/ 4391058 w 6915284"/>
              <a:gd name="connsiteY130" fmla="*/ 3526724 h 6934353"/>
              <a:gd name="connsiteX131" fmla="*/ 6915284 w 6915284"/>
              <a:gd name="connsiteY131" fmla="*/ 3641471 h 6934353"/>
              <a:gd name="connsiteX132" fmla="*/ 6784292 w 6915284"/>
              <a:gd name="connsiteY132" fmla="*/ 4439170 h 6934353"/>
              <a:gd name="connsiteX133" fmla="*/ 3562810 w 6915284"/>
              <a:gd name="connsiteY133" fmla="*/ 3512495 h 6934353"/>
              <a:gd name="connsiteX134" fmla="*/ 3550424 w 6915284"/>
              <a:gd name="connsiteY134" fmla="*/ 3512282 h 6934353"/>
              <a:gd name="connsiteX135" fmla="*/ 6747462 w 6915284"/>
              <a:gd name="connsiteY135" fmla="*/ 4558971 h 6934353"/>
              <a:gd name="connsiteX136" fmla="*/ 6407735 w 6915284"/>
              <a:gd name="connsiteY136" fmla="*/ 5292502 h 6934353"/>
              <a:gd name="connsiteX137" fmla="*/ 3509892 w 6915284"/>
              <a:gd name="connsiteY137" fmla="*/ 3511586 h 6934353"/>
              <a:gd name="connsiteX138" fmla="*/ 3508841 w 6915284"/>
              <a:gd name="connsiteY138" fmla="*/ 3511567 h 6934353"/>
              <a:gd name="connsiteX139" fmla="*/ 3532305 w 6915284"/>
              <a:gd name="connsiteY139" fmla="*/ 3564827 h 6934353"/>
              <a:gd name="connsiteX140" fmla="*/ 6311029 w 6915284"/>
              <a:gd name="connsiteY140" fmla="*/ 5446745 h 6934353"/>
              <a:gd name="connsiteX141" fmla="*/ 5782485 w 6915284"/>
              <a:gd name="connsiteY141" fmla="*/ 6058403 h 6934353"/>
              <a:gd name="connsiteX142" fmla="*/ 3560624 w 6915284"/>
              <a:gd name="connsiteY142" fmla="*/ 3629109 h 6934353"/>
              <a:gd name="connsiteX143" fmla="*/ 3571797 w 6915284"/>
              <a:gd name="connsiteY143" fmla="*/ 3654471 h 6934353"/>
              <a:gd name="connsiteX144" fmla="*/ 5659009 w 6915284"/>
              <a:gd name="connsiteY144" fmla="*/ 6166068 h 6934353"/>
              <a:gd name="connsiteX145" fmla="*/ 4981079 w 6915284"/>
              <a:gd name="connsiteY145" fmla="*/ 6606402 h 6934353"/>
              <a:gd name="connsiteX146" fmla="*/ 3972832 w 6915284"/>
              <a:gd name="connsiteY146" fmla="*/ 4564772 h 6934353"/>
              <a:gd name="connsiteX147" fmla="*/ 4898551 w 6915284"/>
              <a:gd name="connsiteY147" fmla="*/ 6666050 h 6934353"/>
              <a:gd name="connsiteX148" fmla="*/ 4126175 w 6915284"/>
              <a:gd name="connsiteY148" fmla="*/ 6904627 h 6934353"/>
              <a:gd name="connsiteX149" fmla="*/ 3518951 w 6915284"/>
              <a:gd name="connsiteY149" fmla="*/ 3645695 h 6934353"/>
              <a:gd name="connsiteX150" fmla="*/ 3489284 w 6915284"/>
              <a:gd name="connsiteY150" fmla="*/ 3585623 h 6934353"/>
              <a:gd name="connsiteX151" fmla="*/ 3879667 w 6915284"/>
              <a:gd name="connsiteY151" fmla="*/ 6934353 h 6934353"/>
              <a:gd name="connsiteX152" fmla="*/ 3071284 w 6915284"/>
              <a:gd name="connsiteY152" fmla="*/ 6934353 h 6934353"/>
              <a:gd name="connsiteX153" fmla="*/ 3466941 w 6915284"/>
              <a:gd name="connsiteY153" fmla="*/ 3540380 h 6934353"/>
              <a:gd name="connsiteX154" fmla="*/ 3466366 w 6915284"/>
              <a:gd name="connsiteY154" fmla="*/ 3539216 h 6934353"/>
              <a:gd name="connsiteX155" fmla="*/ 2826818 w 6915284"/>
              <a:gd name="connsiteY155" fmla="*/ 6842831 h 6934353"/>
              <a:gd name="connsiteX156" fmla="*/ 1841208 w 6915284"/>
              <a:gd name="connsiteY156" fmla="*/ 6512957 h 6934353"/>
              <a:gd name="connsiteX157" fmla="*/ 1178529 w 6915284"/>
              <a:gd name="connsiteY157" fmla="*/ 6049989 h 6934353"/>
              <a:gd name="connsiteX158" fmla="*/ 3337916 w 6915284"/>
              <a:gd name="connsiteY158" fmla="*/ 3623107 h 6934353"/>
              <a:gd name="connsiteX159" fmla="*/ 991459 w 6915284"/>
              <a:gd name="connsiteY159" fmla="*/ 5932581 h 6934353"/>
              <a:gd name="connsiteX160" fmla="*/ 495748 w 6915284"/>
              <a:gd name="connsiteY160" fmla="*/ 5294025 h 6934353"/>
              <a:gd name="connsiteX161" fmla="*/ 3421571 w 6915284"/>
              <a:gd name="connsiteY161" fmla="*/ 3529089 h 6934353"/>
              <a:gd name="connsiteX162" fmla="*/ 3426357 w 6915284"/>
              <a:gd name="connsiteY162" fmla="*/ 3523711 h 6934353"/>
              <a:gd name="connsiteX163" fmla="*/ 372610 w 6915284"/>
              <a:gd name="connsiteY163" fmla="*/ 5071796 h 6934353"/>
              <a:gd name="connsiteX164" fmla="*/ 94009 w 6915284"/>
              <a:gd name="connsiteY164" fmla="*/ 4312939 h 6934353"/>
              <a:gd name="connsiteX165" fmla="*/ 3434193 w 6915284"/>
              <a:gd name="connsiteY165" fmla="*/ 3514904 h 6934353"/>
              <a:gd name="connsiteX166" fmla="*/ 3434551 w 6915284"/>
              <a:gd name="connsiteY166" fmla="*/ 3514502 h 6934353"/>
              <a:gd name="connsiteX167" fmla="*/ 80828 w 6915284"/>
              <a:gd name="connsiteY167" fmla="*/ 4255619 h 6934353"/>
              <a:gd name="connsiteX168" fmla="*/ 0 w 6915284"/>
              <a:gd name="connsiteY168" fmla="*/ 3451287 h 6934353"/>
              <a:gd name="connsiteX169" fmla="*/ 3438241 w 6915284"/>
              <a:gd name="connsiteY169" fmla="*/ 3510355 h 6934353"/>
              <a:gd name="connsiteX170" fmla="*/ 3443367 w 6915284"/>
              <a:gd name="connsiteY170" fmla="*/ 3504593 h 6934353"/>
              <a:gd name="connsiteX171" fmla="*/ 3410209 w 6915284"/>
              <a:gd name="connsiteY171" fmla="*/ 3482137 h 6934353"/>
              <a:gd name="connsiteX172" fmla="*/ 16928 w 6915284"/>
              <a:gd name="connsiteY172" fmla="*/ 3327884 h 6934353"/>
              <a:gd name="connsiteX173" fmla="*/ 147920 w 6915284"/>
              <a:gd name="connsiteY173" fmla="*/ 2530186 h 6934353"/>
              <a:gd name="connsiteX174" fmla="*/ 3375462 w 6915284"/>
              <a:gd name="connsiteY174" fmla="*/ 3458603 h 6934353"/>
              <a:gd name="connsiteX175" fmla="*/ 3365164 w 6915284"/>
              <a:gd name="connsiteY175" fmla="*/ 3451629 h 6934353"/>
              <a:gd name="connsiteX176" fmla="*/ 184749 w 6915284"/>
              <a:gd name="connsiteY176" fmla="*/ 2410383 h 6934353"/>
              <a:gd name="connsiteX177" fmla="*/ 524477 w 6915284"/>
              <a:gd name="connsiteY177" fmla="*/ 1676853 h 6934353"/>
              <a:gd name="connsiteX178" fmla="*/ 2902797 w 6915284"/>
              <a:gd name="connsiteY178" fmla="*/ 3138487 h 6934353"/>
              <a:gd name="connsiteX179" fmla="*/ 593431 w 6915284"/>
              <a:gd name="connsiteY179" fmla="*/ 1574446 h 6934353"/>
              <a:gd name="connsiteX180" fmla="*/ 1121975 w 6915284"/>
              <a:gd name="connsiteY180" fmla="*/ 962789 h 6934353"/>
              <a:gd name="connsiteX181" fmla="*/ 3380286 w 6915284"/>
              <a:gd name="connsiteY181" fmla="*/ 3431936 h 6934353"/>
              <a:gd name="connsiteX182" fmla="*/ 3393729 w 6915284"/>
              <a:gd name="connsiteY182" fmla="*/ 3440197 h 6934353"/>
              <a:gd name="connsiteX183" fmla="*/ 1245453 w 6915284"/>
              <a:gd name="connsiteY183" fmla="*/ 855120 h 6934353"/>
              <a:gd name="connsiteX184" fmla="*/ 1923382 w 6915284"/>
              <a:gd name="connsiteY184" fmla="*/ 414785 h 6934353"/>
              <a:gd name="connsiteX185" fmla="*/ 3427809 w 6915284"/>
              <a:gd name="connsiteY185" fmla="*/ 3461141 h 6934353"/>
              <a:gd name="connsiteX186" fmla="*/ 3462862 w 6915284"/>
              <a:gd name="connsiteY186" fmla="*/ 3482684 h 6934353"/>
              <a:gd name="connsiteX187" fmla="*/ 3473686 w 6915284"/>
              <a:gd name="connsiteY187" fmla="*/ 3470520 h 6934353"/>
              <a:gd name="connsiteX188" fmla="*/ 3466093 w 6915284"/>
              <a:gd name="connsiteY188" fmla="*/ 3484670 h 6934353"/>
              <a:gd name="connsiteX189" fmla="*/ 3466106 w 6915284"/>
              <a:gd name="connsiteY189" fmla="*/ 3484677 h 6934353"/>
              <a:gd name="connsiteX190" fmla="*/ 3466092 w 6915284"/>
              <a:gd name="connsiteY190" fmla="*/ 3484673 h 6934353"/>
              <a:gd name="connsiteX191" fmla="*/ 3466091 w 6915284"/>
              <a:gd name="connsiteY191" fmla="*/ 3484673 h 6934353"/>
              <a:gd name="connsiteX192" fmla="*/ 3466106 w 6915284"/>
              <a:gd name="connsiteY192" fmla="*/ 3484677 h 6934353"/>
              <a:gd name="connsiteX193" fmla="*/ 3466090 w 6915284"/>
              <a:gd name="connsiteY193" fmla="*/ 3484677 h 6934353"/>
              <a:gd name="connsiteX194" fmla="*/ 3452208 w 6915284"/>
              <a:gd name="connsiteY194" fmla="*/ 3510547 h 6934353"/>
              <a:gd name="connsiteX195" fmla="*/ 3452231 w 6915284"/>
              <a:gd name="connsiteY195" fmla="*/ 3510593 h 6934353"/>
              <a:gd name="connsiteX196" fmla="*/ 3452202 w 6915284"/>
              <a:gd name="connsiteY196" fmla="*/ 3510559 h 6934353"/>
              <a:gd name="connsiteX197" fmla="*/ 3452200 w 6915284"/>
              <a:gd name="connsiteY197" fmla="*/ 3510562 h 6934353"/>
              <a:gd name="connsiteX198" fmla="*/ 3452229 w 6915284"/>
              <a:gd name="connsiteY198" fmla="*/ 3510595 h 6934353"/>
              <a:gd name="connsiteX199" fmla="*/ 3452195 w 6915284"/>
              <a:gd name="connsiteY199" fmla="*/ 3510572 h 6934353"/>
              <a:gd name="connsiteX200" fmla="*/ 3452183 w 6915284"/>
              <a:gd name="connsiteY200" fmla="*/ 3510594 h 6934353"/>
              <a:gd name="connsiteX201" fmla="*/ 3452229 w 6915284"/>
              <a:gd name="connsiteY201" fmla="*/ 3510595 h 6934353"/>
              <a:gd name="connsiteX202" fmla="*/ 3452230 w 6915284"/>
              <a:gd name="connsiteY202" fmla="*/ 3510595 h 6934353"/>
              <a:gd name="connsiteX203" fmla="*/ 3452166 w 6915284"/>
              <a:gd name="connsiteY203" fmla="*/ 3510627 h 6934353"/>
              <a:gd name="connsiteX204" fmla="*/ 3452160 w 6915284"/>
              <a:gd name="connsiteY204" fmla="*/ 3510637 h 6934353"/>
              <a:gd name="connsiteX205" fmla="*/ 3452230 w 6915284"/>
              <a:gd name="connsiteY205" fmla="*/ 3510595 h 6934353"/>
              <a:gd name="connsiteX206" fmla="*/ 3452230 w 6915284"/>
              <a:gd name="connsiteY206" fmla="*/ 3510595 h 6934353"/>
              <a:gd name="connsiteX207" fmla="*/ 3452230 w 6915284"/>
              <a:gd name="connsiteY207" fmla="*/ 3510595 h 6934353"/>
              <a:gd name="connsiteX208" fmla="*/ 3452130 w 6915284"/>
              <a:gd name="connsiteY208" fmla="*/ 3510694 h 693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6915284" h="6934353">
                <a:moveTo>
                  <a:pt x="3483051" y="3453027"/>
                </a:moveTo>
                <a:lnTo>
                  <a:pt x="4139284" y="63224"/>
                </a:lnTo>
                <a:lnTo>
                  <a:pt x="4909489" y="308717"/>
                </a:lnTo>
                <a:close/>
                <a:moveTo>
                  <a:pt x="3475476" y="3467177"/>
                </a:moveTo>
                <a:lnTo>
                  <a:pt x="3470506" y="3424552"/>
                </a:lnTo>
                <a:lnTo>
                  <a:pt x="2067551" y="240004"/>
                </a:lnTo>
                <a:lnTo>
                  <a:pt x="2839927" y="1426"/>
                </a:lnTo>
                <a:lnTo>
                  <a:pt x="3458408" y="3320768"/>
                </a:lnTo>
                <a:lnTo>
                  <a:pt x="3071284" y="0"/>
                </a:lnTo>
                <a:lnTo>
                  <a:pt x="3879667" y="0"/>
                </a:lnTo>
                <a:lnTo>
                  <a:pt x="3479406" y="3433463"/>
                </a:lnTo>
                <a:lnTo>
                  <a:pt x="3483051" y="3453027"/>
                </a:lnTo>
                <a:lnTo>
                  <a:pt x="3478365" y="3442390"/>
                </a:lnTo>
                <a:close/>
                <a:moveTo>
                  <a:pt x="3475712" y="3469205"/>
                </a:moveTo>
                <a:lnTo>
                  <a:pt x="3476603" y="3467241"/>
                </a:lnTo>
                <a:lnTo>
                  <a:pt x="3475613" y="3468354"/>
                </a:lnTo>
                <a:close/>
                <a:moveTo>
                  <a:pt x="3506018" y="3497744"/>
                </a:moveTo>
                <a:lnTo>
                  <a:pt x="3507778" y="3498320"/>
                </a:lnTo>
                <a:lnTo>
                  <a:pt x="3511033" y="3497601"/>
                </a:lnTo>
                <a:lnTo>
                  <a:pt x="3509029" y="3497025"/>
                </a:lnTo>
                <a:close/>
                <a:moveTo>
                  <a:pt x="3477577" y="3485199"/>
                </a:moveTo>
                <a:lnTo>
                  <a:pt x="3478013" y="3485219"/>
                </a:lnTo>
                <a:lnTo>
                  <a:pt x="3487339" y="3476040"/>
                </a:lnTo>
                <a:lnTo>
                  <a:pt x="3484124" y="3458788"/>
                </a:lnTo>
                <a:lnTo>
                  <a:pt x="3481327" y="3461931"/>
                </a:lnTo>
                <a:lnTo>
                  <a:pt x="3477293" y="3482769"/>
                </a:lnTo>
                <a:close/>
                <a:moveTo>
                  <a:pt x="3484962" y="3490851"/>
                </a:moveTo>
                <a:lnTo>
                  <a:pt x="3488738" y="3492087"/>
                </a:lnTo>
                <a:lnTo>
                  <a:pt x="3489870" y="3491513"/>
                </a:lnTo>
                <a:lnTo>
                  <a:pt x="3485802" y="3490343"/>
                </a:lnTo>
                <a:close/>
                <a:moveTo>
                  <a:pt x="3466133" y="3484685"/>
                </a:moveTo>
                <a:lnTo>
                  <a:pt x="3468358" y="3485414"/>
                </a:lnTo>
                <a:lnTo>
                  <a:pt x="3468394" y="3485335"/>
                </a:lnTo>
                <a:close/>
                <a:moveTo>
                  <a:pt x="3478958" y="3497045"/>
                </a:moveTo>
                <a:lnTo>
                  <a:pt x="3482944" y="3495025"/>
                </a:lnTo>
                <a:lnTo>
                  <a:pt x="3480516" y="3493532"/>
                </a:lnTo>
                <a:lnTo>
                  <a:pt x="3478678" y="3494641"/>
                </a:lnTo>
                <a:close/>
                <a:moveTo>
                  <a:pt x="3435016" y="3475734"/>
                </a:moveTo>
                <a:lnTo>
                  <a:pt x="3462111" y="3483528"/>
                </a:lnTo>
                <a:lnTo>
                  <a:pt x="3462221" y="3483405"/>
                </a:lnTo>
                <a:lnTo>
                  <a:pt x="3434288" y="3474259"/>
                </a:lnTo>
                <a:close/>
                <a:moveTo>
                  <a:pt x="3479827" y="3504497"/>
                </a:moveTo>
                <a:lnTo>
                  <a:pt x="3492134" y="3501777"/>
                </a:lnTo>
                <a:lnTo>
                  <a:pt x="3492007" y="3501091"/>
                </a:lnTo>
                <a:lnTo>
                  <a:pt x="3479770" y="3504015"/>
                </a:lnTo>
                <a:close/>
                <a:moveTo>
                  <a:pt x="3415108" y="3470008"/>
                </a:moveTo>
                <a:lnTo>
                  <a:pt x="3419570" y="3471291"/>
                </a:lnTo>
                <a:lnTo>
                  <a:pt x="3417458" y="3468749"/>
                </a:lnTo>
                <a:lnTo>
                  <a:pt x="3412461" y="3467113"/>
                </a:lnTo>
                <a:close/>
                <a:moveTo>
                  <a:pt x="3447162" y="3500328"/>
                </a:moveTo>
                <a:lnTo>
                  <a:pt x="3461284" y="3484458"/>
                </a:lnTo>
                <a:lnTo>
                  <a:pt x="3438820" y="3483437"/>
                </a:lnTo>
                <a:close/>
                <a:moveTo>
                  <a:pt x="3445031" y="3502724"/>
                </a:moveTo>
                <a:lnTo>
                  <a:pt x="3445372" y="3502340"/>
                </a:lnTo>
                <a:lnTo>
                  <a:pt x="3429303" y="3483005"/>
                </a:lnTo>
                <a:lnTo>
                  <a:pt x="3426895" y="3482895"/>
                </a:lnTo>
                <a:close/>
                <a:moveTo>
                  <a:pt x="3452237" y="3510591"/>
                </a:moveTo>
                <a:lnTo>
                  <a:pt x="3458340" y="3507497"/>
                </a:lnTo>
                <a:lnTo>
                  <a:pt x="3458707" y="3506688"/>
                </a:lnTo>
                <a:close/>
                <a:moveTo>
                  <a:pt x="3452232" y="3510594"/>
                </a:moveTo>
                <a:lnTo>
                  <a:pt x="3457460" y="3509439"/>
                </a:lnTo>
                <a:lnTo>
                  <a:pt x="3457507" y="3509333"/>
                </a:lnTo>
                <a:lnTo>
                  <a:pt x="3452233" y="3510594"/>
                </a:lnTo>
                <a:lnTo>
                  <a:pt x="3452232" y="3510594"/>
                </a:lnTo>
                <a:close/>
                <a:moveTo>
                  <a:pt x="3455829" y="3513033"/>
                </a:moveTo>
                <a:lnTo>
                  <a:pt x="3456898" y="3510676"/>
                </a:lnTo>
                <a:lnTo>
                  <a:pt x="3452232" y="3510596"/>
                </a:lnTo>
                <a:lnTo>
                  <a:pt x="3452235" y="3510599"/>
                </a:lnTo>
                <a:close/>
                <a:moveTo>
                  <a:pt x="3455275" y="3514256"/>
                </a:moveTo>
                <a:lnTo>
                  <a:pt x="3455375" y="3514034"/>
                </a:lnTo>
                <a:lnTo>
                  <a:pt x="3452257" y="3510625"/>
                </a:lnTo>
                <a:close/>
                <a:moveTo>
                  <a:pt x="3499778" y="3542798"/>
                </a:moveTo>
                <a:lnTo>
                  <a:pt x="3493911" y="3511311"/>
                </a:lnTo>
                <a:lnTo>
                  <a:pt x="3480594" y="3511083"/>
                </a:lnTo>
                <a:lnTo>
                  <a:pt x="3482964" y="3531411"/>
                </a:lnTo>
                <a:close/>
                <a:moveTo>
                  <a:pt x="3505785" y="3575036"/>
                </a:moveTo>
                <a:lnTo>
                  <a:pt x="3504407" y="3567644"/>
                </a:lnTo>
                <a:lnTo>
                  <a:pt x="3484673" y="3546067"/>
                </a:lnTo>
                <a:lnTo>
                  <a:pt x="3485156" y="3550213"/>
                </a:lnTo>
                <a:close/>
                <a:moveTo>
                  <a:pt x="2056613" y="6597337"/>
                </a:moveTo>
                <a:lnTo>
                  <a:pt x="3454683" y="3515559"/>
                </a:lnTo>
                <a:lnTo>
                  <a:pt x="3452234" y="3510600"/>
                </a:lnTo>
                <a:lnTo>
                  <a:pt x="3452230" y="3510595"/>
                </a:lnTo>
                <a:lnTo>
                  <a:pt x="3452233" y="3510597"/>
                </a:lnTo>
                <a:lnTo>
                  <a:pt x="3452232" y="3510596"/>
                </a:lnTo>
                <a:lnTo>
                  <a:pt x="3452230" y="3510595"/>
                </a:lnTo>
                <a:lnTo>
                  <a:pt x="3452231" y="3510595"/>
                </a:lnTo>
                <a:lnTo>
                  <a:pt x="3452231" y="3510594"/>
                </a:lnTo>
                <a:lnTo>
                  <a:pt x="3452230" y="3510595"/>
                </a:lnTo>
                <a:lnTo>
                  <a:pt x="3452231" y="3510594"/>
                </a:lnTo>
                <a:lnTo>
                  <a:pt x="3452232" y="3510594"/>
                </a:lnTo>
                <a:lnTo>
                  <a:pt x="3452232" y="3510594"/>
                </a:lnTo>
                <a:lnTo>
                  <a:pt x="3452232" y="3510594"/>
                </a:lnTo>
                <a:lnTo>
                  <a:pt x="3452232" y="3510594"/>
                </a:lnTo>
                <a:lnTo>
                  <a:pt x="3452232" y="3510594"/>
                </a:lnTo>
                <a:lnTo>
                  <a:pt x="3460730" y="3502229"/>
                </a:lnTo>
                <a:lnTo>
                  <a:pt x="3468129" y="3485920"/>
                </a:lnTo>
                <a:lnTo>
                  <a:pt x="3466110" y="3484678"/>
                </a:lnTo>
                <a:lnTo>
                  <a:pt x="3466106" y="3484677"/>
                </a:lnTo>
                <a:lnTo>
                  <a:pt x="3466108" y="3484678"/>
                </a:lnTo>
                <a:lnTo>
                  <a:pt x="3466106" y="3484677"/>
                </a:lnTo>
                <a:lnTo>
                  <a:pt x="3466110" y="3484678"/>
                </a:lnTo>
                <a:lnTo>
                  <a:pt x="3468640" y="3484792"/>
                </a:lnTo>
                <a:lnTo>
                  <a:pt x="3475075" y="3470608"/>
                </a:lnTo>
                <a:lnTo>
                  <a:pt x="3475297" y="3468709"/>
                </a:lnTo>
                <a:lnTo>
                  <a:pt x="3473686" y="3470520"/>
                </a:lnTo>
                <a:lnTo>
                  <a:pt x="3475475" y="3467186"/>
                </a:lnTo>
                <a:lnTo>
                  <a:pt x="3475476" y="3467177"/>
                </a:lnTo>
                <a:lnTo>
                  <a:pt x="3475476" y="3467183"/>
                </a:lnTo>
                <a:lnTo>
                  <a:pt x="3482939" y="3453274"/>
                </a:lnTo>
                <a:lnTo>
                  <a:pt x="3483051" y="3453027"/>
                </a:lnTo>
                <a:lnTo>
                  <a:pt x="3483039" y="3453087"/>
                </a:lnTo>
                <a:lnTo>
                  <a:pt x="3483056" y="3453056"/>
                </a:lnTo>
                <a:lnTo>
                  <a:pt x="3483051" y="3453027"/>
                </a:lnTo>
                <a:lnTo>
                  <a:pt x="3483060" y="3453049"/>
                </a:lnTo>
                <a:lnTo>
                  <a:pt x="5106164" y="428082"/>
                </a:lnTo>
                <a:lnTo>
                  <a:pt x="5768843" y="891050"/>
                </a:lnTo>
                <a:lnTo>
                  <a:pt x="3485104" y="3457687"/>
                </a:lnTo>
                <a:lnTo>
                  <a:pt x="3491419" y="3472023"/>
                </a:lnTo>
                <a:lnTo>
                  <a:pt x="5913002" y="1088609"/>
                </a:lnTo>
                <a:lnTo>
                  <a:pt x="6408713" y="1727165"/>
                </a:lnTo>
                <a:lnTo>
                  <a:pt x="3496617" y="3483820"/>
                </a:lnTo>
                <a:lnTo>
                  <a:pt x="3497626" y="3486110"/>
                </a:lnTo>
                <a:lnTo>
                  <a:pt x="3500289" y="3486231"/>
                </a:lnTo>
                <a:lnTo>
                  <a:pt x="6531851" y="1949393"/>
                </a:lnTo>
                <a:lnTo>
                  <a:pt x="6810452" y="2708250"/>
                </a:lnTo>
                <a:lnTo>
                  <a:pt x="3545585" y="3488291"/>
                </a:lnTo>
                <a:lnTo>
                  <a:pt x="3551872" y="3488576"/>
                </a:lnTo>
                <a:lnTo>
                  <a:pt x="6823631" y="2765571"/>
                </a:lnTo>
                <a:lnTo>
                  <a:pt x="6904460" y="3569903"/>
                </a:lnTo>
                <a:lnTo>
                  <a:pt x="4391058" y="3526724"/>
                </a:lnTo>
                <a:lnTo>
                  <a:pt x="6915284" y="3641471"/>
                </a:lnTo>
                <a:lnTo>
                  <a:pt x="6784292" y="4439170"/>
                </a:lnTo>
                <a:lnTo>
                  <a:pt x="3562810" y="3512495"/>
                </a:lnTo>
                <a:lnTo>
                  <a:pt x="3550424" y="3512282"/>
                </a:lnTo>
                <a:lnTo>
                  <a:pt x="6747462" y="4558971"/>
                </a:lnTo>
                <a:lnTo>
                  <a:pt x="6407735" y="5292502"/>
                </a:lnTo>
                <a:lnTo>
                  <a:pt x="3509892" y="3511586"/>
                </a:lnTo>
                <a:lnTo>
                  <a:pt x="3508841" y="3511567"/>
                </a:lnTo>
                <a:lnTo>
                  <a:pt x="3532305" y="3564827"/>
                </a:lnTo>
                <a:lnTo>
                  <a:pt x="6311029" y="5446745"/>
                </a:lnTo>
                <a:lnTo>
                  <a:pt x="5782485" y="6058403"/>
                </a:lnTo>
                <a:lnTo>
                  <a:pt x="3560624" y="3629109"/>
                </a:lnTo>
                <a:lnTo>
                  <a:pt x="3571797" y="3654471"/>
                </a:lnTo>
                <a:lnTo>
                  <a:pt x="5659009" y="6166068"/>
                </a:lnTo>
                <a:lnTo>
                  <a:pt x="4981079" y="6606402"/>
                </a:lnTo>
                <a:lnTo>
                  <a:pt x="3972832" y="4564772"/>
                </a:lnTo>
                <a:lnTo>
                  <a:pt x="4898551" y="6666050"/>
                </a:lnTo>
                <a:lnTo>
                  <a:pt x="4126175" y="6904627"/>
                </a:lnTo>
                <a:lnTo>
                  <a:pt x="3518951" y="3645695"/>
                </a:lnTo>
                <a:lnTo>
                  <a:pt x="3489284" y="3585623"/>
                </a:lnTo>
                <a:lnTo>
                  <a:pt x="3879667" y="6934353"/>
                </a:lnTo>
                <a:lnTo>
                  <a:pt x="3071284" y="6934353"/>
                </a:lnTo>
                <a:lnTo>
                  <a:pt x="3466941" y="3540380"/>
                </a:lnTo>
                <a:lnTo>
                  <a:pt x="3466366" y="3539216"/>
                </a:lnTo>
                <a:lnTo>
                  <a:pt x="2826818" y="6842831"/>
                </a:lnTo>
                <a:close/>
                <a:moveTo>
                  <a:pt x="1841208" y="6512957"/>
                </a:moveTo>
                <a:lnTo>
                  <a:pt x="1178529" y="6049989"/>
                </a:lnTo>
                <a:lnTo>
                  <a:pt x="3337916" y="3623107"/>
                </a:lnTo>
                <a:lnTo>
                  <a:pt x="991459" y="5932581"/>
                </a:lnTo>
                <a:lnTo>
                  <a:pt x="495748" y="5294025"/>
                </a:lnTo>
                <a:lnTo>
                  <a:pt x="3421571" y="3529089"/>
                </a:lnTo>
                <a:lnTo>
                  <a:pt x="3426357" y="3523711"/>
                </a:lnTo>
                <a:lnTo>
                  <a:pt x="372610" y="5071796"/>
                </a:lnTo>
                <a:lnTo>
                  <a:pt x="94009" y="4312939"/>
                </a:lnTo>
                <a:lnTo>
                  <a:pt x="3434193" y="3514904"/>
                </a:lnTo>
                <a:lnTo>
                  <a:pt x="3434551" y="3514502"/>
                </a:lnTo>
                <a:lnTo>
                  <a:pt x="80828" y="4255619"/>
                </a:lnTo>
                <a:lnTo>
                  <a:pt x="0" y="3451287"/>
                </a:lnTo>
                <a:lnTo>
                  <a:pt x="3438241" y="3510355"/>
                </a:lnTo>
                <a:lnTo>
                  <a:pt x="3443367" y="3504593"/>
                </a:lnTo>
                <a:lnTo>
                  <a:pt x="3410209" y="3482137"/>
                </a:lnTo>
                <a:lnTo>
                  <a:pt x="16928" y="3327884"/>
                </a:lnTo>
                <a:lnTo>
                  <a:pt x="147920" y="2530186"/>
                </a:lnTo>
                <a:lnTo>
                  <a:pt x="3375462" y="3458603"/>
                </a:lnTo>
                <a:lnTo>
                  <a:pt x="3365164" y="3451629"/>
                </a:lnTo>
                <a:lnTo>
                  <a:pt x="184749" y="2410383"/>
                </a:lnTo>
                <a:lnTo>
                  <a:pt x="524477" y="1676853"/>
                </a:lnTo>
                <a:lnTo>
                  <a:pt x="2902797" y="3138487"/>
                </a:lnTo>
                <a:lnTo>
                  <a:pt x="593431" y="1574446"/>
                </a:lnTo>
                <a:lnTo>
                  <a:pt x="1121975" y="962789"/>
                </a:lnTo>
                <a:lnTo>
                  <a:pt x="3380286" y="3431936"/>
                </a:lnTo>
                <a:lnTo>
                  <a:pt x="3393729" y="3440197"/>
                </a:lnTo>
                <a:lnTo>
                  <a:pt x="1245453" y="855120"/>
                </a:lnTo>
                <a:lnTo>
                  <a:pt x="1923382" y="414785"/>
                </a:lnTo>
                <a:lnTo>
                  <a:pt x="3427809" y="3461141"/>
                </a:lnTo>
                <a:lnTo>
                  <a:pt x="3462862" y="3482684"/>
                </a:lnTo>
                <a:lnTo>
                  <a:pt x="3473686" y="3470520"/>
                </a:lnTo>
                <a:lnTo>
                  <a:pt x="3466093" y="3484670"/>
                </a:lnTo>
                <a:lnTo>
                  <a:pt x="3466106" y="3484677"/>
                </a:lnTo>
                <a:lnTo>
                  <a:pt x="3466092" y="3484673"/>
                </a:lnTo>
                <a:lnTo>
                  <a:pt x="3466091" y="3484673"/>
                </a:lnTo>
                <a:lnTo>
                  <a:pt x="3466106" y="3484677"/>
                </a:lnTo>
                <a:lnTo>
                  <a:pt x="3466090" y="3484677"/>
                </a:lnTo>
                <a:lnTo>
                  <a:pt x="3452208" y="3510547"/>
                </a:lnTo>
                <a:lnTo>
                  <a:pt x="3452231" y="3510593"/>
                </a:lnTo>
                <a:lnTo>
                  <a:pt x="3452202" y="3510559"/>
                </a:lnTo>
                <a:lnTo>
                  <a:pt x="3452200" y="3510562"/>
                </a:lnTo>
                <a:lnTo>
                  <a:pt x="3452229" y="3510595"/>
                </a:lnTo>
                <a:lnTo>
                  <a:pt x="3452195" y="3510572"/>
                </a:lnTo>
                <a:lnTo>
                  <a:pt x="3452183" y="3510594"/>
                </a:lnTo>
                <a:lnTo>
                  <a:pt x="3452229" y="3510595"/>
                </a:lnTo>
                <a:lnTo>
                  <a:pt x="3452230" y="3510595"/>
                </a:lnTo>
                <a:lnTo>
                  <a:pt x="3452166" y="3510627"/>
                </a:lnTo>
                <a:lnTo>
                  <a:pt x="3452160" y="3510637"/>
                </a:lnTo>
                <a:lnTo>
                  <a:pt x="3452230" y="3510595"/>
                </a:lnTo>
                <a:lnTo>
                  <a:pt x="3452230" y="3510595"/>
                </a:lnTo>
                <a:lnTo>
                  <a:pt x="3452230" y="3510595"/>
                </a:lnTo>
                <a:lnTo>
                  <a:pt x="3452130" y="3510694"/>
                </a:lnTo>
                <a:close/>
              </a:path>
            </a:pathLst>
          </a:cu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213131" y="2060027"/>
            <a:ext cx="3474720" cy="3474720"/>
          </a:xfrm>
          <a:prstGeom prst="ellipse">
            <a:avLst/>
          </a:prstGeom>
          <a:solidFill>
            <a:srgbClr val="FFFFCC"/>
          </a:solidFill>
          <a:ln>
            <a:noFill/>
          </a:ln>
          <a:effectLst>
            <a:glow rad="1714500">
              <a:schemeClr val="accent4">
                <a:satMod val="175000"/>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9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09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68</Words>
  <Application>Microsoft Office PowerPoint</Application>
  <PresentationFormat>Widescreen</PresentationFormat>
  <Paragraphs>6</Paragraphs>
  <Slides>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Gungsuh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2024-06-06T14:14:44Z</dcterms:created>
  <dcterms:modified xsi:type="dcterms:W3CDTF">2024-06-08T16:31:12Z</dcterms:modified>
</cp:coreProperties>
</file>