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1" r:id="rId4"/>
    <p:sldId id="260" r:id="rId5"/>
    <p:sldId id="262" r:id="rId6"/>
    <p:sldId id="267" r:id="rId7"/>
    <p:sldId id="263" r:id="rId8"/>
    <p:sldId id="268" r:id="rId9"/>
    <p:sldId id="264" r:id="rId10"/>
    <p:sldId id="265" r:id="rId11"/>
    <p:sldId id="269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iCiel Cadena" panose="02000503000000020004" pitchFamily="50" charset="0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5043"/>
    <a:srgbClr val="FA8A2A"/>
    <a:srgbClr val="50FF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280" autoAdjust="0"/>
  </p:normalViewPr>
  <p:slideViewPr>
    <p:cSldViewPr snapToGrid="0">
      <p:cViewPr varScale="1">
        <p:scale>
          <a:sx n="62" d="100"/>
          <a:sy n="62" d="100"/>
        </p:scale>
        <p:origin x="725" y="34"/>
      </p:cViewPr>
      <p:guideLst>
        <p:guide pos="416"/>
        <p:guide pos="7256"/>
        <p:guide orient="horz" pos="648"/>
        <p:guide orient="horz" pos="712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3A48A-71F2-4F90-B740-A8757990CE34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02F42-8E37-417F-B7D4-5F6887091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8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02F42-8E37-417F-B7D4-5F68870918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72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HD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: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ô (</a:t>
            </a: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size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)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PHẦN ĐẤT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ở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&lt;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&gt;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,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02F42-8E37-417F-B7D4-5F68870918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61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62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3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5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1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1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6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5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13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03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3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5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DB2FE-E9BB-4592-ABF0-6D9A4DB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62B9-A212-4636-930F-8E280C6B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926F1-7C5D-4AEB-93C4-B41ACAC3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93A9-40E4-4715-BB88-DD783705E2B1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687F8-9398-47E0-92F0-116456C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C9736-C06A-4629-9229-24589F51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A31A-DEAA-4B37-8FF5-843668313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0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2.png"/><Relationship Id="rId1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" Type="http://schemas.openxmlformats.org/officeDocument/2006/relationships/audio" Target="../media/media2.wav"/><Relationship Id="rId16" Type="http://schemas.openxmlformats.org/officeDocument/2006/relationships/image" Target="../media/image5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8.emf"/><Relationship Id="rId10" Type="http://schemas.openxmlformats.org/officeDocument/2006/relationships/image" Target="../media/image12.png"/><Relationship Id="rId19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image" Target="../media/image1.png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1.png"/><Relationship Id="rId1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0.png"/><Relationship Id="rId12" Type="http://schemas.openxmlformats.org/officeDocument/2006/relationships/image" Target="../media/image20.png"/><Relationship Id="rId17" Type="http://schemas.openxmlformats.org/officeDocument/2006/relationships/image" Target="../media/image17.png"/><Relationship Id="rId2" Type="http://schemas.openxmlformats.org/officeDocument/2006/relationships/audio" Target="../media/media2.wav"/><Relationship Id="rId16" Type="http://schemas.openxmlformats.org/officeDocument/2006/relationships/image" Target="../media/image5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8.emf"/><Relationship Id="rId10" Type="http://schemas.openxmlformats.org/officeDocument/2006/relationships/image" Target="../media/image12.png"/><Relationship Id="rId19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image" Target="../media/image1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8.emf"/><Relationship Id="rId3" Type="http://schemas.microsoft.com/office/2007/relationships/media" Target="../media/media3.mp3"/><Relationship Id="rId21" Type="http://schemas.openxmlformats.org/officeDocument/2006/relationships/image" Target="../media/image7.png"/><Relationship Id="rId7" Type="http://schemas.openxmlformats.org/officeDocument/2006/relationships/audio" Target="../media/audio1.wav"/><Relationship Id="rId12" Type="http://schemas.openxmlformats.org/officeDocument/2006/relationships/image" Target="../media/image13.png"/><Relationship Id="rId17" Type="http://schemas.openxmlformats.org/officeDocument/2006/relationships/image" Target="../media/image17.png"/><Relationship Id="rId2" Type="http://schemas.openxmlformats.org/officeDocument/2006/relationships/audio" Target="../media/media2.wav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1" Type="http://schemas.microsoft.com/office/2007/relationships/media" Target="../media/media2.wav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.png"/><Relationship Id="rId10" Type="http://schemas.openxmlformats.org/officeDocument/2006/relationships/image" Target="../media/image1.png"/><Relationship Id="rId19" Type="http://schemas.openxmlformats.org/officeDocument/2006/relationships/image" Target="../media/image5.png"/><Relationship Id="rId4" Type="http://schemas.openxmlformats.org/officeDocument/2006/relationships/audio" Target="../media/media3.mp3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1.png"/><Relationship Id="rId1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0.png"/><Relationship Id="rId12" Type="http://schemas.openxmlformats.org/officeDocument/2006/relationships/image" Target="../media/image20.png"/><Relationship Id="rId17" Type="http://schemas.openxmlformats.org/officeDocument/2006/relationships/image" Target="../media/image17.png"/><Relationship Id="rId2" Type="http://schemas.openxmlformats.org/officeDocument/2006/relationships/audio" Target="../media/media2.wav"/><Relationship Id="rId16" Type="http://schemas.openxmlformats.org/officeDocument/2006/relationships/image" Target="../media/image5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8.emf"/><Relationship Id="rId10" Type="http://schemas.openxmlformats.org/officeDocument/2006/relationships/image" Target="../media/image12.png"/><Relationship Id="rId19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image" Target="../media/image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2.png"/><Relationship Id="rId1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" Type="http://schemas.openxmlformats.org/officeDocument/2006/relationships/audio" Target="../media/media2.wav"/><Relationship Id="rId16" Type="http://schemas.openxmlformats.org/officeDocument/2006/relationships/image" Target="../media/image5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8.emf"/><Relationship Id="rId10" Type="http://schemas.openxmlformats.org/officeDocument/2006/relationships/image" Target="../media/image12.png"/><Relationship Id="rId19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image" Target="../media/image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png"/><Relationship Id="rId1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0.png"/><Relationship Id="rId12" Type="http://schemas.openxmlformats.org/officeDocument/2006/relationships/image" Target="../media/image20.png"/><Relationship Id="rId17" Type="http://schemas.openxmlformats.org/officeDocument/2006/relationships/image" Target="../media/image5.png"/><Relationship Id="rId2" Type="http://schemas.openxmlformats.org/officeDocument/2006/relationships/audio" Target="../media/media2.wav"/><Relationship Id="rId16" Type="http://schemas.openxmlformats.org/officeDocument/2006/relationships/image" Target="../media/image18.emf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6.png"/><Relationship Id="rId10" Type="http://schemas.openxmlformats.org/officeDocument/2006/relationships/image" Target="../media/image21.png"/><Relationship Id="rId19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image" Target="../media/image1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2.png"/><Relationship Id="rId1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" Type="http://schemas.openxmlformats.org/officeDocument/2006/relationships/audio" Target="../media/media2.wav"/><Relationship Id="rId16" Type="http://schemas.openxmlformats.org/officeDocument/2006/relationships/image" Target="../media/image5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8.emf"/><Relationship Id="rId10" Type="http://schemas.openxmlformats.org/officeDocument/2006/relationships/image" Target="../media/image12.png"/><Relationship Id="rId19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image" Target="../media/image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5.png"/><Relationship Id="rId2" Type="http://schemas.openxmlformats.org/officeDocument/2006/relationships/audio" Target="../media/media2.wav"/><Relationship Id="rId16" Type="http://schemas.openxmlformats.org/officeDocument/2006/relationships/image" Target="../media/image18.emf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image" Target="../media/image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png"/><Relationship Id="rId1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0.png"/><Relationship Id="rId12" Type="http://schemas.openxmlformats.org/officeDocument/2006/relationships/image" Target="../media/image20.png"/><Relationship Id="rId17" Type="http://schemas.openxmlformats.org/officeDocument/2006/relationships/image" Target="../media/image5.png"/><Relationship Id="rId2" Type="http://schemas.openxmlformats.org/officeDocument/2006/relationships/audio" Target="../media/media2.wav"/><Relationship Id="rId16" Type="http://schemas.openxmlformats.org/officeDocument/2006/relationships/image" Target="../media/image18.emf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6.png"/><Relationship Id="rId10" Type="http://schemas.openxmlformats.org/officeDocument/2006/relationships/image" Target="../media/image21.png"/><Relationship Id="rId19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image" Target="../media/image1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1.png"/><Relationship Id="rId1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0.png"/><Relationship Id="rId12" Type="http://schemas.openxmlformats.org/officeDocument/2006/relationships/image" Target="../media/image20.png"/><Relationship Id="rId17" Type="http://schemas.openxmlformats.org/officeDocument/2006/relationships/image" Target="../media/image17.png"/><Relationship Id="rId2" Type="http://schemas.openxmlformats.org/officeDocument/2006/relationships/audio" Target="../media/media2.wav"/><Relationship Id="rId16" Type="http://schemas.openxmlformats.org/officeDocument/2006/relationships/image" Target="../media/image5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8.emf"/><Relationship Id="rId10" Type="http://schemas.openxmlformats.org/officeDocument/2006/relationships/image" Target="../media/image12.png"/><Relationship Id="rId19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image" Target="../media/image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64"/>
            <a:ext cx="12202003" cy="8714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593E1B-5FC0-44F6-9131-81F89692E7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0" y="900750"/>
            <a:ext cx="3853732" cy="5302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301D85-EE01-4ABC-A0A4-A0ECC6332D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4" y="592852"/>
            <a:ext cx="7086666" cy="233237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52F28D-03D3-4D6D-AC5E-DF195FFC53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3" y="3166727"/>
            <a:ext cx="1960807" cy="743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5" y="4094104"/>
            <a:ext cx="1395087" cy="95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7" y="4829349"/>
            <a:ext cx="1960807" cy="5873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0" y="4094104"/>
            <a:ext cx="1395087" cy="9562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2" y="4829349"/>
            <a:ext cx="1960807" cy="587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7" y="5060983"/>
            <a:ext cx="1395087" cy="956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39" y="5796228"/>
            <a:ext cx="1960807" cy="587393"/>
          </a:xfrm>
          <a:prstGeom prst="rect">
            <a:avLst/>
          </a:prstGeom>
        </p:spPr>
      </p:pic>
      <p:pic>
        <p:nvPicPr>
          <p:cNvPr id="2" name="Nhac nen">
            <a:hlinkClick r:id="" action="ppaction://media"/>
            <a:extLst>
              <a:ext uri="{FF2B5EF4-FFF2-40B4-BE49-F238E27FC236}">
                <a16:creationId xmlns:a16="http://schemas.microsoft.com/office/drawing/2014/main" id="{C23B07A0-9676-4F48-8D2E-FD04E7F8BFD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751" end="29864.3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267005" y="5269929"/>
            <a:ext cx="487363" cy="4873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28C8E1-4AB8-4A41-87EE-B146A8D27D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16" y="5915673"/>
            <a:ext cx="762616" cy="7663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4" y="5035508"/>
            <a:ext cx="1395087" cy="956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6" y="5770753"/>
            <a:ext cx="1960807" cy="587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F3338-918A-4A02-A719-5D95465F4A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851907"/>
            <a:ext cx="12192000" cy="6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814130-806D-4A96-9B87-64A3AD07FB4B}"/>
              </a:ext>
            </a:extLst>
          </p:cNvPr>
          <p:cNvSpPr txBox="1"/>
          <p:nvPr/>
        </p:nvSpPr>
        <p:spPr>
          <a:xfrm>
            <a:off x="-1561292" y="4753713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Nhạc</a:t>
            </a:r>
            <a:r>
              <a:rPr lang="en-US" b="1" dirty="0"/>
              <a:t> </a:t>
            </a:r>
            <a:r>
              <a:rPr lang="en-US" b="1" dirty="0" err="1"/>
              <a:t>nền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541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4634" numSld="999">
                <p:cTn id="5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3701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6735" y="3027171"/>
            <a:ext cx="1335138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62246" y="3050877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2510" y="5221715"/>
            <a:ext cx="1343589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407253" y="465283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endParaRPr lang="en-US" sz="24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13731" y="2462796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7376963" y="2465042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86970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endParaRPr lang="en-US" sz="2800" dirty="0"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09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E8DCBA0-CD2C-4626-B047-BE44D67F2AF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70274D-E5B8-40AA-88BC-9DF8C900FF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806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4420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9104" y="5219029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976" y="3039261"/>
            <a:ext cx="1343589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2874" y="3039261"/>
            <a:ext cx="1335138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7375668" y="2455975"/>
            <a:ext cx="4396608" cy="1871084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endParaRPr lang="en-US" sz="24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20579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416044" y="2459324"/>
            <a:ext cx="4410376" cy="1864387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72108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endParaRPr lang="en-US" sz="2800" dirty="0"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10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2114C23-4EA2-4CCF-B588-DC8089003ED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1111AB-EF03-4E46-BEE1-F19A9BB1EA2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23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974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0639" y="5215980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62974" y="3054758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40639" y="3054758"/>
            <a:ext cx="1347333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C3EFA8F-B9A1-4EA9-B52E-B89080D535F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4169" y="5907605"/>
            <a:ext cx="2138141" cy="2941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407254" y="246504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endParaRPr lang="en-US" sz="24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10492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7376963" y="2465041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83261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pic>
        <p:nvPicPr>
          <p:cNvPr id="25" name="Picture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B2C70E5-001C-4AB8-A483-A5AE816CCA2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3" name="Picture 4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8AAF6E7-6478-452A-B31D-6DDC7956E66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36207" y="161108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endParaRPr lang="en-US" sz="2800" dirty="0"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01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6C5205F-77CD-48D9-BEBD-A0A0E370FF5F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448546-574B-4681-A77D-861BAC54EDA0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</p:spTree>
    <p:extLst>
      <p:ext uri="{BB962C8B-B14F-4D97-AF65-F5344CB8AC3E}">
        <p14:creationId xmlns:p14="http://schemas.microsoft.com/office/powerpoint/2010/main" val="3781437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4420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9104" y="5219029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976" y="3039261"/>
            <a:ext cx="1343589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2874" y="3039261"/>
            <a:ext cx="1335138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7375668" y="2455975"/>
            <a:ext cx="4396608" cy="1871084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endParaRPr lang="en-US" sz="24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20579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416044" y="2459324"/>
            <a:ext cx="4410376" cy="1864387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72108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endParaRPr lang="en-US" sz="2800" dirty="0"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02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36462" y="4407923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7935" y="2779130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2114C23-4EA2-4CCF-B588-DC8089003ED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1111AB-EF03-4E46-BEE1-F19A9BB1EA2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FBAE7B-FFBC-474D-9562-EEE690ED6027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6E381D-D2B1-4C19-B9E9-15E0466E4979}"/>
              </a:ext>
            </a:extLst>
          </p:cNvPr>
          <p:cNvSpPr txBox="1"/>
          <p:nvPr/>
        </p:nvSpPr>
        <p:spPr>
          <a:xfrm>
            <a:off x="-1669154" y="3528341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</p:spTree>
    <p:extLst>
      <p:ext uri="{BB962C8B-B14F-4D97-AF65-F5344CB8AC3E}">
        <p14:creationId xmlns:p14="http://schemas.microsoft.com/office/powerpoint/2010/main" val="2019588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5122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6341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3701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6735" y="3027171"/>
            <a:ext cx="1335138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62246" y="3050877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2510" y="5221715"/>
            <a:ext cx="1343589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407253" y="465283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endParaRPr lang="en-US" sz="24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13731" y="2462796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7376963" y="2465042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86970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endParaRPr lang="en-US" sz="2800" dirty="0"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03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E8DCBA0-CD2C-4626-B047-BE44D67F2AF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70274D-E5B8-40AA-88BC-9DF8C900FF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311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0336" y="3052309"/>
            <a:ext cx="1335138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40638" y="5215980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7570" y="3039261"/>
            <a:ext cx="1343589" cy="969348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DA4475E-149A-4F41-8C70-3D0078930FA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B2FD2F9-215A-4CF1-B8A2-FDBAAC8A71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4734" y="5206903"/>
            <a:ext cx="1335138" cy="96934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7366956" y="4673045"/>
            <a:ext cx="4396608" cy="1871084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endParaRPr lang="en-US" sz="24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13731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418358" y="2446967"/>
            <a:ext cx="4410376" cy="1864387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69570" y="2450863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endParaRPr lang="en-US" sz="2800" dirty="0"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04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10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3701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6735" y="3027171"/>
            <a:ext cx="1335138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62246" y="3050877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2510" y="5221715"/>
            <a:ext cx="1343589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407253" y="465283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endParaRPr lang="en-US" sz="24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13731" y="2462796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7376963" y="2465042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86970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endParaRPr lang="en-US" sz="2800" dirty="0"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05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E8DCBA0-CD2C-4626-B047-BE44D67F2AF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70274D-E5B8-40AA-88BC-9DF8C900FF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94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2974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40639" y="5215980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62974" y="3054758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40639" y="3054758"/>
            <a:ext cx="1347333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407254" y="246504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endParaRPr lang="en-US" sz="24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10492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7376963" y="2465041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83261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pic>
        <p:nvPicPr>
          <p:cNvPr id="25" name="Picture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B2C70E5-001C-4AB8-A483-A5AE816CCA2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3" name="Picture 4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8AAF6E7-6478-452A-B31D-6DDC7956E66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36207" y="161108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endParaRPr lang="en-US" sz="2800" dirty="0"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06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66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0336" y="3052309"/>
            <a:ext cx="1335138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40638" y="5215980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7570" y="3039261"/>
            <a:ext cx="1343589" cy="969348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DA4475E-149A-4F41-8C70-3D0078930FA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B2FD2F9-215A-4CF1-B8A2-FDBAAC8A71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4734" y="5206903"/>
            <a:ext cx="1335138" cy="96934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7366956" y="4673045"/>
            <a:ext cx="4396608" cy="1871084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endParaRPr lang="en-US" sz="24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13731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418358" y="2446967"/>
            <a:ext cx="4410376" cy="1864387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69570" y="2450863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endParaRPr lang="en-US" sz="2800" dirty="0"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07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61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4420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9104" y="5219029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976" y="3039261"/>
            <a:ext cx="1343589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2874" y="3039261"/>
            <a:ext cx="1335138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7375668" y="2455975"/>
            <a:ext cx="4396608" cy="1871084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endParaRPr lang="en-US" sz="24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20579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416044" y="2459324"/>
            <a:ext cx="4410376" cy="1864387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72108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Sai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2800" dirty="0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dirty="0" err="1"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endParaRPr lang="en-US" sz="2800" dirty="0"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08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2114C23-4EA2-4CCF-B588-DC8089003ED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1111AB-EF03-4E46-BEE1-F19A9BB1EA2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2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248</Words>
  <Application>Microsoft Office PowerPoint</Application>
  <PresentationFormat>Widescreen</PresentationFormat>
  <Paragraphs>78</Paragraphs>
  <Slides>11</Slides>
  <Notes>2</Notes>
  <HiddenSlides>0</HiddenSlides>
  <MMClips>21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Arial</vt:lpstr>
      <vt:lpstr>iCiel Cadena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©ThayBap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PPT - Bap </dc:title>
  <dc:creator>Tài Ngô Tấn</dc:creator>
  <cp:lastModifiedBy>Tài Ngô Tấn</cp:lastModifiedBy>
  <cp:revision>91</cp:revision>
  <dcterms:created xsi:type="dcterms:W3CDTF">2021-06-20T16:07:27Z</dcterms:created>
  <dcterms:modified xsi:type="dcterms:W3CDTF">2021-07-04T11:21:02Z</dcterms:modified>
  <cp:contentStatus>©ThayBap</cp:contentStatus>
</cp:coreProperties>
</file>