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7" r:id="rId2"/>
    <p:sldId id="258" r:id="rId3"/>
    <p:sldId id="257" r:id="rId4"/>
    <p:sldId id="259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F486"/>
    <a:srgbClr val="39E0F7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5F041-124D-46BA-B935-37E0BBEF3A71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64014-AB08-42D0-8EBD-54B4E0361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6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2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9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7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1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5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E9F1-5ABF-46C1-BE30-B798FA0F0BA9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AE1CD-2ACF-4623-AAD8-8FBC73E50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gif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7.xml"/><Relationship Id="rId7" Type="http://schemas.microsoft.com/office/2007/relationships/hdphoto" Target="../media/hdphoto2.wdp"/><Relationship Id="rId12" Type="http://schemas.openxmlformats.org/officeDocument/2006/relationships/image" Target="../media/image6.gif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image" Target="../media/image10.png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gif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9.jpeg"/><Relationship Id="rId26" Type="http://schemas.microsoft.com/office/2007/relationships/hdphoto" Target="../media/hdphoto7.wdp"/><Relationship Id="rId3" Type="http://schemas.microsoft.com/office/2007/relationships/media" Target="../media/media5.mp3"/><Relationship Id="rId21" Type="http://schemas.openxmlformats.org/officeDocument/2006/relationships/image" Target="../media/image17.pn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29" Type="http://schemas.openxmlformats.org/officeDocument/2006/relationships/image" Target="../media/image2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microsoft.com/office/2007/relationships/hdphoto" Target="../media/hdphoto6.wdp"/><Relationship Id="rId5" Type="http://schemas.microsoft.com/office/2007/relationships/media" Target="../media/media6.mp3"/><Relationship Id="rId15" Type="http://schemas.openxmlformats.org/officeDocument/2006/relationships/audio" Target="../media/audio2.wav"/><Relationship Id="rId23" Type="http://schemas.openxmlformats.org/officeDocument/2006/relationships/image" Target="../media/image23.png"/><Relationship Id="rId28" Type="http://schemas.openxmlformats.org/officeDocument/2006/relationships/image" Target="../media/image26.png"/><Relationship Id="rId10" Type="http://schemas.openxmlformats.org/officeDocument/2006/relationships/audio" Target="../media/media8.mp3"/><Relationship Id="rId19" Type="http://schemas.openxmlformats.org/officeDocument/2006/relationships/image" Target="../media/image20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audio1.wav"/><Relationship Id="rId22" Type="http://schemas.openxmlformats.org/officeDocument/2006/relationships/image" Target="../media/image22.jpeg"/><Relationship Id="rId27" Type="http://schemas.openxmlformats.org/officeDocument/2006/relationships/image" Target="../media/image25.jpeg"/><Relationship Id="rId30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18" Type="http://schemas.microsoft.com/office/2007/relationships/hdphoto" Target="../media/hdphoto8.wdp"/><Relationship Id="rId26" Type="http://schemas.openxmlformats.org/officeDocument/2006/relationships/image" Target="../media/image27.png"/><Relationship Id="rId3" Type="http://schemas.microsoft.com/office/2007/relationships/media" Target="../media/media5.mp3"/><Relationship Id="rId21" Type="http://schemas.openxmlformats.org/officeDocument/2006/relationships/image" Target="../media/image17.png"/><Relationship Id="rId34" Type="http://schemas.microsoft.com/office/2007/relationships/hdphoto" Target="../media/hdphoto6.wdp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28.png"/><Relationship Id="rId25" Type="http://schemas.openxmlformats.org/officeDocument/2006/relationships/image" Target="../media/image26.png"/><Relationship Id="rId33" Type="http://schemas.openxmlformats.org/officeDocument/2006/relationships/image" Target="../media/image23.png"/><Relationship Id="rId2" Type="http://schemas.openxmlformats.org/officeDocument/2006/relationships/audio" Target="../media/media4.mp3"/><Relationship Id="rId16" Type="http://schemas.openxmlformats.org/officeDocument/2006/relationships/audio" Target="../media/audio3.wav"/><Relationship Id="rId20" Type="http://schemas.openxmlformats.org/officeDocument/2006/relationships/image" Target="../media/image21.gif"/><Relationship Id="rId29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image" Target="../media/image25.jpeg"/><Relationship Id="rId32" Type="http://schemas.openxmlformats.org/officeDocument/2006/relationships/slide" Target="slide3.xml"/><Relationship Id="rId5" Type="http://schemas.microsoft.com/office/2007/relationships/media" Target="../media/media8.mp3"/><Relationship Id="rId15" Type="http://schemas.openxmlformats.org/officeDocument/2006/relationships/audio" Target="../media/audio2.wav"/><Relationship Id="rId23" Type="http://schemas.microsoft.com/office/2007/relationships/hdphoto" Target="../media/hdphoto7.wdp"/><Relationship Id="rId28" Type="http://schemas.openxmlformats.org/officeDocument/2006/relationships/image" Target="../media/image31.png"/><Relationship Id="rId10" Type="http://schemas.openxmlformats.org/officeDocument/2006/relationships/audio" Target="../media/media10.mp3"/><Relationship Id="rId19" Type="http://schemas.openxmlformats.org/officeDocument/2006/relationships/image" Target="../media/image29.jpeg"/><Relationship Id="rId31" Type="http://schemas.openxmlformats.org/officeDocument/2006/relationships/image" Target="../media/image11.gif"/><Relationship Id="rId4" Type="http://schemas.openxmlformats.org/officeDocument/2006/relationships/audio" Target="../media/media5.mp3"/><Relationship Id="rId9" Type="http://schemas.microsoft.com/office/2007/relationships/media" Target="../media/media10.mp3"/><Relationship Id="rId14" Type="http://schemas.openxmlformats.org/officeDocument/2006/relationships/audio" Target="../media/audio1.wav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4.mp3"/><Relationship Id="rId18" Type="http://schemas.openxmlformats.org/officeDocument/2006/relationships/audio" Target="../media/audio3.wav"/><Relationship Id="rId26" Type="http://schemas.openxmlformats.org/officeDocument/2006/relationships/image" Target="../media/image25.jpeg"/><Relationship Id="rId3" Type="http://schemas.microsoft.com/office/2007/relationships/media" Target="../media/media5.mp3"/><Relationship Id="rId21" Type="http://schemas.openxmlformats.org/officeDocument/2006/relationships/image" Target="../media/image17.png"/><Relationship Id="rId34" Type="http://schemas.openxmlformats.org/officeDocument/2006/relationships/image" Target="../media/image38.jpeg"/><Relationship Id="rId7" Type="http://schemas.microsoft.com/office/2007/relationships/media" Target="../media/media9.mp3"/><Relationship Id="rId12" Type="http://schemas.openxmlformats.org/officeDocument/2006/relationships/audio" Target="../media/media13.mp3"/><Relationship Id="rId17" Type="http://schemas.openxmlformats.org/officeDocument/2006/relationships/audio" Target="../media/audio2.wav"/><Relationship Id="rId25" Type="http://schemas.microsoft.com/office/2007/relationships/hdphoto" Target="../media/hdphoto7.wdp"/><Relationship Id="rId33" Type="http://schemas.openxmlformats.org/officeDocument/2006/relationships/image" Target="../media/image30.png"/><Relationship Id="rId38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audio" Target="../media/audio1.wav"/><Relationship Id="rId20" Type="http://schemas.openxmlformats.org/officeDocument/2006/relationships/image" Target="../media/image21.gif"/><Relationship Id="rId29" Type="http://schemas.openxmlformats.org/officeDocument/2006/relationships/image" Target="../media/image35.png"/><Relationship Id="rId1" Type="http://schemas.microsoft.com/office/2007/relationships/media" Target="../media/media4.mp3"/><Relationship Id="rId6" Type="http://schemas.openxmlformats.org/officeDocument/2006/relationships/audio" Target="../media/media8.mp3"/><Relationship Id="rId11" Type="http://schemas.microsoft.com/office/2007/relationships/media" Target="../media/media13.mp3"/><Relationship Id="rId24" Type="http://schemas.openxmlformats.org/officeDocument/2006/relationships/image" Target="../media/image24.png"/><Relationship Id="rId32" Type="http://schemas.openxmlformats.org/officeDocument/2006/relationships/image" Target="../media/image37.png"/><Relationship Id="rId37" Type="http://schemas.openxmlformats.org/officeDocument/2006/relationships/image" Target="../media/image23.png"/><Relationship Id="rId5" Type="http://schemas.microsoft.com/office/2007/relationships/media" Target="../media/media8.mp3"/><Relationship Id="rId15" Type="http://schemas.openxmlformats.org/officeDocument/2006/relationships/slideLayout" Target="../slideLayouts/slideLayout2.xml"/><Relationship Id="rId23" Type="http://schemas.microsoft.com/office/2007/relationships/hdphoto" Target="../media/hdphoto9.wdp"/><Relationship Id="rId28" Type="http://schemas.openxmlformats.org/officeDocument/2006/relationships/image" Target="../media/image27.png"/><Relationship Id="rId36" Type="http://schemas.openxmlformats.org/officeDocument/2006/relationships/slide" Target="slide3.xml"/><Relationship Id="rId10" Type="http://schemas.openxmlformats.org/officeDocument/2006/relationships/audio" Target="../media/media12.mp3"/><Relationship Id="rId19" Type="http://schemas.openxmlformats.org/officeDocument/2006/relationships/image" Target="../media/image33.jpeg"/><Relationship Id="rId31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microsoft.com/office/2007/relationships/media" Target="../media/media12.mp3"/><Relationship Id="rId14" Type="http://schemas.openxmlformats.org/officeDocument/2006/relationships/audio" Target="../media/media14.mp3"/><Relationship Id="rId22" Type="http://schemas.openxmlformats.org/officeDocument/2006/relationships/image" Target="../media/image34.png"/><Relationship Id="rId27" Type="http://schemas.openxmlformats.org/officeDocument/2006/relationships/image" Target="../media/image26.png"/><Relationship Id="rId30" Type="http://schemas.microsoft.com/office/2007/relationships/hdphoto" Target="../media/hdphoto10.wdp"/><Relationship Id="rId35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audio" Target="../media/audio2.wav"/><Relationship Id="rId18" Type="http://schemas.openxmlformats.org/officeDocument/2006/relationships/image" Target="../media/image21.gif"/><Relationship Id="rId26" Type="http://schemas.openxmlformats.org/officeDocument/2006/relationships/image" Target="../media/image11.gif"/><Relationship Id="rId3" Type="http://schemas.microsoft.com/office/2007/relationships/media" Target="../media/media5.mp3"/><Relationship Id="rId21" Type="http://schemas.microsoft.com/office/2007/relationships/hdphoto" Target="../media/hdphoto7.wdp"/><Relationship Id="rId7" Type="http://schemas.microsoft.com/office/2007/relationships/media" Target="../media/media9.mp3"/><Relationship Id="rId12" Type="http://schemas.openxmlformats.org/officeDocument/2006/relationships/audio" Target="../media/audio1.wav"/><Relationship Id="rId17" Type="http://schemas.microsoft.com/office/2007/relationships/hdphoto" Target="../media/hdphoto12.wdp"/><Relationship Id="rId25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1.png"/><Relationship Id="rId20" Type="http://schemas.openxmlformats.org/officeDocument/2006/relationships/image" Target="../media/image24.png"/><Relationship Id="rId29" Type="http://schemas.microsoft.com/office/2007/relationships/hdphoto" Target="../media/hdphoto6.wdp"/><Relationship Id="rId1" Type="http://schemas.microsoft.com/office/2007/relationships/media" Target="../media/media4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7.png"/><Relationship Id="rId5" Type="http://schemas.microsoft.com/office/2007/relationships/media" Target="../media/media8.mp3"/><Relationship Id="rId15" Type="http://schemas.microsoft.com/office/2007/relationships/hdphoto" Target="../media/hdphoto11.wdp"/><Relationship Id="rId23" Type="http://schemas.openxmlformats.org/officeDocument/2006/relationships/image" Target="../media/image26.png"/><Relationship Id="rId28" Type="http://schemas.openxmlformats.org/officeDocument/2006/relationships/image" Target="../media/image23.png"/><Relationship Id="rId10" Type="http://schemas.openxmlformats.org/officeDocument/2006/relationships/audio" Target="../media/media15.mp3"/><Relationship Id="rId19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microsoft.com/office/2007/relationships/media" Target="../media/media15.mp3"/><Relationship Id="rId14" Type="http://schemas.openxmlformats.org/officeDocument/2006/relationships/image" Target="../media/image40.png"/><Relationship Id="rId22" Type="http://schemas.openxmlformats.org/officeDocument/2006/relationships/image" Target="../media/image25.jpeg"/><Relationship Id="rId27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351607648745436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336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52" y="0"/>
            <a:ext cx="12304643" cy="7301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54" y="1885700"/>
            <a:ext cx="4275786" cy="3083810"/>
          </a:xfrm>
          <a:prstGeom prst="rect">
            <a:avLst/>
          </a:prstGeom>
          <a:noFill/>
        </p:spPr>
        <p:txBody>
          <a:bodyPr wrap="square" lIns="36466" tIns="18233" rIns="36466" bIns="18233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BodoniH" pitchFamily="34" charset="0"/>
              </a:rPr>
              <a:t>HỘP</a:t>
            </a:r>
            <a:r>
              <a:rPr lang="en-US" sz="6600" dirty="0" smtClean="0">
                <a:solidFill>
                  <a:srgbClr val="002060"/>
                </a:solidFill>
                <a:latin typeface=".VnBodoniH" pitchFamily="34" charset="0"/>
              </a:rPr>
              <a:t> </a:t>
            </a:r>
            <a:r>
              <a:rPr lang="en-US" sz="6600" b="1" dirty="0" smtClean="0">
                <a:solidFill>
                  <a:srgbClr val="FFFF00"/>
                </a:solidFill>
                <a:latin typeface=".VnBodoniH" pitchFamily="34" charset="0"/>
              </a:rPr>
              <a:t>QUÀ</a:t>
            </a:r>
          </a:p>
          <a:p>
            <a:pPr algn="ctr"/>
            <a:r>
              <a:rPr lang="en-US" sz="6600" b="1" dirty="0" smtClean="0">
                <a:solidFill>
                  <a:srgbClr val="00B0F0"/>
                </a:solidFill>
                <a:latin typeface=".VnBodoniH" pitchFamily="34" charset="0"/>
                <a:cs typeface="Times New Roman" pitchFamily="18" charset="0"/>
              </a:rPr>
              <a:t>BÍ</a:t>
            </a:r>
            <a:r>
              <a:rPr lang="en-US" sz="6600" dirty="0" smtClean="0">
                <a:solidFill>
                  <a:srgbClr val="002060"/>
                </a:solidFill>
                <a:latin typeface=".VnBodoniH" pitchFamily="34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  <a:latin typeface=".VnBodoniH" pitchFamily="34" charset="0"/>
                <a:cs typeface="Times New Roman" pitchFamily="18" charset="0"/>
              </a:rPr>
              <a:t>ẨN</a:t>
            </a:r>
            <a:endParaRPr lang="en-US" sz="6600" b="1" dirty="0">
              <a:solidFill>
                <a:srgbClr val="FF0000"/>
              </a:solidFill>
              <a:latin typeface=".VnBodoniH" pitchFamily="34" charset="0"/>
              <a:cs typeface="Times New Roman" pitchFamily="18" charset="0"/>
            </a:endParaRPr>
          </a:p>
        </p:txBody>
      </p:sp>
      <p:pic>
        <p:nvPicPr>
          <p:cNvPr id="6" name="Picture 12" descr="C:\Users\ADMIN\Downloads\Normal\BBRWgl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59" y="4399722"/>
            <a:ext cx="2075132" cy="20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C:\Users\ADMIN\Downloads\Normal\qua-tang (1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01" y="571226"/>
            <a:ext cx="1721837" cy="17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:\Users\ADMIN\Downloads\Normal\895cf670948c40fd5d16920ff03ae67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3" y="-1023462"/>
            <a:ext cx="3644348" cy="37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ADMIN\Downloads\Normal\BBRWgl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24" y="4839773"/>
            <a:ext cx="2075132" cy="20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2106423" y="70614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ADMIN\Downloads\Normal\1586101_9d34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7" y="1909379"/>
            <a:ext cx="304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DMIN\Downloads\Normal\1586101_9d34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571" y="1643524"/>
            <a:ext cx="304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ownloads\Normal\f58074f8f927dd0884fe5a365410bd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61" y="3337778"/>
            <a:ext cx="2332958" cy="23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Normal\balo-hoc-sinh-876-sg-tho-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81" y="3796798"/>
            <a:ext cx="1777251" cy="17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Normal\huge-stuffed-teddy-bear-plush-toy-large_350x35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5" y="3159378"/>
            <a:ext cx="2404542" cy="24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ownloads\Normal\2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35" y="3283061"/>
            <a:ext cx="2241271" cy="22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rgbClr val="39E0F7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9425" y="722777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2106423" y="70614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-631" y="645565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976" y="64556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245184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09010" y="646178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45723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802314" y="645565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358905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884700" y="646178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379324" y="6591759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05466" y="643196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17636" y="664460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829806" y="64408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41976" y="6594851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958202" y="6422971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02372" y="65948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59572" y="642788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31577" y="6632078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828119" y="642606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324661" y="65400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21203" y="642297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0233165" y="659667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0798218" y="6412352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980439" y="2139014"/>
            <a:ext cx="10284183" cy="47853"/>
          </a:xfrm>
          <a:prstGeom prst="rect">
            <a:avLst/>
          </a:prstGeom>
          <a:gradFill flip="none" rotWithShape="1">
            <a:gsLst>
              <a:gs pos="77860">
                <a:srgbClr val="FF66CC"/>
              </a:gs>
              <a:gs pos="21252">
                <a:srgbClr val="FF0066"/>
              </a:gs>
              <a:gs pos="35420">
                <a:srgbClr val="66FF66"/>
              </a:gs>
              <a:gs pos="64576">
                <a:srgbClr val="FF9900"/>
              </a:gs>
              <a:gs pos="0">
                <a:srgbClr val="FF0066"/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2228642" y="722777"/>
            <a:ext cx="8004523" cy="1388133"/>
          </a:xfrm>
          <a:prstGeom prst="rect">
            <a:avLst/>
          </a:prstGeom>
          <a:noFill/>
        </p:spPr>
        <p:txBody>
          <a:bodyPr wrap="none" lIns="274293" tIns="137146" rIns="274293" bIns="137146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0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HỘP</a:t>
            </a:r>
            <a:r>
              <a:rPr lang="en-US" sz="10800" b="1" kern="10" spc="50" dirty="0" smtClean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 QUÀ </a:t>
            </a:r>
            <a:r>
              <a:rPr lang="en-US" sz="10800" b="1" kern="10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BÍ</a:t>
            </a:r>
            <a:r>
              <a:rPr lang="en-US" sz="10800" b="1" kern="10" spc="50" dirty="0" smtClean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 </a:t>
            </a:r>
            <a:r>
              <a:rPr lang="en-US" sz="10800" b="1" kern="1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ẨN</a:t>
            </a:r>
            <a:endParaRPr lang="vi-VN" sz="10800" b="1" kern="10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7" name="Picture 2" descr="C:\Users\ADMIN\Downloads\Normal\1586101_9d342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8" y="671753"/>
            <a:ext cx="2128742" cy="22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C:\Users\ADMIN\Downloads\Normal\0c761f_efa386f42dba4e15b1e28866b314d8bc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020" y="479711"/>
            <a:ext cx="2365203" cy="182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ownloads\Normal\a578ace0baf2e25071a61ae8b9cc5e6c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21" y="0"/>
            <a:ext cx="1648166" cy="16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2839967"/>
            <a:ext cx="329882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49" y="2670136"/>
            <a:ext cx="31829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01" y="2670136"/>
            <a:ext cx="30670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32" y="2501090"/>
            <a:ext cx="3714849" cy="31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entagon 14">
            <a:hlinkClick r:id="rId23" action="ppaction://hlinksldjump"/>
          </p:cNvPr>
          <p:cNvSpPr/>
          <p:nvPr/>
        </p:nvSpPr>
        <p:spPr>
          <a:xfrm>
            <a:off x="10405221" y="5840373"/>
            <a:ext cx="994532" cy="454532"/>
          </a:xfrm>
          <a:prstGeom prst="homePlat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Từ Rừng Xanh Cháu Về Thăm Lăng Bác Beat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78479" y="9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5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86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8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2506944" y="3829633"/>
            <a:ext cx="3284114" cy="2076718"/>
            <a:chOff x="2215164" y="2900967"/>
            <a:chExt cx="3284114" cy="2076718"/>
          </a:xfrm>
        </p:grpSpPr>
        <p:pic>
          <p:nvPicPr>
            <p:cNvPr id="133" name="Picture 2" descr="C:\Users\ADMIN\Downloads\Normal\a4b548398290b5d15b0db96e7bb7f762.png_wh860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465" b="90000" l="10930" r="96163">
                          <a14:backgroundMark x1="33372" y1="53488" x2="59884" y2="55465"/>
                          <a14:backgroundMark x1="40814" y1="55814" x2="58605" y2="51279"/>
                          <a14:backgroundMark x1="35698" y1="57093" x2="59535" y2="58372"/>
                          <a14:backgroundMark x1="19884" y1="51512" x2="33721" y2="56047"/>
                          <a14:backgroundMark x1="22093" y1="53837" x2="36047" y2="58023"/>
                          <a14:backgroundMark x1="33372" y1="58372" x2="69535" y2="56744"/>
                          <a14:backgroundMark x1="79186" y1="51279" x2="70465" y2="55116"/>
                          <a14:backgroundMark x1="41512" y1="58023" x2="64651" y2="58023"/>
                          <a14:backgroundMark x1="48256" y1="58605" x2="56628" y2="58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6" t="51729" r="4378" b="8789"/>
            <a:stretch/>
          </p:blipFill>
          <p:spPr bwMode="auto">
            <a:xfrm flipV="1">
              <a:off x="2215164" y="2900967"/>
              <a:ext cx="3284113" cy="1577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Flowchart: Magnetic Disk 3"/>
            <p:cNvSpPr/>
            <p:nvPr/>
          </p:nvSpPr>
          <p:spPr>
            <a:xfrm>
              <a:off x="2516746" y="3103808"/>
              <a:ext cx="2328927" cy="1287863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2277 h 10610"/>
                <a:gd name="connsiteX1" fmla="*/ 5000 w 10000"/>
                <a:gd name="connsiteY1" fmla="*/ 610 h 10610"/>
                <a:gd name="connsiteX2" fmla="*/ 10000 w 10000"/>
                <a:gd name="connsiteY2" fmla="*/ 2277 h 10610"/>
                <a:gd name="connsiteX3" fmla="*/ 10000 w 10000"/>
                <a:gd name="connsiteY3" fmla="*/ 8943 h 10610"/>
                <a:gd name="connsiteX4" fmla="*/ 5000 w 10000"/>
                <a:gd name="connsiteY4" fmla="*/ 10610 h 10610"/>
                <a:gd name="connsiteX5" fmla="*/ 0 w 10000"/>
                <a:gd name="connsiteY5" fmla="*/ 8943 h 10610"/>
                <a:gd name="connsiteX6" fmla="*/ 0 w 10000"/>
                <a:gd name="connsiteY6" fmla="*/ 2277 h 10610"/>
                <a:gd name="connsiteX0" fmla="*/ 10000 w 10000"/>
                <a:gd name="connsiteY0" fmla="*/ 2277 h 10610"/>
                <a:gd name="connsiteX1" fmla="*/ 5000 w 10000"/>
                <a:gd name="connsiteY1" fmla="*/ 3944 h 10610"/>
                <a:gd name="connsiteX2" fmla="*/ 0 w 10000"/>
                <a:gd name="connsiteY2" fmla="*/ 2277 h 10610"/>
                <a:gd name="connsiteX0" fmla="*/ 0 w 10000"/>
                <a:gd name="connsiteY0" fmla="*/ 2277 h 10610"/>
                <a:gd name="connsiteX1" fmla="*/ 5000 w 10000"/>
                <a:gd name="connsiteY1" fmla="*/ 0 h 10610"/>
                <a:gd name="connsiteX2" fmla="*/ 10000 w 10000"/>
                <a:gd name="connsiteY2" fmla="*/ 2277 h 10610"/>
                <a:gd name="connsiteX3" fmla="*/ 10000 w 10000"/>
                <a:gd name="connsiteY3" fmla="*/ 8943 h 10610"/>
                <a:gd name="connsiteX4" fmla="*/ 5000 w 10000"/>
                <a:gd name="connsiteY4" fmla="*/ 10610 h 10610"/>
                <a:gd name="connsiteX5" fmla="*/ 0 w 10000"/>
                <a:gd name="connsiteY5" fmla="*/ 8943 h 10610"/>
                <a:gd name="connsiteX6" fmla="*/ 0 w 10000"/>
                <a:gd name="connsiteY6" fmla="*/ 2277 h 10610"/>
                <a:gd name="connsiteX0" fmla="*/ 0 w 10000"/>
                <a:gd name="connsiteY0" fmla="*/ 2277 h 10610"/>
                <a:gd name="connsiteX1" fmla="*/ 5000 w 10000"/>
                <a:gd name="connsiteY1" fmla="*/ 0 h 10610"/>
                <a:gd name="connsiteX2" fmla="*/ 10000 w 10000"/>
                <a:gd name="connsiteY2" fmla="*/ 2277 h 10610"/>
                <a:gd name="connsiteX3" fmla="*/ 10000 w 10000"/>
                <a:gd name="connsiteY3" fmla="*/ 8943 h 10610"/>
                <a:gd name="connsiteX4" fmla="*/ 5000 w 10000"/>
                <a:gd name="connsiteY4" fmla="*/ 10610 h 10610"/>
                <a:gd name="connsiteX5" fmla="*/ 0 w 10000"/>
                <a:gd name="connsiteY5" fmla="*/ 8943 h 10610"/>
                <a:gd name="connsiteX6" fmla="*/ 0 w 10000"/>
                <a:gd name="connsiteY6" fmla="*/ 2277 h 10610"/>
                <a:gd name="connsiteX0" fmla="*/ 10000 w 10000"/>
                <a:gd name="connsiteY0" fmla="*/ 2277 h 10610"/>
                <a:gd name="connsiteX1" fmla="*/ 5000 w 10000"/>
                <a:gd name="connsiteY1" fmla="*/ 3944 h 10610"/>
                <a:gd name="connsiteX2" fmla="*/ 0 w 10000"/>
                <a:gd name="connsiteY2" fmla="*/ 2277 h 10610"/>
                <a:gd name="connsiteX0" fmla="*/ 0 w 10000"/>
                <a:gd name="connsiteY0" fmla="*/ 2277 h 10610"/>
                <a:gd name="connsiteX1" fmla="*/ 5000 w 10000"/>
                <a:gd name="connsiteY1" fmla="*/ 0 h 10610"/>
                <a:gd name="connsiteX2" fmla="*/ 10000 w 10000"/>
                <a:gd name="connsiteY2" fmla="*/ 2277 h 10610"/>
                <a:gd name="connsiteX3" fmla="*/ 10000 w 10000"/>
                <a:gd name="connsiteY3" fmla="*/ 8943 h 10610"/>
                <a:gd name="connsiteX4" fmla="*/ 5000 w 10000"/>
                <a:gd name="connsiteY4" fmla="*/ 10610 h 10610"/>
                <a:gd name="connsiteX5" fmla="*/ 0 w 10000"/>
                <a:gd name="connsiteY5" fmla="*/ 8943 h 10610"/>
                <a:gd name="connsiteX6" fmla="*/ 0 w 10000"/>
                <a:gd name="connsiteY6" fmla="*/ 2277 h 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610" stroke="0" extrusionOk="0">
                  <a:moveTo>
                    <a:pt x="0" y="2277"/>
                  </a:moveTo>
                  <a:cubicBezTo>
                    <a:pt x="0" y="1356"/>
                    <a:pt x="2239" y="0"/>
                    <a:pt x="5000" y="0"/>
                  </a:cubicBezTo>
                  <a:cubicBezTo>
                    <a:pt x="7761" y="0"/>
                    <a:pt x="10000" y="1356"/>
                    <a:pt x="10000" y="2277"/>
                  </a:cubicBezTo>
                  <a:lnTo>
                    <a:pt x="10000" y="8943"/>
                  </a:lnTo>
                  <a:cubicBezTo>
                    <a:pt x="10000" y="9864"/>
                    <a:pt x="7761" y="10610"/>
                    <a:pt x="5000" y="10610"/>
                  </a:cubicBezTo>
                  <a:cubicBezTo>
                    <a:pt x="2239" y="10610"/>
                    <a:pt x="0" y="9864"/>
                    <a:pt x="0" y="8943"/>
                  </a:cubicBezTo>
                  <a:lnTo>
                    <a:pt x="0" y="2277"/>
                  </a:lnTo>
                  <a:close/>
                </a:path>
                <a:path w="10000" h="10610" fill="none" extrusionOk="0">
                  <a:moveTo>
                    <a:pt x="10000" y="2277"/>
                  </a:moveTo>
                  <a:cubicBezTo>
                    <a:pt x="10000" y="3198"/>
                    <a:pt x="7761" y="3944"/>
                    <a:pt x="5000" y="3944"/>
                  </a:cubicBezTo>
                  <a:cubicBezTo>
                    <a:pt x="2239" y="3944"/>
                    <a:pt x="0" y="3198"/>
                    <a:pt x="0" y="2277"/>
                  </a:cubicBezTo>
                </a:path>
                <a:path w="10000" h="10610" fill="none">
                  <a:moveTo>
                    <a:pt x="0" y="2277"/>
                  </a:moveTo>
                  <a:cubicBezTo>
                    <a:pt x="0" y="1356"/>
                    <a:pt x="2239" y="0"/>
                    <a:pt x="5000" y="0"/>
                  </a:cubicBezTo>
                  <a:cubicBezTo>
                    <a:pt x="7761" y="0"/>
                    <a:pt x="10000" y="1356"/>
                    <a:pt x="10000" y="2277"/>
                  </a:cubicBezTo>
                  <a:lnTo>
                    <a:pt x="10000" y="8943"/>
                  </a:lnTo>
                  <a:cubicBezTo>
                    <a:pt x="10000" y="9864"/>
                    <a:pt x="7761" y="10610"/>
                    <a:pt x="5000" y="10610"/>
                  </a:cubicBezTo>
                  <a:cubicBezTo>
                    <a:pt x="2239" y="10610"/>
                    <a:pt x="0" y="9864"/>
                    <a:pt x="0" y="8943"/>
                  </a:cubicBezTo>
                  <a:lnTo>
                    <a:pt x="0" y="22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5" name="Picture 2" descr="C:\Users\ADMIN\Downloads\Normal\a4b548398290b5d15b0db96e7bb7f762.png_wh860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465" b="90000" l="10930" r="96163">
                          <a14:backgroundMark x1="33372" y1="53488" x2="59884" y2="55465"/>
                          <a14:backgroundMark x1="40814" y1="55814" x2="58605" y2="51279"/>
                          <a14:backgroundMark x1="35698" y1="57093" x2="59535" y2="58372"/>
                          <a14:backgroundMark x1="19884" y1="51512" x2="33721" y2="56047"/>
                          <a14:backgroundMark x1="22093" y1="53837" x2="36047" y2="58023"/>
                          <a14:backgroundMark x1="33372" y1="58372" x2="69535" y2="56744"/>
                          <a14:backgroundMark x1="79186" y1="51279" x2="70465" y2="55116"/>
                          <a14:backgroundMark x1="41512" y1="58023" x2="64651" y2="58023"/>
                          <a14:backgroundMark x1="48256" y1="58605" x2="56628" y2="58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6" t="51729" r="4378" b="8789"/>
            <a:stretch/>
          </p:blipFill>
          <p:spPr bwMode="auto">
            <a:xfrm>
              <a:off x="2215165" y="3400023"/>
              <a:ext cx="3284113" cy="1577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3" name="BÁC HỒ" descr="C:\Users\ADMIN\Downloads\Normal\maxresdefault (2)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0817"/>
          <a:stretch/>
        </p:blipFill>
        <p:spPr bwMode="auto">
          <a:xfrm>
            <a:off x="2744103" y="3681448"/>
            <a:ext cx="2233419" cy="20079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ormal\a4b548398290b5d15b0db96e7bb7f762.png_wh860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465" b="90000" l="10930" r="96163">
                        <a14:backgroundMark x1="33372" y1="53488" x2="59884" y2="55465"/>
                        <a14:backgroundMark x1="40814" y1="55814" x2="58605" y2="51279"/>
                        <a14:backgroundMark x1="35698" y1="57093" x2="59535" y2="58372"/>
                        <a14:backgroundMark x1="19884" y1="51512" x2="33721" y2="56047"/>
                        <a14:backgroundMark x1="22093" y1="53837" x2="36047" y2="58023"/>
                        <a14:backgroundMark x1="33372" y1="58372" x2="69535" y2="56744"/>
                        <a14:backgroundMark x1="79186" y1="51279" x2="70465" y2="55116"/>
                        <a14:backgroundMark x1="41512" y1="58023" x2="64651" y2="58023"/>
                        <a14:backgroundMark x1="48256" y1="58605" x2="56628" y2="5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51729" r="4378" b="8789"/>
          <a:stretch/>
        </p:blipFill>
        <p:spPr bwMode="auto">
          <a:xfrm>
            <a:off x="2506942" y="4328688"/>
            <a:ext cx="3284113" cy="16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ẮP" descr="C:\Users\ADMIN\Downloads\Normal\a4b548398290b5d15b0db96e7bb7f762.png_wh860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62558" l="10000" r="95233">
                        <a14:backgroundMark x1="79186" y1="57093" x2="72442" y2="61628"/>
                        <a14:backgroundMark x1="20581" y1="56512" x2="26395" y2="60000"/>
                        <a14:backgroundMark x1="30930" y1="60698" x2="49302" y2="62558"/>
                        <a14:backgroundMark x1="45349" y1="62558" x2="63488" y2="61977"/>
                        <a14:backgroundMark x1="58953" y1="61977" x2="65349" y2="60349"/>
                        <a14:backgroundMark x1="64767" y1="60349" x2="73140" y2="58372"/>
                        <a14:backgroundMark x1="19651" y1="56512" x2="23140" y2="62209"/>
                        <a14:backgroundMark x1="20581" y1="54535" x2="36977" y2="61628"/>
                        <a14:backgroundMark x1="34767" y1="60698" x2="46977" y2="60698"/>
                        <a14:backgroundMark x1="36744" y1="60349" x2="61860" y2="6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12247" r="4378" b="36131"/>
          <a:stretch/>
        </p:blipFill>
        <p:spPr bwMode="auto">
          <a:xfrm>
            <a:off x="2506941" y="3001091"/>
            <a:ext cx="3284113" cy="20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rgbClr val="39E0F7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9425" y="722777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2106423" y="70614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-631" y="645565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976" y="64556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245184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09010" y="646178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45723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802314" y="645565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358905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884700" y="646178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379324" y="6591759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05466" y="643196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17636" y="664460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829806" y="64408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41976" y="6594851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958202" y="6422971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02372" y="65948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59572" y="642788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31577" y="6632078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828119" y="642606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324661" y="65400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21203" y="642297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0233165" y="659667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0798218" y="6412352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502934" y="652823"/>
            <a:ext cx="8653743" cy="751687"/>
          </a:xfrm>
          <a:prstGeom prst="roundRect">
            <a:avLst/>
          </a:prstGeom>
          <a:solidFill>
            <a:srgbClr val="00B050">
              <a:alpha val="2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do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" name="Picture 10" descr="Hình động pháo hoa - Tự nhiên và xã hội 3 - Phạm Đức Hậu - Thư viện Tư liệu  giáo dụ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0" y="792709"/>
            <a:ext cx="1073694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 descr="Hình động pháo hoa - Tự nhiên và xã hội 3 - Phạm Đức Hậu - Thư viện Tư liệu  giáo dụ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51" y="410943"/>
            <a:ext cx="1073694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782417" y="1924745"/>
            <a:ext cx="2670314" cy="803332"/>
          </a:xfrm>
          <a:prstGeom prst="roundRect">
            <a:avLst/>
          </a:prstGeom>
          <a:solidFill>
            <a:schemeClr val="accent4"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951185" y="1951198"/>
            <a:ext cx="2756340" cy="803332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8225056" y="1964457"/>
            <a:ext cx="2471364" cy="803332"/>
          </a:xfrm>
          <a:prstGeom prst="roundRect">
            <a:avLst/>
          </a:prstGeom>
          <a:solidFill>
            <a:srgbClr val="FF0000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99262" y="1923132"/>
            <a:ext cx="423401" cy="423401"/>
          </a:xfrm>
          <a:prstGeom prst="rect">
            <a:avLst/>
          </a:prstGeom>
        </p:spPr>
      </p:pic>
      <p:pic>
        <p:nvPicPr>
          <p:cNvPr id="22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3556" y="1338293"/>
            <a:ext cx="306758" cy="306758"/>
          </a:xfrm>
          <a:prstGeom prst="rect">
            <a:avLst/>
          </a:prstGeom>
        </p:spPr>
      </p:pic>
      <p:pic>
        <p:nvPicPr>
          <p:cNvPr id="143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2577" y="2156041"/>
            <a:ext cx="306758" cy="306758"/>
          </a:xfrm>
          <a:prstGeom prst="rect">
            <a:avLst/>
          </a:prstGeom>
        </p:spPr>
      </p:pic>
      <p:pic>
        <p:nvPicPr>
          <p:cNvPr id="23" name="Nhớ Ơn Bác Beat (mp3cut (mp3cut.net) (3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54252" y="4757141"/>
            <a:ext cx="339007" cy="33900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91537" y="479711"/>
            <a:ext cx="9946341" cy="5342246"/>
            <a:chOff x="941493" y="714503"/>
            <a:chExt cx="10078664" cy="5279366"/>
          </a:xfrm>
        </p:grpSpPr>
        <p:pic>
          <p:nvPicPr>
            <p:cNvPr id="3086" name="Picture 14" descr="C:\Users\ADMIN\Downloads\Normal\maxresdefault (3)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2" r="8312"/>
            <a:stretch/>
          </p:blipFill>
          <p:spPr bwMode="auto">
            <a:xfrm>
              <a:off x="941493" y="725443"/>
              <a:ext cx="10078664" cy="5268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941493" y="714503"/>
              <a:ext cx="3539517" cy="7825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ơn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Phan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Huỳnh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Điểu</a:t>
              </a:r>
              <a:endPara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9" name="not nhac" descr="C:\Users\ADMIN\Downloads\Normal\101591.p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11060599" y="5294500"/>
            <a:ext cx="7690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Nhớ Ơn Bác Bea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39181" y="7061428"/>
            <a:ext cx="609600" cy="609600"/>
          </a:xfrm>
          <a:prstGeom prst="rect">
            <a:avLst/>
          </a:prstGeom>
        </p:spPr>
      </p:pic>
      <p:grpSp>
        <p:nvGrpSpPr>
          <p:cNvPr id="151" name="Group 150"/>
          <p:cNvGrpSpPr/>
          <p:nvPr/>
        </p:nvGrpSpPr>
        <p:grpSpPr>
          <a:xfrm>
            <a:off x="18467739" y="13185912"/>
            <a:ext cx="3318836" cy="4020091"/>
            <a:chOff x="21363769" y="12253111"/>
            <a:chExt cx="3933403" cy="4853614"/>
          </a:xfrm>
        </p:grpSpPr>
        <p:pic>
          <p:nvPicPr>
            <p:cNvPr id="152" name="Picture 9" descr="C:\Users\ADMIN\Downloads\các video đông\9e481735cfd7d2e773a05c4784f9631b.png_wh860.png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10000" r="996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2" r="7696"/>
            <a:stretch/>
          </p:blipFill>
          <p:spPr bwMode="auto">
            <a:xfrm>
              <a:off x="21363769" y="12253111"/>
              <a:ext cx="3933403" cy="485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Oval 152"/>
            <p:cNvSpPr/>
            <p:nvPr/>
          </p:nvSpPr>
          <p:spPr>
            <a:xfrm>
              <a:off x="21910233" y="13550983"/>
              <a:ext cx="2665730" cy="2758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Oval 153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5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4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3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2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1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0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709278" y="451000"/>
            <a:ext cx="1371600" cy="1267445"/>
          </a:xfrm>
          <a:prstGeom prst="donut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0948970" y="686740"/>
            <a:ext cx="914400" cy="79596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12805" y="7073867"/>
            <a:ext cx="498658" cy="498658"/>
          </a:xfrm>
          <a:prstGeom prst="rect">
            <a:avLst/>
          </a:prstGeom>
        </p:spPr>
      </p:pic>
      <p:pic>
        <p:nvPicPr>
          <p:cNvPr id="28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825458" y="7063702"/>
            <a:ext cx="564293" cy="564293"/>
          </a:xfrm>
          <a:prstGeom prst="rect">
            <a:avLst/>
          </a:prstGeom>
        </p:spPr>
      </p:pic>
      <p:pic>
        <p:nvPicPr>
          <p:cNvPr id="129" name="not nhac" descr="C:\Users\ADMIN\Downloads\Normal\101591.png">
            <a:hlinkClick r:id="rId3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322279" y="5351971"/>
            <a:ext cx="7690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5 -0.00185 L 0.0543 0.14593 C 0.05013 0.17646 0.04766 0.22548 0.04766 0.27382 C 0.04766 0.32932 0.05013 0.37488 0.0543 0.40564 L 0.07175 0.55573 " pathEditMode="relative" rAng="0" ptsTypes="FffFF">
                                      <p:cBhvr>
                                        <p:cTn id="2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27868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47549E-8 L 0.36757 -0.06059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3030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7" dur="2000" fill="hold"/>
                                        <p:tgtEl>
                                          <p:spTgt spid="30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226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1476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948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6" dur="1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80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4" dur="5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2" grpId="0" animBg="1"/>
      <p:bldP spid="20" grpId="0" animBg="1"/>
      <p:bldP spid="20" grpId="1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8" grpId="0" animBg="1"/>
      <p:bldP spid="179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/>
          <p:cNvSpPr/>
          <p:nvPr/>
        </p:nvSpPr>
        <p:spPr>
          <a:xfrm>
            <a:off x="0" y="1"/>
            <a:ext cx="12192451" cy="69796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5" descr="C:\Users\ADMIN\Downloads\Normal\pngtree-new-year-gift-box-birthday-present-png-image_5679706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32720" r="21745" b="16953"/>
          <a:stretch/>
        </p:blipFill>
        <p:spPr bwMode="auto">
          <a:xfrm>
            <a:off x="4471235" y="3427605"/>
            <a:ext cx="2923505" cy="27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ownloads\Normal\images (4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94" y="3879083"/>
            <a:ext cx="2157512" cy="1290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7" name="Freeform 36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rgbClr val="39E0F7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9425" y="722777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2106423" y="70614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-631" y="645565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976" y="64556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245184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09010" y="646178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45723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802314" y="645565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358905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884700" y="646178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379324" y="6591759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05466" y="643196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17636" y="664460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829806" y="64408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41976" y="6594851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958202" y="6422971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02372" y="65948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59572" y="642788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31577" y="6632078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828119" y="642606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324661" y="65400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21203" y="642297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0233165" y="659667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0798218" y="6412352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1992740" y="707386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502934" y="652823"/>
            <a:ext cx="8653743" cy="75168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" name="Picture 10" descr="Hình động pháo hoa - Tự nhiên và xã hội 3 - Phạm Đức Hậu - Thư viện Tư liệu  giáo dụ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51" y="410943"/>
            <a:ext cx="1073694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417240" y="1754344"/>
            <a:ext cx="3035491" cy="1272395"/>
          </a:xfrm>
          <a:prstGeom prst="roundRect">
            <a:avLst/>
          </a:prstGeom>
          <a:solidFill>
            <a:srgbClr val="39E0F7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951185" y="1754344"/>
            <a:ext cx="2981794" cy="1188002"/>
          </a:xfrm>
          <a:prstGeom prst="roundRect">
            <a:avLst/>
          </a:prstGeom>
          <a:solidFill>
            <a:srgbClr val="92D050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225055" y="1754344"/>
            <a:ext cx="2853762" cy="1188001"/>
          </a:xfrm>
          <a:prstGeom prst="roundRect">
            <a:avLst/>
          </a:prstGeom>
          <a:solidFill>
            <a:srgbClr val="FFFF00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99262" y="1923132"/>
            <a:ext cx="423401" cy="423401"/>
          </a:xfrm>
          <a:prstGeom prst="rect">
            <a:avLst/>
          </a:prstGeom>
        </p:spPr>
      </p:pic>
      <p:pic>
        <p:nvPicPr>
          <p:cNvPr id="22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3556" y="1338293"/>
            <a:ext cx="306758" cy="306758"/>
          </a:xfrm>
          <a:prstGeom prst="rect">
            <a:avLst/>
          </a:prstGeom>
        </p:spPr>
      </p:pic>
      <p:pic>
        <p:nvPicPr>
          <p:cNvPr id="143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2577" y="2156041"/>
            <a:ext cx="306758" cy="306758"/>
          </a:xfrm>
          <a:prstGeom prst="rect">
            <a:avLst/>
          </a:prstGeom>
        </p:spPr>
      </p:pic>
      <p:grpSp>
        <p:nvGrpSpPr>
          <p:cNvPr id="151" name="Group 150"/>
          <p:cNvGrpSpPr/>
          <p:nvPr/>
        </p:nvGrpSpPr>
        <p:grpSpPr>
          <a:xfrm>
            <a:off x="18467739" y="13185912"/>
            <a:ext cx="3318836" cy="4020091"/>
            <a:chOff x="21363769" y="12253111"/>
            <a:chExt cx="3933403" cy="4853614"/>
          </a:xfrm>
        </p:grpSpPr>
        <p:pic>
          <p:nvPicPr>
            <p:cNvPr id="152" name="Picture 9" descr="C:\Users\ADMIN\Downloads\các video đông\9e481735cfd7d2e773a05c4784f9631b.png_wh860.pn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10000" r="996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2" r="7696"/>
            <a:stretch/>
          </p:blipFill>
          <p:spPr bwMode="auto">
            <a:xfrm>
              <a:off x="21363769" y="12253111"/>
              <a:ext cx="3933403" cy="485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Oval 152"/>
            <p:cNvSpPr/>
            <p:nvPr/>
          </p:nvSpPr>
          <p:spPr>
            <a:xfrm>
              <a:off x="21910233" y="13550983"/>
              <a:ext cx="2665730" cy="2758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Oval 153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5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4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3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2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1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0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709278" y="451000"/>
            <a:ext cx="1371600" cy="1267445"/>
          </a:xfrm>
          <a:prstGeom prst="donu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0948970" y="686740"/>
            <a:ext cx="914400" cy="79596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12805" y="7073867"/>
            <a:ext cx="498658" cy="498658"/>
          </a:xfrm>
          <a:prstGeom prst="rect">
            <a:avLst/>
          </a:prstGeom>
        </p:spPr>
      </p:pic>
      <p:pic>
        <p:nvPicPr>
          <p:cNvPr id="28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825458" y="7063702"/>
            <a:ext cx="564293" cy="564293"/>
          </a:xfrm>
          <a:prstGeom prst="rect">
            <a:avLst/>
          </a:prstGeom>
        </p:spPr>
      </p:pic>
      <p:pic>
        <p:nvPicPr>
          <p:cNvPr id="3" name="Em Mơ Gặp Bác Hồ Be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30314" y="6858000"/>
            <a:ext cx="448364" cy="448364"/>
          </a:xfrm>
          <a:prstGeom prst="rect">
            <a:avLst/>
          </a:prstGeom>
        </p:spPr>
      </p:pic>
      <p:pic>
        <p:nvPicPr>
          <p:cNvPr id="4" name="Em Mơ Gặp Bác Hồ Beat (mp3cut.net) (5)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099141" y="5949604"/>
            <a:ext cx="416099" cy="416099"/>
          </a:xfrm>
          <a:prstGeom prst="rect">
            <a:avLst/>
          </a:prstGeom>
        </p:spPr>
      </p:pic>
      <p:pic>
        <p:nvPicPr>
          <p:cNvPr id="139" name="a" descr="C:\Users\ADMIN\Downloads\Normal\pngtree-new-year-gift-box-birthday-present-png-image_5679706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250" b="90000" l="10000" r="84500">
                        <a14:backgroundMark x1="34333" y1="47167" x2="48333" y2="51083"/>
                        <a14:backgroundMark x1="29750" y1="47417" x2="34167" y2="4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45194" r="21745" b="16953"/>
          <a:stretch/>
        </p:blipFill>
        <p:spPr bwMode="auto">
          <a:xfrm>
            <a:off x="4491489" y="4112717"/>
            <a:ext cx="2910883" cy="20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6" descr="C:\Users\ADMIN\Downloads\Normal\pngtree-new-year-gift-box-birthday-present-png-image_5679706.jp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479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8" r="23265" b="56115"/>
          <a:stretch/>
        </p:blipFill>
        <p:spPr bwMode="auto">
          <a:xfrm>
            <a:off x="4141778" y="3090714"/>
            <a:ext cx="3346622" cy="18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C:\Users\ADMIN\Downloads\Normal\1586101_9d342.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8" y="671753"/>
            <a:ext cx="2042714" cy="22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C:\Users\ADMIN\Downloads\Normal\0c761f_efa386f42dba4e15b1e28866b314d8bc.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52" y="3348546"/>
            <a:ext cx="2365203" cy="23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not nhac" descr="C:\Users\ADMIN\Downloads\Normal\101591.png">
            <a:hlinkClick r:id="rId3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322279" y="5351971"/>
            <a:ext cx="7690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476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9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7" dur="1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80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5" dur="5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24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03053E-7 L 0.07708 -0.06013 C 0.09323 -0.07354 0.11732 -0.08071 0.14271 -0.08071 C 0.17148 -0.08071 0.19453 -0.07354 0.21067 -0.06013 L 0.28802 7.03053E-7 " pathEditMode="relative" rAng="0" ptsTypes="FffFF">
                                      <p:cBhvr>
                                        <p:cTn id="28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-40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334E-6 L -0.27278 -0.06961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3492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3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2" grpId="0" animBg="1"/>
      <p:bldP spid="20" grpId="0" animBg="1"/>
      <p:bldP spid="20" grpId="1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8" grpId="0" animBg="1"/>
      <p:bldP spid="179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eet nhạc bài Ai yêu Bác Hồ Chí Minh hơn thiếu niên nhi đồng - Hợp Âm Việt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2" b="70991"/>
          <a:stretch/>
        </p:blipFill>
        <p:spPr bwMode="auto">
          <a:xfrm>
            <a:off x="1351316" y="2942346"/>
            <a:ext cx="10393932" cy="61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630717" y="3098538"/>
            <a:ext cx="9904918" cy="1715828"/>
            <a:chOff x="3756637" y="3570100"/>
            <a:chExt cx="5597177" cy="1316208"/>
          </a:xfrm>
        </p:grpSpPr>
        <p:pic>
          <p:nvPicPr>
            <p:cNvPr id="188" name="Picture 10" descr="Hình động pháo hoa - Tự nhiên và xã hội 3 - Phạm Đức Hậu - Thư viện Tư liệu  giáo dục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49" y="3570100"/>
              <a:ext cx="1365110" cy="107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Hình động pháo hoa - Tự nhiên và xã hội 3 - Phạm Đức Hậu - Thư viện Tư liệu  giáo dục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704" y="3780334"/>
              <a:ext cx="1365110" cy="107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10" descr="Hình động pháo hoa - Tự nhiên và xã hội 3 - Phạm Đức Hậu - Thư viện Tư liệu  giáo dục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699" y="3785949"/>
              <a:ext cx="1365110" cy="107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10" descr="Hình động pháo hoa - Tự nhiên và xã hội 3 - Phạm Đức Hậu - Thư viện Tư liệu  giáo dục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637" y="3807369"/>
              <a:ext cx="1365110" cy="107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Freeform 36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rgbClr val="39E0F7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9425" y="722777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-631" y="645565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976" y="64556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245184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09010" y="646178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45723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802314" y="645565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358905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884700" y="646178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379324" y="6591759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05466" y="643196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17636" y="664460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829806" y="64408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41976" y="6594851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958202" y="6422971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02372" y="65948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59572" y="642788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31577" y="6632078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828119" y="642606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324661" y="65400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21203" y="642297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0233165" y="659667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0798218" y="6412352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145010" y="652823"/>
            <a:ext cx="9011667" cy="75168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" name="Picture 10" descr="Hình động pháo hoa - Tự nhiên và xã hội 3 - Phạm Đức Hậu - Thư viện Tư liệu  giáo dụ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51" y="410943"/>
            <a:ext cx="1073694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145010" y="1838738"/>
            <a:ext cx="3393415" cy="92532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Minh"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790201" y="1838738"/>
            <a:ext cx="2981794" cy="88313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99262" y="1923132"/>
            <a:ext cx="423401" cy="423401"/>
          </a:xfrm>
          <a:prstGeom prst="rect">
            <a:avLst/>
          </a:prstGeom>
        </p:spPr>
      </p:pic>
      <p:pic>
        <p:nvPicPr>
          <p:cNvPr id="22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3556" y="1338293"/>
            <a:ext cx="306758" cy="306758"/>
          </a:xfrm>
          <a:prstGeom prst="rect">
            <a:avLst/>
          </a:prstGeom>
        </p:spPr>
      </p:pic>
      <p:pic>
        <p:nvPicPr>
          <p:cNvPr id="143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2577" y="2156041"/>
            <a:ext cx="306758" cy="306758"/>
          </a:xfrm>
          <a:prstGeom prst="rect">
            <a:avLst/>
          </a:prstGeom>
        </p:spPr>
      </p:pic>
      <p:pic>
        <p:nvPicPr>
          <p:cNvPr id="149" name="not nhac" descr="C:\Users\ADMIN\Downloads\Normal\101591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11124413" y="5437410"/>
            <a:ext cx="801115" cy="100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Group 150"/>
          <p:cNvGrpSpPr/>
          <p:nvPr/>
        </p:nvGrpSpPr>
        <p:grpSpPr>
          <a:xfrm>
            <a:off x="18467739" y="13185912"/>
            <a:ext cx="3318836" cy="4020091"/>
            <a:chOff x="21363769" y="12253111"/>
            <a:chExt cx="3933403" cy="4853614"/>
          </a:xfrm>
        </p:grpSpPr>
        <p:pic>
          <p:nvPicPr>
            <p:cNvPr id="152" name="Picture 9" descr="C:\Users\ADMIN\Downloads\các video đông\9e481735cfd7d2e773a05c4784f9631b.png_wh860.pn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10000" r="996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2" r="7696"/>
            <a:stretch/>
          </p:blipFill>
          <p:spPr bwMode="auto">
            <a:xfrm>
              <a:off x="21363769" y="12253111"/>
              <a:ext cx="3933403" cy="485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Oval 152"/>
            <p:cNvSpPr/>
            <p:nvPr/>
          </p:nvSpPr>
          <p:spPr>
            <a:xfrm>
              <a:off x="21910233" y="13550983"/>
              <a:ext cx="2665730" cy="2758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Oval 153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5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4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3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2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1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0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709278" y="451000"/>
            <a:ext cx="1371600" cy="1267445"/>
          </a:xfrm>
          <a:prstGeom prst="donu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0948970" y="686740"/>
            <a:ext cx="914400" cy="79596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12805" y="7073867"/>
            <a:ext cx="498658" cy="498658"/>
          </a:xfrm>
          <a:prstGeom prst="rect">
            <a:avLst/>
          </a:prstGeom>
        </p:spPr>
      </p:pic>
      <p:pic>
        <p:nvPicPr>
          <p:cNvPr id="28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825458" y="7063702"/>
            <a:ext cx="564293" cy="564293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4775755" y="4801377"/>
            <a:ext cx="3066246" cy="2065478"/>
            <a:chOff x="5852373" y="4335322"/>
            <a:chExt cx="3066246" cy="2065478"/>
          </a:xfrm>
        </p:grpSpPr>
        <p:pic>
          <p:nvPicPr>
            <p:cNvPr id="128" name="Picture 4" descr="C:\Users\ADMIN\Downloads\Normal\d0acca0cdea735d66c756a96240374d7.jpg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4500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36"/>
            <a:stretch/>
          </p:blipFill>
          <p:spPr bwMode="auto">
            <a:xfrm flipV="1">
              <a:off x="5870619" y="4341777"/>
              <a:ext cx="3048000" cy="144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Diamond 2047"/>
            <p:cNvSpPr/>
            <p:nvPr/>
          </p:nvSpPr>
          <p:spPr>
            <a:xfrm>
              <a:off x="6085267" y="4335322"/>
              <a:ext cx="2672368" cy="922537"/>
            </a:xfrm>
            <a:custGeom>
              <a:avLst/>
              <a:gdLst>
                <a:gd name="connsiteX0" fmla="*/ 0 w 2614411"/>
                <a:gd name="connsiteY0" fmla="*/ 461269 h 922537"/>
                <a:gd name="connsiteX1" fmla="*/ 1307206 w 2614411"/>
                <a:gd name="connsiteY1" fmla="*/ 0 h 922537"/>
                <a:gd name="connsiteX2" fmla="*/ 2614411 w 2614411"/>
                <a:gd name="connsiteY2" fmla="*/ 461269 h 922537"/>
                <a:gd name="connsiteX3" fmla="*/ 1307206 w 2614411"/>
                <a:gd name="connsiteY3" fmla="*/ 922537 h 922537"/>
                <a:gd name="connsiteX4" fmla="*/ 0 w 2614411"/>
                <a:gd name="connsiteY4" fmla="*/ 461269 h 922537"/>
                <a:gd name="connsiteX0" fmla="*/ 0 w 2678806"/>
                <a:gd name="connsiteY0" fmla="*/ 461269 h 922537"/>
                <a:gd name="connsiteX1" fmla="*/ 1307206 w 2678806"/>
                <a:gd name="connsiteY1" fmla="*/ 0 h 922537"/>
                <a:gd name="connsiteX2" fmla="*/ 2678806 w 2678806"/>
                <a:gd name="connsiteY2" fmla="*/ 280965 h 922537"/>
                <a:gd name="connsiteX3" fmla="*/ 1307206 w 2678806"/>
                <a:gd name="connsiteY3" fmla="*/ 922537 h 922537"/>
                <a:gd name="connsiteX4" fmla="*/ 0 w 2678806"/>
                <a:gd name="connsiteY4" fmla="*/ 461269 h 922537"/>
                <a:gd name="connsiteX0" fmla="*/ 0 w 2833353"/>
                <a:gd name="connsiteY0" fmla="*/ 293844 h 922537"/>
                <a:gd name="connsiteX1" fmla="*/ 1461753 w 2833353"/>
                <a:gd name="connsiteY1" fmla="*/ 0 h 922537"/>
                <a:gd name="connsiteX2" fmla="*/ 2833353 w 2833353"/>
                <a:gd name="connsiteY2" fmla="*/ 280965 h 922537"/>
                <a:gd name="connsiteX3" fmla="*/ 1461753 w 2833353"/>
                <a:gd name="connsiteY3" fmla="*/ 922537 h 922537"/>
                <a:gd name="connsiteX4" fmla="*/ 0 w 2833353"/>
                <a:gd name="connsiteY4" fmla="*/ 293844 h 92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353" h="922537">
                  <a:moveTo>
                    <a:pt x="0" y="293844"/>
                  </a:moveTo>
                  <a:lnTo>
                    <a:pt x="1461753" y="0"/>
                  </a:lnTo>
                  <a:lnTo>
                    <a:pt x="2833353" y="280965"/>
                  </a:lnTo>
                  <a:lnTo>
                    <a:pt x="1461753" y="922537"/>
                  </a:lnTo>
                  <a:lnTo>
                    <a:pt x="0" y="2938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CCFF">
                    <a:shade val="30000"/>
                    <a:satMod val="115000"/>
                  </a:srgbClr>
                </a:gs>
                <a:gs pos="50000">
                  <a:srgbClr val="00CCFF">
                    <a:shade val="67500"/>
                    <a:satMod val="115000"/>
                  </a:srgbClr>
                </a:gs>
                <a:gs pos="100000">
                  <a:srgbClr val="00CCFF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2" name="Picture 4" descr="C:\Users\ADMIN\Downloads\Normal\d0acca0cdea735d66c756a96240374d7.jpg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46250" b="100000" l="0" r="100000">
                          <a14:backgroundMark x1="19583" y1="50000" x2="25833" y2="51667"/>
                          <a14:backgroundMark x1="30417" y1="54583" x2="34583" y2="5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36"/>
            <a:stretch/>
          </p:blipFill>
          <p:spPr bwMode="auto">
            <a:xfrm>
              <a:off x="5852373" y="4373960"/>
              <a:ext cx="3066246" cy="2026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nắp đậy" descr="C:\Users\ADMIN\Downloads\Normal\d0acca0cdea735d66c756a96240374d7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167" b="55417" l="0" r="100000">
                        <a14:backgroundMark x1="9583" y1="50417" x2="29167" y2="56667"/>
                        <a14:backgroundMark x1="72500" y1="53750" x2="80000" y2="52083"/>
                        <a14:backgroundMark x1="85417" y1="48333" x2="91250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1" b="42307"/>
          <a:stretch/>
        </p:blipFill>
        <p:spPr bwMode="auto">
          <a:xfrm>
            <a:off x="4698610" y="3697724"/>
            <a:ext cx="3238782" cy="19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i Yêu Bác Hồ Chí Minh Hơn Thiếu Niên Nhi Đồng Beat (mp3cut.net) (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13261" y="5146771"/>
            <a:ext cx="504321" cy="504321"/>
          </a:xfrm>
          <a:prstGeom prst="rect">
            <a:avLst/>
          </a:prstGeom>
        </p:spPr>
      </p:pic>
      <p:sp>
        <p:nvSpPr>
          <p:cNvPr id="146" name="Rounded Rectangle 145"/>
          <p:cNvSpPr/>
          <p:nvPr/>
        </p:nvSpPr>
        <p:spPr>
          <a:xfrm>
            <a:off x="8112805" y="1838738"/>
            <a:ext cx="3035491" cy="967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033239" y="101979"/>
            <a:ext cx="405850" cy="405850"/>
          </a:xfrm>
          <a:prstGeom prst="rect">
            <a:avLst/>
          </a:prstGeom>
        </p:spPr>
      </p:pic>
      <p:sp>
        <p:nvSpPr>
          <p:cNvPr id="12" name="AutoShape 4" descr="Triển khai các hoạt động kỷ niệm 45 năm thực hiện Di chúc của Chủ tịch Hồ  Chí Minh - Ban Nội Chính Trung 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Triển khai các hoạt động kỷ niệm 45 năm thực hiện Di chúc của Chủ tịch Hồ  Chí Minh - Ban Nội Chính Trung ư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ADMIN\Downloads\Normal\4c8d61dc8e7a36231678f4898c461527--ho-chi-charity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0" y="428343"/>
            <a:ext cx="10141329" cy="59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i Yêu Bác phuong thao (mp3cut.net)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829335" y="4380624"/>
            <a:ext cx="609600" cy="609600"/>
          </a:xfrm>
          <a:prstGeom prst="rect">
            <a:avLst/>
          </a:prstGeom>
        </p:spPr>
      </p:pic>
      <p:pic>
        <p:nvPicPr>
          <p:cNvPr id="190" name="not nhac" descr="C:\Users\ADMIN\Downloads\Normal\101591.png">
            <a:hlinkClick r:id="rId3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322279" y="5351971"/>
            <a:ext cx="7690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1476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2421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4" dur="1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80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5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5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 0.067 C 0.049 0.081 0.054 0.102 0.054 0.124 C 0.054 0.149 0.049 0.169 0.04 0.183 L 0 0.25 E" pathEditMode="relative" ptsTypes="">
                                      <p:cBhvr>
                                        <p:cTn id="27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0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5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1" grpId="0" animBg="1"/>
      <p:bldP spid="123" grpId="0" animBg="1"/>
      <p:bldP spid="124" grpId="0" animBg="1"/>
      <p:bldP spid="125" grpId="0" animBg="1"/>
      <p:bldP spid="2" grpId="0" animBg="1"/>
      <p:bldP spid="20" grpId="0" animBg="1"/>
      <p:bldP spid="20" grpId="1" animBg="1"/>
      <p:bldP spid="141" grpId="0" animBg="1"/>
      <p:bldP spid="141" grpId="1" animBg="1"/>
      <p:bldP spid="141" grpId="2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8" grpId="0" animBg="1"/>
      <p:bldP spid="179" grpId="0" build="allAtOnce" animBg="1"/>
      <p:bldP spid="146" grpId="0" animBg="1"/>
      <p:bldP spid="1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lowchart: Magnetic Disk 129"/>
          <p:cNvSpPr/>
          <p:nvPr/>
        </p:nvSpPr>
        <p:spPr>
          <a:xfrm>
            <a:off x="4223925" y="4328574"/>
            <a:ext cx="2721656" cy="1308279"/>
          </a:xfrm>
          <a:prstGeom prst="flowChartMagneticDisk">
            <a:avLst/>
          </a:prstGeom>
          <a:gradFill flip="none" rotWithShape="1">
            <a:gsLst>
              <a:gs pos="0">
                <a:srgbClr val="3CF486">
                  <a:shade val="30000"/>
                  <a:satMod val="115000"/>
                </a:srgbClr>
              </a:gs>
              <a:gs pos="50000">
                <a:srgbClr val="3CF486">
                  <a:shade val="67500"/>
                  <a:satMod val="115000"/>
                </a:srgbClr>
              </a:gs>
              <a:gs pos="100000">
                <a:srgbClr val="3CF48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1" descr="C:\Users\ADMIN\Downloads\Normal\green-round-gift-png-clip-art-image-5a1c85fdac4ed3.944700431511818749705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>
                        <a14:backgroundMark x1="22667" y1="53919" x2="49111" y2="58378"/>
                        <a14:backgroundMark x1="18889" y1="55676" x2="63444" y2="51757"/>
                        <a14:backgroundMark x1="57111" y1="55270" x2="79778" y2="53919"/>
                        <a14:backgroundMark x1="16333" y1="53514" x2="41000" y2="57703"/>
                        <a14:backgroundMark x1="23222" y1="56351" x2="44222" y2="58784"/>
                        <a14:backgroundMark x1="29000" y1="58108" x2="53111" y2="59189"/>
                        <a14:backgroundMark x1="20889" y1="57027" x2="41889" y2="5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530961" y="4329242"/>
            <a:ext cx="4043467" cy="18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 descr="C:\Users\ADMIN\Downloads\Normal\green-round-gift-png-clip-art-image-5a1c85fdac4ed3.9447004315118187497058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backgroundMark x1="16556" y1="58243" x2="25111" y2="59324"/>
                        <a14:backgroundMark x1="20889" y1="60676" x2="39222" y2="62432"/>
                        <a14:backgroundMark x1="35444" y1="62838" x2="65333" y2="60676"/>
                        <a14:backgroundMark x1="64222" y1="62432" x2="80556" y2="57568"/>
                        <a14:backgroundMark x1="73333" y1="60676" x2="84889" y2="5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712"/>
          <a:stretch/>
        </p:blipFill>
        <p:spPr bwMode="auto">
          <a:xfrm>
            <a:off x="3530961" y="3278546"/>
            <a:ext cx="4043467" cy="170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>
            <a:off x="-13252" y="7949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2355" y="7949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32563" y="31092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6389" y="8562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233102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89693" y="79497"/>
            <a:ext cx="172056" cy="168788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6284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872079" y="8562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66703" y="215599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92845" y="55805"/>
            <a:ext cx="172056" cy="168788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05015" y="26844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17185" y="6469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9355" y="21869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45581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89751" y="218691"/>
            <a:ext cx="172056" cy="168788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846951" y="51722"/>
            <a:ext cx="172056" cy="168788"/>
          </a:xfrm>
          <a:prstGeom prst="ellipse">
            <a:avLst/>
          </a:prstGeom>
          <a:solidFill>
            <a:srgbClr val="00B0F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18956" y="25591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5498" y="4990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12040" y="163891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808582" y="4681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220544" y="220510"/>
            <a:ext cx="172056" cy="168788"/>
          </a:xfrm>
          <a:prstGeom prst="ellipse">
            <a:avLst/>
          </a:prstGeom>
          <a:solidFill>
            <a:srgbClr val="39E0F7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785597" y="3619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13252" y="72277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6200000">
            <a:off x="-3099607" y="3515468"/>
            <a:ext cx="6557022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99832" y="310923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351" y="1338293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9425" y="722777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0388" y="2585742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25785" y="1970226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7369" y="3841521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2766" y="3226005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24350" y="5097300"/>
            <a:ext cx="172056" cy="168788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747" y="4481784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91331" y="6353079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728" y="5737563"/>
            <a:ext cx="172056" cy="168788"/>
          </a:xfrm>
          <a:prstGeom prst="ellipse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 rot="16200000">
            <a:off x="8685097" y="3306679"/>
            <a:ext cx="6696216" cy="241852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178594" y="290570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1657619" y="80368"/>
            <a:ext cx="172056" cy="168788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1982075" y="24828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980119" y="697707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960463" y="1275655"/>
            <a:ext cx="172056" cy="1687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843381" y="1754344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881104" y="2309420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1954145" y="2942346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1991868" y="3497422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1992330" y="4130348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030053" y="4685424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2030515" y="5318350"/>
            <a:ext cx="172056" cy="1687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2068238" y="5873426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2068700" y="650635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-631" y="6455657"/>
            <a:ext cx="12112487" cy="278388"/>
          </a:xfrm>
          <a:custGeom>
            <a:avLst/>
            <a:gdLst>
              <a:gd name="connsiteX0" fmla="*/ 0 w 12112487"/>
              <a:gd name="connsiteY0" fmla="*/ 265060 h 278388"/>
              <a:gd name="connsiteX1" fmla="*/ 463826 w 12112487"/>
              <a:gd name="connsiteY1" fmla="*/ 92781 h 278388"/>
              <a:gd name="connsiteX2" fmla="*/ 742122 w 12112487"/>
              <a:gd name="connsiteY2" fmla="*/ 278312 h 278388"/>
              <a:gd name="connsiteX3" fmla="*/ 1285461 w 12112487"/>
              <a:gd name="connsiteY3" fmla="*/ 66277 h 278388"/>
              <a:gd name="connsiteX4" fmla="*/ 1789043 w 12112487"/>
              <a:gd name="connsiteY4" fmla="*/ 251807 h 278388"/>
              <a:gd name="connsiteX5" fmla="*/ 2398643 w 12112487"/>
              <a:gd name="connsiteY5" fmla="*/ 39773 h 278388"/>
              <a:gd name="connsiteX6" fmla="*/ 2849217 w 12112487"/>
              <a:gd name="connsiteY6" fmla="*/ 251807 h 278388"/>
              <a:gd name="connsiteX7" fmla="*/ 3419061 w 12112487"/>
              <a:gd name="connsiteY7" fmla="*/ 66277 h 278388"/>
              <a:gd name="connsiteX8" fmla="*/ 3856382 w 12112487"/>
              <a:gd name="connsiteY8" fmla="*/ 251807 h 278388"/>
              <a:gd name="connsiteX9" fmla="*/ 4492487 w 12112487"/>
              <a:gd name="connsiteY9" fmla="*/ 26520 h 278388"/>
              <a:gd name="connsiteX10" fmla="*/ 4863548 w 12112487"/>
              <a:gd name="connsiteY10" fmla="*/ 198799 h 278388"/>
              <a:gd name="connsiteX11" fmla="*/ 5433391 w 12112487"/>
              <a:gd name="connsiteY11" fmla="*/ 39773 h 278388"/>
              <a:gd name="connsiteX12" fmla="*/ 5844209 w 12112487"/>
              <a:gd name="connsiteY12" fmla="*/ 198799 h 278388"/>
              <a:gd name="connsiteX13" fmla="*/ 6480313 w 12112487"/>
              <a:gd name="connsiteY13" fmla="*/ 13268 h 278388"/>
              <a:gd name="connsiteX14" fmla="*/ 6944139 w 12112487"/>
              <a:gd name="connsiteY14" fmla="*/ 185546 h 278388"/>
              <a:gd name="connsiteX15" fmla="*/ 7553739 w 12112487"/>
              <a:gd name="connsiteY15" fmla="*/ 26520 h 278388"/>
              <a:gd name="connsiteX16" fmla="*/ 7898295 w 12112487"/>
              <a:gd name="connsiteY16" fmla="*/ 225303 h 278388"/>
              <a:gd name="connsiteX17" fmla="*/ 8468139 w 12112487"/>
              <a:gd name="connsiteY17" fmla="*/ 13268 h 278388"/>
              <a:gd name="connsiteX18" fmla="*/ 8918713 w 12112487"/>
              <a:gd name="connsiteY18" fmla="*/ 225303 h 278388"/>
              <a:gd name="connsiteX19" fmla="*/ 9422295 w 12112487"/>
              <a:gd name="connsiteY19" fmla="*/ 16 h 278388"/>
              <a:gd name="connsiteX20" fmla="*/ 9872869 w 12112487"/>
              <a:gd name="connsiteY20" fmla="*/ 238555 h 278388"/>
              <a:gd name="connsiteX21" fmla="*/ 10363200 w 12112487"/>
              <a:gd name="connsiteY21" fmla="*/ 13268 h 278388"/>
              <a:gd name="connsiteX22" fmla="*/ 10840278 w 12112487"/>
              <a:gd name="connsiteY22" fmla="*/ 265060 h 278388"/>
              <a:gd name="connsiteX23" fmla="*/ 11304104 w 12112487"/>
              <a:gd name="connsiteY23" fmla="*/ 16 h 278388"/>
              <a:gd name="connsiteX24" fmla="*/ 11622156 w 12112487"/>
              <a:gd name="connsiteY24" fmla="*/ 278312 h 278388"/>
              <a:gd name="connsiteX25" fmla="*/ 12112487 w 12112487"/>
              <a:gd name="connsiteY25" fmla="*/ 26520 h 27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12487" h="278388">
                <a:moveTo>
                  <a:pt x="0" y="265060"/>
                </a:moveTo>
                <a:cubicBezTo>
                  <a:pt x="170069" y="177816"/>
                  <a:pt x="340139" y="90572"/>
                  <a:pt x="463826" y="92781"/>
                </a:cubicBezTo>
                <a:cubicBezTo>
                  <a:pt x="587513" y="94990"/>
                  <a:pt x="605183" y="282729"/>
                  <a:pt x="742122" y="278312"/>
                </a:cubicBezTo>
                <a:cubicBezTo>
                  <a:pt x="879061" y="273895"/>
                  <a:pt x="1110974" y="70694"/>
                  <a:pt x="1285461" y="66277"/>
                </a:cubicBezTo>
                <a:cubicBezTo>
                  <a:pt x="1459948" y="61860"/>
                  <a:pt x="1603513" y="256224"/>
                  <a:pt x="1789043" y="251807"/>
                </a:cubicBezTo>
                <a:cubicBezTo>
                  <a:pt x="1974573" y="247390"/>
                  <a:pt x="2221947" y="39773"/>
                  <a:pt x="2398643" y="39773"/>
                </a:cubicBezTo>
                <a:cubicBezTo>
                  <a:pt x="2575339" y="39773"/>
                  <a:pt x="2679147" y="247390"/>
                  <a:pt x="2849217" y="251807"/>
                </a:cubicBezTo>
                <a:cubicBezTo>
                  <a:pt x="3019287" y="256224"/>
                  <a:pt x="3251200" y="66277"/>
                  <a:pt x="3419061" y="66277"/>
                </a:cubicBezTo>
                <a:cubicBezTo>
                  <a:pt x="3586922" y="66277"/>
                  <a:pt x="3677478" y="258433"/>
                  <a:pt x="3856382" y="251807"/>
                </a:cubicBezTo>
                <a:cubicBezTo>
                  <a:pt x="4035286" y="245181"/>
                  <a:pt x="4324626" y="35355"/>
                  <a:pt x="4492487" y="26520"/>
                </a:cubicBezTo>
                <a:cubicBezTo>
                  <a:pt x="4660348" y="17685"/>
                  <a:pt x="4706731" y="196590"/>
                  <a:pt x="4863548" y="198799"/>
                </a:cubicBezTo>
                <a:cubicBezTo>
                  <a:pt x="5020365" y="201008"/>
                  <a:pt x="5269948" y="39773"/>
                  <a:pt x="5433391" y="39773"/>
                </a:cubicBezTo>
                <a:cubicBezTo>
                  <a:pt x="5596834" y="39773"/>
                  <a:pt x="5669722" y="203216"/>
                  <a:pt x="5844209" y="198799"/>
                </a:cubicBezTo>
                <a:cubicBezTo>
                  <a:pt x="6018696" y="194382"/>
                  <a:pt x="6296991" y="15477"/>
                  <a:pt x="6480313" y="13268"/>
                </a:cubicBezTo>
                <a:cubicBezTo>
                  <a:pt x="6663635" y="11059"/>
                  <a:pt x="6765235" y="183337"/>
                  <a:pt x="6944139" y="185546"/>
                </a:cubicBezTo>
                <a:cubicBezTo>
                  <a:pt x="7123043" y="187755"/>
                  <a:pt x="7394713" y="19894"/>
                  <a:pt x="7553739" y="26520"/>
                </a:cubicBezTo>
                <a:cubicBezTo>
                  <a:pt x="7712765" y="33146"/>
                  <a:pt x="7745895" y="227512"/>
                  <a:pt x="7898295" y="225303"/>
                </a:cubicBezTo>
                <a:cubicBezTo>
                  <a:pt x="8050695" y="223094"/>
                  <a:pt x="8298069" y="13268"/>
                  <a:pt x="8468139" y="13268"/>
                </a:cubicBezTo>
                <a:cubicBezTo>
                  <a:pt x="8638209" y="13268"/>
                  <a:pt x="8759687" y="227512"/>
                  <a:pt x="8918713" y="225303"/>
                </a:cubicBezTo>
                <a:cubicBezTo>
                  <a:pt x="9077739" y="223094"/>
                  <a:pt x="9263269" y="-2193"/>
                  <a:pt x="9422295" y="16"/>
                </a:cubicBezTo>
                <a:cubicBezTo>
                  <a:pt x="9581321" y="2225"/>
                  <a:pt x="9716052" y="236346"/>
                  <a:pt x="9872869" y="238555"/>
                </a:cubicBezTo>
                <a:cubicBezTo>
                  <a:pt x="10029686" y="240764"/>
                  <a:pt x="10201965" y="8851"/>
                  <a:pt x="10363200" y="13268"/>
                </a:cubicBezTo>
                <a:cubicBezTo>
                  <a:pt x="10524435" y="17685"/>
                  <a:pt x="10683461" y="267269"/>
                  <a:pt x="10840278" y="265060"/>
                </a:cubicBezTo>
                <a:cubicBezTo>
                  <a:pt x="10997095" y="262851"/>
                  <a:pt x="11173791" y="-2193"/>
                  <a:pt x="11304104" y="16"/>
                </a:cubicBezTo>
                <a:cubicBezTo>
                  <a:pt x="11434417" y="2225"/>
                  <a:pt x="11487426" y="273895"/>
                  <a:pt x="11622156" y="278312"/>
                </a:cubicBezTo>
                <a:cubicBezTo>
                  <a:pt x="11756886" y="282729"/>
                  <a:pt x="12030765" y="61859"/>
                  <a:pt x="12112487" y="2652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976" y="64556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245184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09010" y="6461780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45723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802314" y="645565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358905" y="6624445"/>
            <a:ext cx="172056" cy="16878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884700" y="646178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379324" y="6591759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805466" y="6431965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17636" y="6644607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829806" y="644085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41976" y="6594851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958202" y="6422971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02372" y="65948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59572" y="6427882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31577" y="6632078"/>
            <a:ext cx="172056" cy="16878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828119" y="642606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324661" y="6540051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21203" y="6422971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0233165" y="6596670"/>
            <a:ext cx="172056" cy="1687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0798218" y="6412352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53" y="6687083"/>
            <a:ext cx="172056" cy="16878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-631" y="7098937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1191215" y="6666730"/>
            <a:ext cx="172056" cy="168788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1670240" y="6456528"/>
            <a:ext cx="172056" cy="168788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1994696" y="6624445"/>
            <a:ext cx="172056" cy="16878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04619" y="652823"/>
            <a:ext cx="8653743" cy="751687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" name="Picture 10" descr="Hình động pháo hoa - Tự nhiên và xã hội 3 - Phạm Đức Hậu - Thư viện Tư liệu  giáo dục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51" y="410943"/>
            <a:ext cx="1073694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417240" y="1754344"/>
            <a:ext cx="3035491" cy="127239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951185" y="1754344"/>
            <a:ext cx="2981794" cy="118800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8225055" y="1754344"/>
            <a:ext cx="2853762" cy="118800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thiết-trong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99262" y="1923132"/>
            <a:ext cx="423401" cy="423401"/>
          </a:xfrm>
          <a:prstGeom prst="rect">
            <a:avLst/>
          </a:prstGeom>
        </p:spPr>
      </p:pic>
      <p:pic>
        <p:nvPicPr>
          <p:cNvPr id="22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3556" y="1338293"/>
            <a:ext cx="306758" cy="306758"/>
          </a:xfrm>
          <a:prstGeom prst="rect">
            <a:avLst/>
          </a:prstGeom>
        </p:spPr>
      </p:pic>
      <p:pic>
        <p:nvPicPr>
          <p:cNvPr id="143" name="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2577" y="2156041"/>
            <a:ext cx="306758" cy="306758"/>
          </a:xfrm>
          <a:prstGeom prst="rect">
            <a:avLst/>
          </a:prstGeom>
        </p:spPr>
      </p:pic>
      <p:grpSp>
        <p:nvGrpSpPr>
          <p:cNvPr id="151" name="Group 150"/>
          <p:cNvGrpSpPr/>
          <p:nvPr/>
        </p:nvGrpSpPr>
        <p:grpSpPr>
          <a:xfrm>
            <a:off x="18467739" y="13185912"/>
            <a:ext cx="3318836" cy="4020091"/>
            <a:chOff x="21363769" y="12253111"/>
            <a:chExt cx="3933403" cy="4853614"/>
          </a:xfrm>
        </p:grpSpPr>
        <p:pic>
          <p:nvPicPr>
            <p:cNvPr id="152" name="Picture 9" descr="C:\Users\ADMIN\Downloads\các video đông\9e481735cfd7d2e773a05c4784f9631b.png_wh860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10000" r="996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2" r="7696"/>
            <a:stretch/>
          </p:blipFill>
          <p:spPr bwMode="auto">
            <a:xfrm>
              <a:off x="21363769" y="12253111"/>
              <a:ext cx="3933403" cy="485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Oval 152"/>
            <p:cNvSpPr/>
            <p:nvPr/>
          </p:nvSpPr>
          <p:spPr>
            <a:xfrm>
              <a:off x="21910233" y="13550983"/>
              <a:ext cx="2665730" cy="2758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Oval 153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5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4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3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2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1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8998345" y="14229921"/>
            <a:ext cx="2224021" cy="2245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.VnBlackH" pitchFamily="34" charset="0"/>
              </a:rPr>
              <a:t>0</a:t>
            </a:r>
            <a:endParaRPr lang="en-US" sz="11500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709278" y="451000"/>
            <a:ext cx="1371600" cy="1267445"/>
          </a:xfrm>
          <a:prstGeom prst="donu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0948970" y="686740"/>
            <a:ext cx="914400" cy="79596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12805" y="7183331"/>
            <a:ext cx="389194" cy="389194"/>
          </a:xfrm>
          <a:prstGeom prst="rect">
            <a:avLst/>
          </a:prstGeom>
        </p:spPr>
      </p:pic>
      <p:pic>
        <p:nvPicPr>
          <p:cNvPr id="28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25458" y="7230216"/>
            <a:ext cx="397779" cy="397779"/>
          </a:xfrm>
          <a:prstGeom prst="rect">
            <a:avLst/>
          </a:prstGeom>
        </p:spPr>
      </p:pic>
      <p:pic>
        <p:nvPicPr>
          <p:cNvPr id="5" name="Nhớ Giọng Nói Bác Hồ - Thủy Linh - Bài hát, lyrics (mp3cut.net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070068" y="4821084"/>
            <a:ext cx="552432" cy="552432"/>
          </a:xfrm>
          <a:prstGeom prst="rect">
            <a:avLst/>
          </a:prstGeom>
        </p:spPr>
      </p:pic>
      <p:pic>
        <p:nvPicPr>
          <p:cNvPr id="3074" name="Picture 2" descr="C:\Users\ADMIN\Downloads\Normal\0c761f_efa386f42dba4e15b1e28866b314d8bc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00" y="2827707"/>
            <a:ext cx="2365203" cy="23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:\Users\ADMIN\Downloads\Normal\0c761f_efa386f42dba4e15b1e28866b314d8bc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15" y="2754530"/>
            <a:ext cx="2360960" cy="23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:\Users\ADMIN\Downloads\Normal\0c761f_efa386f42dba4e15b1e28866b314d8bc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03" y="3008313"/>
            <a:ext cx="2365203" cy="23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not nhac" descr="C:\Users\ADMIN\Downloads\Normal\101591.png">
            <a:hlinkClick r:id="rId2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0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23804" b="12659"/>
          <a:stretch/>
        </p:blipFill>
        <p:spPr bwMode="auto">
          <a:xfrm>
            <a:off x="322279" y="5351971"/>
            <a:ext cx="7690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476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1" dur="1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80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5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92137E-6 L 0.07539 -0.12858 C 0.09101 -0.15726 0.11471 -0.17136 0.13984 -0.17136 C 0.16823 -0.17136 0.19088 -0.15726 0.20651 -0.12858 L 0.28268 -4.92137E-6 " pathEditMode="relative" rAng="0" ptsTypes="FffFF">
                                      <p:cBhvr>
                                        <p:cTn id="27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858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114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2" grpId="0" animBg="1"/>
      <p:bldP spid="20" grpId="0" animBg="1"/>
      <p:bldP spid="20" grpId="1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8" grpId="0" animBg="1"/>
      <p:bldP spid="179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82475" cy="6858000"/>
          </a:xfrm>
          <a:prstGeom prst="rect">
            <a:avLst/>
          </a:prstGeom>
        </p:spPr>
      </p:pic>
      <p:sp>
        <p:nvSpPr>
          <p:cNvPr id="6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2414171" y="2419055"/>
            <a:ext cx="8004523" cy="1388133"/>
          </a:xfrm>
          <a:prstGeom prst="rect">
            <a:avLst/>
          </a:prstGeom>
          <a:noFill/>
        </p:spPr>
        <p:txBody>
          <a:bodyPr wrap="none" lIns="274293" tIns="137146" rIns="274293" bIns="137146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0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HẸN </a:t>
            </a:r>
            <a:r>
              <a:rPr lang="en-US" sz="10800" b="1" kern="10" spc="50" dirty="0" smtClean="0">
                <a:ln w="11430"/>
                <a:solidFill>
                  <a:srgbClr val="3CF48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GẶP</a:t>
            </a:r>
            <a:r>
              <a:rPr lang="en-US" sz="10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 </a:t>
            </a:r>
            <a:r>
              <a:rPr lang="en-US" sz="10800" b="1" kern="10" spc="50" dirty="0" smtClean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BodoniH" pitchFamily="34" charset="0"/>
              </a:rPr>
              <a:t> LẠI!</a:t>
            </a:r>
            <a:endParaRPr lang="vi-VN" sz="10800" b="1" kern="10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89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355</Words>
  <Application>Microsoft Office PowerPoint</Application>
  <PresentationFormat>Custom</PresentationFormat>
  <Paragraphs>56</Paragraphs>
  <Slides>8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55</cp:revision>
  <dcterms:created xsi:type="dcterms:W3CDTF">2022-07-02T05:28:21Z</dcterms:created>
  <dcterms:modified xsi:type="dcterms:W3CDTF">2022-07-04T08:59:39Z</dcterms:modified>
</cp:coreProperties>
</file>