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8288000" cy="10287000"/>
  <p:notesSz cx="6858000" cy="9144000"/>
  <p:embeddedFontLst>
    <p:embeddedFont>
      <p:font typeface="UTM Cookies" panose="02040603050506020204" pitchFamily="18" charset="0"/>
      <p:regular r:id="rId7"/>
    </p:embeddedFont>
    <p:embeddedFont>
      <p:font typeface="UTM Facebook K&amp;T Italics" panose="020B0604020202020204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1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8.svg"/><Relationship Id="rId1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3.xml"/><Relationship Id="rId5" Type="http://schemas.openxmlformats.org/officeDocument/2006/relationships/slide" Target="slide4.xml"/><Relationship Id="rId15" Type="http://schemas.openxmlformats.org/officeDocument/2006/relationships/image" Target="../media/image9.png"/><Relationship Id="rId10" Type="http://schemas.openxmlformats.org/officeDocument/2006/relationships/image" Target="../media/image6.svg"/><Relationship Id="rId19" Type="http://schemas.openxmlformats.org/officeDocument/2006/relationships/image" Target="../media/image13.svg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slide" Target="slide1.xml"/><Relationship Id="rId10" Type="http://schemas.openxmlformats.org/officeDocument/2006/relationships/image" Target="../media/image19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slide" Target="slide1.xml"/><Relationship Id="rId10" Type="http://schemas.openxmlformats.org/officeDocument/2006/relationships/image" Target="../media/image19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slide" Target="slide1.xml"/><Relationship Id="rId10" Type="http://schemas.openxmlformats.org/officeDocument/2006/relationships/image" Target="../media/image19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slide" Target="slide1.xml"/><Relationship Id="rId10" Type="http://schemas.openxmlformats.org/officeDocument/2006/relationships/image" Target="../media/image19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83" r="-208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258412" y="1640128"/>
            <a:ext cx="7513503" cy="751350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24906" r="-249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>
            <a:hlinkClick r:id="rId5" action="ppaction://hlinksldjump"/>
          </p:cNvPr>
          <p:cNvSpPr/>
          <p:nvPr/>
        </p:nvSpPr>
        <p:spPr>
          <a:xfrm>
            <a:off x="9254400" y="5387136"/>
            <a:ext cx="4915492" cy="3766495"/>
          </a:xfrm>
          <a:custGeom>
            <a:avLst/>
            <a:gdLst/>
            <a:ahLst/>
            <a:cxnLst/>
            <a:rect l="l" t="t" r="r" b="b"/>
            <a:pathLst>
              <a:path w="4915492" h="3766495">
                <a:moveTo>
                  <a:pt x="0" y="0"/>
                </a:moveTo>
                <a:lnTo>
                  <a:pt x="4915492" y="0"/>
                </a:lnTo>
                <a:lnTo>
                  <a:pt x="4915492" y="3766496"/>
                </a:lnTo>
                <a:lnTo>
                  <a:pt x="0" y="376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hlinkClick r:id="rId8" action="ppaction://hlinksldjump"/>
          </p:cNvPr>
          <p:cNvSpPr/>
          <p:nvPr/>
        </p:nvSpPr>
        <p:spPr>
          <a:xfrm rot="5400000">
            <a:off x="8658695" y="2214626"/>
            <a:ext cx="4915492" cy="3766495"/>
          </a:xfrm>
          <a:custGeom>
            <a:avLst/>
            <a:gdLst/>
            <a:ahLst/>
            <a:cxnLst/>
            <a:rect l="l" t="t" r="r" b="b"/>
            <a:pathLst>
              <a:path w="4915492" h="3766495">
                <a:moveTo>
                  <a:pt x="0" y="0"/>
                </a:moveTo>
                <a:lnTo>
                  <a:pt x="4915491" y="0"/>
                </a:lnTo>
                <a:lnTo>
                  <a:pt x="4915491" y="3766496"/>
                </a:lnTo>
                <a:lnTo>
                  <a:pt x="0" y="37664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hlinkClick r:id="rId11" action="ppaction://hlinksldjump"/>
          </p:cNvPr>
          <p:cNvSpPr/>
          <p:nvPr/>
        </p:nvSpPr>
        <p:spPr>
          <a:xfrm rot="-10800000">
            <a:off x="11850692" y="1630385"/>
            <a:ext cx="4915492" cy="3766495"/>
          </a:xfrm>
          <a:custGeom>
            <a:avLst/>
            <a:gdLst/>
            <a:ahLst/>
            <a:cxnLst/>
            <a:rect l="l" t="t" r="r" b="b"/>
            <a:pathLst>
              <a:path w="4915492" h="3766495">
                <a:moveTo>
                  <a:pt x="0" y="0"/>
                </a:moveTo>
                <a:lnTo>
                  <a:pt x="4915492" y="0"/>
                </a:lnTo>
                <a:lnTo>
                  <a:pt x="4915492" y="3766495"/>
                </a:lnTo>
                <a:lnTo>
                  <a:pt x="0" y="37664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hlinkClick r:id="rId14" action="ppaction://hlinksldjump"/>
          </p:cNvPr>
          <p:cNvSpPr/>
          <p:nvPr/>
        </p:nvSpPr>
        <p:spPr>
          <a:xfrm rot="-5400000">
            <a:off x="12425190" y="4802895"/>
            <a:ext cx="4915492" cy="3766495"/>
          </a:xfrm>
          <a:custGeom>
            <a:avLst/>
            <a:gdLst/>
            <a:ahLst/>
            <a:cxnLst/>
            <a:rect l="l" t="t" r="r" b="b"/>
            <a:pathLst>
              <a:path w="4915492" h="3766495">
                <a:moveTo>
                  <a:pt x="0" y="0"/>
                </a:moveTo>
                <a:lnTo>
                  <a:pt x="4915492" y="0"/>
                </a:lnTo>
                <a:lnTo>
                  <a:pt x="4915492" y="3766495"/>
                </a:lnTo>
                <a:lnTo>
                  <a:pt x="0" y="37664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240510" y="2280851"/>
            <a:ext cx="9055956" cy="8229600"/>
          </a:xfrm>
          <a:custGeom>
            <a:avLst/>
            <a:gdLst/>
            <a:ahLst/>
            <a:cxnLst/>
            <a:rect l="l" t="t" r="r" b="b"/>
            <a:pathLst>
              <a:path w="9055956" h="8229600">
                <a:moveTo>
                  <a:pt x="0" y="0"/>
                </a:moveTo>
                <a:lnTo>
                  <a:pt x="9055956" y="0"/>
                </a:lnTo>
                <a:lnTo>
                  <a:pt x="90559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0" y="610858"/>
            <a:ext cx="4031409" cy="1421988"/>
          </a:xfrm>
          <a:custGeom>
            <a:avLst/>
            <a:gdLst/>
            <a:ahLst/>
            <a:cxnLst/>
            <a:rect l="l" t="t" r="r" b="b"/>
            <a:pathLst>
              <a:path w="4031409" h="1421988">
                <a:moveTo>
                  <a:pt x="4031409" y="0"/>
                </a:moveTo>
                <a:lnTo>
                  <a:pt x="0" y="0"/>
                </a:lnTo>
                <a:lnTo>
                  <a:pt x="0" y="1421988"/>
                </a:lnTo>
                <a:lnTo>
                  <a:pt x="4031409" y="1421988"/>
                </a:lnTo>
                <a:lnTo>
                  <a:pt x="4031409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50359" y="3162300"/>
            <a:ext cx="8484041" cy="5001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59"/>
              </a:lnSpc>
            </a:pPr>
            <a:r>
              <a:rPr lang="en-US" sz="13800" dirty="0">
                <a:ln w="57150">
                  <a:solidFill>
                    <a:schemeClr val="bg1"/>
                  </a:solidFill>
                </a:ln>
                <a:solidFill>
                  <a:srgbClr val="FB0000"/>
                </a:solidFill>
                <a:latin typeface="UTM Cookies"/>
              </a:rPr>
              <a:t>LẬT </a:t>
            </a:r>
          </a:p>
          <a:p>
            <a:pPr algn="ctr">
              <a:lnSpc>
                <a:spcPts val="12959"/>
              </a:lnSpc>
              <a:spcBef>
                <a:spcPct val="0"/>
              </a:spcBef>
            </a:pPr>
            <a:r>
              <a:rPr lang="en-US" sz="13800" dirty="0">
                <a:ln w="57150">
                  <a:solidFill>
                    <a:schemeClr val="bg1"/>
                  </a:solidFill>
                </a:ln>
                <a:solidFill>
                  <a:srgbClr val="FB0000"/>
                </a:solidFill>
                <a:latin typeface="UTM Cookies"/>
              </a:rPr>
              <a:t>MẢNH GHÉP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999" b="-59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hlinkClick r:id="rId5" action="ppaction://hlinksldjump"/>
          </p:cNvPr>
          <p:cNvSpPr/>
          <p:nvPr/>
        </p:nvSpPr>
        <p:spPr>
          <a:xfrm>
            <a:off x="-192216" y="4551829"/>
            <a:ext cx="4867381" cy="5944893"/>
          </a:xfrm>
          <a:custGeom>
            <a:avLst/>
            <a:gdLst/>
            <a:ahLst/>
            <a:cxnLst/>
            <a:rect l="l" t="t" r="r" b="b"/>
            <a:pathLst>
              <a:path w="4867381" h="5944893">
                <a:moveTo>
                  <a:pt x="0" y="0"/>
                </a:moveTo>
                <a:lnTo>
                  <a:pt x="4867381" y="0"/>
                </a:lnTo>
                <a:lnTo>
                  <a:pt x="4867381" y="5944893"/>
                </a:lnTo>
                <a:lnTo>
                  <a:pt x="0" y="59448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53081" y="1415878"/>
            <a:ext cx="2776151" cy="2776151"/>
          </a:xfrm>
          <a:custGeom>
            <a:avLst/>
            <a:gdLst/>
            <a:ahLst/>
            <a:cxnLst/>
            <a:rect l="l" t="t" r="r" b="b"/>
            <a:pathLst>
              <a:path w="2776151" h="2776151">
                <a:moveTo>
                  <a:pt x="0" y="0"/>
                </a:moveTo>
                <a:lnTo>
                  <a:pt x="2776151" y="0"/>
                </a:lnTo>
                <a:lnTo>
                  <a:pt x="2776151" y="2776152"/>
                </a:lnTo>
                <a:lnTo>
                  <a:pt x="0" y="27761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32C9C7-93D4-E629-2A3C-C55CAC54D784}"/>
              </a:ext>
            </a:extLst>
          </p:cNvPr>
          <p:cNvGrpSpPr/>
          <p:nvPr/>
        </p:nvGrpSpPr>
        <p:grpSpPr>
          <a:xfrm>
            <a:off x="5643521" y="217941"/>
            <a:ext cx="11794389" cy="3974088"/>
            <a:chOff x="5643521" y="217941"/>
            <a:chExt cx="11794389" cy="3974088"/>
          </a:xfrm>
        </p:grpSpPr>
        <p:sp>
          <p:nvSpPr>
            <p:cNvPr id="5" name="Freeform 5"/>
            <p:cNvSpPr/>
            <p:nvPr/>
          </p:nvSpPr>
          <p:spPr>
            <a:xfrm>
              <a:off x="5876926" y="217941"/>
              <a:ext cx="11560984" cy="3974088"/>
            </a:xfrm>
            <a:custGeom>
              <a:avLst/>
              <a:gdLst/>
              <a:ahLst/>
              <a:cxnLst/>
              <a:rect l="l" t="t" r="r" b="b"/>
              <a:pathLst>
                <a:path w="11560984" h="3974088">
                  <a:moveTo>
                    <a:pt x="0" y="0"/>
                  </a:moveTo>
                  <a:lnTo>
                    <a:pt x="11560984" y="0"/>
                  </a:lnTo>
                  <a:lnTo>
                    <a:pt x="11560984" y="3974089"/>
                  </a:lnTo>
                  <a:lnTo>
                    <a:pt x="0" y="3974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643521" y="1709205"/>
              <a:ext cx="6443132" cy="886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22"/>
                </a:lnSpc>
                <a:spcBef>
                  <a:spcPct val="0"/>
                </a:spcBef>
              </a:pPr>
              <a:r>
                <a:rPr lang="en-US" sz="5159" dirty="0" err="1">
                  <a:solidFill>
                    <a:srgbClr val="000000"/>
                  </a:solidFill>
                  <a:latin typeface="UTM Cookies"/>
                </a:rPr>
                <a:t>Câu</a:t>
              </a:r>
              <a:r>
                <a:rPr lang="en-US" sz="5159" dirty="0">
                  <a:solidFill>
                    <a:srgbClr val="000000"/>
                  </a:solidFill>
                  <a:latin typeface="UTM Cookies"/>
                </a:rPr>
                <a:t> </a:t>
              </a:r>
              <a:r>
                <a:rPr lang="en-US" sz="5159" dirty="0" err="1">
                  <a:solidFill>
                    <a:srgbClr val="000000"/>
                  </a:solidFill>
                  <a:latin typeface="UTM Cookies"/>
                </a:rPr>
                <a:t>hỏi</a:t>
              </a:r>
              <a:r>
                <a:rPr lang="en-US" sz="5159" dirty="0">
                  <a:solidFill>
                    <a:srgbClr val="000000"/>
                  </a:solidFill>
                  <a:latin typeface="UTM Cookies"/>
                </a:rPr>
                <a:t>: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B5112B-082B-F134-366F-89D02DA829BC}"/>
              </a:ext>
            </a:extLst>
          </p:cNvPr>
          <p:cNvGrpSpPr/>
          <p:nvPr/>
        </p:nvGrpSpPr>
        <p:grpSpPr>
          <a:xfrm>
            <a:off x="6747205" y="4192030"/>
            <a:ext cx="9367345" cy="1192445"/>
            <a:chOff x="6747205" y="4192030"/>
            <a:chExt cx="9367345" cy="1192445"/>
          </a:xfrm>
        </p:grpSpPr>
        <p:sp>
          <p:nvSpPr>
            <p:cNvPr id="7" name="Freeform 7"/>
            <p:cNvSpPr/>
            <p:nvPr/>
          </p:nvSpPr>
          <p:spPr>
            <a:xfrm>
              <a:off x="6747205" y="4192030"/>
              <a:ext cx="9367345" cy="1192445"/>
            </a:xfrm>
            <a:custGeom>
              <a:avLst/>
              <a:gdLst/>
              <a:ahLst/>
              <a:cxnLst/>
              <a:rect l="l" t="t" r="r" b="b"/>
              <a:pathLst>
                <a:path w="9367345" h="1192445">
                  <a:moveTo>
                    <a:pt x="0" y="0"/>
                  </a:moveTo>
                  <a:lnTo>
                    <a:pt x="9367345" y="0"/>
                  </a:lnTo>
                  <a:lnTo>
                    <a:pt x="9367345" y="1192445"/>
                  </a:lnTo>
                  <a:lnTo>
                    <a:pt x="0" y="1192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7385" b="-5016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291088" y="4266240"/>
              <a:ext cx="4795565" cy="830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222"/>
                </a:lnSpc>
                <a:spcBef>
                  <a:spcPct val="0"/>
                </a:spcBef>
              </a:pPr>
              <a:r>
                <a:rPr lang="en-US" sz="5159" dirty="0" err="1">
                  <a:solidFill>
                    <a:srgbClr val="000000"/>
                  </a:solidFill>
                  <a:latin typeface="UTM Facebook K&amp;T Italics"/>
                </a:rPr>
                <a:t>Đáp</a:t>
              </a:r>
              <a:r>
                <a:rPr lang="en-US" sz="5159" dirty="0">
                  <a:solidFill>
                    <a:srgbClr val="000000"/>
                  </a:solidFill>
                  <a:latin typeface="UTM Facebook K&amp;T Italics"/>
                </a:rPr>
                <a:t> </a:t>
              </a:r>
              <a:r>
                <a:rPr lang="en-US" sz="5159" dirty="0" err="1">
                  <a:solidFill>
                    <a:srgbClr val="000000"/>
                  </a:solidFill>
                  <a:latin typeface="UTM Facebook K&amp;T Italics"/>
                </a:rPr>
                <a:t>án</a:t>
              </a:r>
              <a:r>
                <a:rPr lang="en-US" sz="5159" dirty="0">
                  <a:solidFill>
                    <a:srgbClr val="000000"/>
                  </a:solidFill>
                  <a:latin typeface="UTM Facebook K&amp;T Italics"/>
                </a:rPr>
                <a:t> </a:t>
              </a:r>
              <a:r>
                <a:rPr lang="en-US" sz="5159" dirty="0" err="1">
                  <a:solidFill>
                    <a:srgbClr val="000000"/>
                  </a:solidFill>
                  <a:latin typeface="UTM Facebook K&amp;T Italics"/>
                </a:rPr>
                <a:t>đúng</a:t>
              </a:r>
              <a:endParaRPr lang="en-US" sz="5159" dirty="0">
                <a:solidFill>
                  <a:srgbClr val="000000"/>
                </a:solidFill>
                <a:latin typeface="UTM Facebook K&amp;T Itali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3356C7-79D6-A4A6-42E3-99033CF4EA75}"/>
              </a:ext>
            </a:extLst>
          </p:cNvPr>
          <p:cNvGrpSpPr/>
          <p:nvPr/>
        </p:nvGrpSpPr>
        <p:grpSpPr>
          <a:xfrm>
            <a:off x="6718176" y="5683293"/>
            <a:ext cx="9367345" cy="1192445"/>
            <a:chOff x="6747205" y="4192030"/>
            <a:chExt cx="9367345" cy="1192445"/>
          </a:xfrm>
        </p:grpSpPr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B8694D7-B5F4-0B23-64A5-D21F6B91D08A}"/>
                </a:ext>
              </a:extLst>
            </p:cNvPr>
            <p:cNvSpPr/>
            <p:nvPr/>
          </p:nvSpPr>
          <p:spPr>
            <a:xfrm>
              <a:off x="6747205" y="4192030"/>
              <a:ext cx="9367345" cy="1192445"/>
            </a:xfrm>
            <a:custGeom>
              <a:avLst/>
              <a:gdLst/>
              <a:ahLst/>
              <a:cxnLst/>
              <a:rect l="l" t="t" r="r" b="b"/>
              <a:pathLst>
                <a:path w="9367345" h="1192445">
                  <a:moveTo>
                    <a:pt x="0" y="0"/>
                  </a:moveTo>
                  <a:lnTo>
                    <a:pt x="9367345" y="0"/>
                  </a:lnTo>
                  <a:lnTo>
                    <a:pt x="9367345" y="1192445"/>
                  </a:lnTo>
                  <a:lnTo>
                    <a:pt x="0" y="1192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7385" b="-5016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F8C16F89-4314-EEA5-5E01-117A92946A93}"/>
                </a:ext>
              </a:extLst>
            </p:cNvPr>
            <p:cNvSpPr txBox="1"/>
            <p:nvPr/>
          </p:nvSpPr>
          <p:spPr>
            <a:xfrm>
              <a:off x="7291088" y="4266240"/>
              <a:ext cx="3147997" cy="87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22"/>
                </a:lnSpc>
                <a:spcBef>
                  <a:spcPct val="0"/>
                </a:spcBef>
              </a:pPr>
              <a:r>
                <a:rPr lang="en-US" sz="5159">
                  <a:solidFill>
                    <a:srgbClr val="000000"/>
                  </a:solidFill>
                  <a:latin typeface="UTM Facebook K&amp;T Italics"/>
                </a:rPr>
                <a:t>Đáp án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0F8994-F293-37E5-9490-CEF8201A0B7E}"/>
              </a:ext>
            </a:extLst>
          </p:cNvPr>
          <p:cNvGrpSpPr/>
          <p:nvPr/>
        </p:nvGrpSpPr>
        <p:grpSpPr>
          <a:xfrm>
            <a:off x="6705600" y="7057644"/>
            <a:ext cx="9367345" cy="1192445"/>
            <a:chOff x="6747205" y="4192030"/>
            <a:chExt cx="9367345" cy="1192445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01C03ED4-7CC3-071B-5A91-D333B176A509}"/>
                </a:ext>
              </a:extLst>
            </p:cNvPr>
            <p:cNvSpPr/>
            <p:nvPr/>
          </p:nvSpPr>
          <p:spPr>
            <a:xfrm>
              <a:off x="6747205" y="4192030"/>
              <a:ext cx="9367345" cy="1192445"/>
            </a:xfrm>
            <a:custGeom>
              <a:avLst/>
              <a:gdLst/>
              <a:ahLst/>
              <a:cxnLst/>
              <a:rect l="l" t="t" r="r" b="b"/>
              <a:pathLst>
                <a:path w="9367345" h="1192445">
                  <a:moveTo>
                    <a:pt x="0" y="0"/>
                  </a:moveTo>
                  <a:lnTo>
                    <a:pt x="9367345" y="0"/>
                  </a:lnTo>
                  <a:lnTo>
                    <a:pt x="9367345" y="1192445"/>
                  </a:lnTo>
                  <a:lnTo>
                    <a:pt x="0" y="1192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7385" b="-5016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FAC861EB-2650-245D-FE44-8E643FD84ABB}"/>
                </a:ext>
              </a:extLst>
            </p:cNvPr>
            <p:cNvSpPr txBox="1"/>
            <p:nvPr/>
          </p:nvSpPr>
          <p:spPr>
            <a:xfrm>
              <a:off x="7291088" y="4266240"/>
              <a:ext cx="3147997" cy="87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22"/>
                </a:lnSpc>
                <a:spcBef>
                  <a:spcPct val="0"/>
                </a:spcBef>
              </a:pPr>
              <a:r>
                <a:rPr lang="en-US" sz="5159">
                  <a:solidFill>
                    <a:srgbClr val="000000"/>
                  </a:solidFill>
                  <a:latin typeface="UTM Facebook K&amp;T Italics"/>
                </a:rPr>
                <a:t>Đáp án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5BD79DF-2FC1-F23D-E177-8DEA80FC7455}"/>
              </a:ext>
            </a:extLst>
          </p:cNvPr>
          <p:cNvGrpSpPr/>
          <p:nvPr/>
        </p:nvGrpSpPr>
        <p:grpSpPr>
          <a:xfrm>
            <a:off x="6676571" y="8548907"/>
            <a:ext cx="9367345" cy="1192445"/>
            <a:chOff x="6747205" y="4192030"/>
            <a:chExt cx="9367345" cy="1192445"/>
          </a:xfrm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40B58ACD-F738-CAAA-D021-CB8E44942D7D}"/>
                </a:ext>
              </a:extLst>
            </p:cNvPr>
            <p:cNvSpPr/>
            <p:nvPr/>
          </p:nvSpPr>
          <p:spPr>
            <a:xfrm>
              <a:off x="6747205" y="4192030"/>
              <a:ext cx="9367345" cy="1192445"/>
            </a:xfrm>
            <a:custGeom>
              <a:avLst/>
              <a:gdLst/>
              <a:ahLst/>
              <a:cxnLst/>
              <a:rect l="l" t="t" r="r" b="b"/>
              <a:pathLst>
                <a:path w="9367345" h="1192445">
                  <a:moveTo>
                    <a:pt x="0" y="0"/>
                  </a:moveTo>
                  <a:lnTo>
                    <a:pt x="9367345" y="0"/>
                  </a:lnTo>
                  <a:lnTo>
                    <a:pt x="9367345" y="1192445"/>
                  </a:lnTo>
                  <a:lnTo>
                    <a:pt x="0" y="1192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7385" b="-5016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B2913374-319B-566D-0A3D-21768C13D2F3}"/>
                </a:ext>
              </a:extLst>
            </p:cNvPr>
            <p:cNvSpPr txBox="1"/>
            <p:nvPr/>
          </p:nvSpPr>
          <p:spPr>
            <a:xfrm>
              <a:off x="7291088" y="4266240"/>
              <a:ext cx="3147997" cy="87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22"/>
                </a:lnSpc>
                <a:spcBef>
                  <a:spcPct val="0"/>
                </a:spcBef>
              </a:pPr>
              <a:r>
                <a:rPr lang="en-US" sz="5159">
                  <a:solidFill>
                    <a:srgbClr val="000000"/>
                  </a:solidFill>
                  <a:latin typeface="UTM Facebook K&amp;T Italics"/>
                </a:rPr>
                <a:t>Đáp án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999" b="-59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hlinkClick r:id="rId5" action="ppaction://hlinksldjump"/>
          </p:cNvPr>
          <p:cNvSpPr/>
          <p:nvPr/>
        </p:nvSpPr>
        <p:spPr>
          <a:xfrm>
            <a:off x="-192216" y="4551829"/>
            <a:ext cx="4867381" cy="5944893"/>
          </a:xfrm>
          <a:custGeom>
            <a:avLst/>
            <a:gdLst/>
            <a:ahLst/>
            <a:cxnLst/>
            <a:rect l="l" t="t" r="r" b="b"/>
            <a:pathLst>
              <a:path w="4867381" h="5944893">
                <a:moveTo>
                  <a:pt x="0" y="0"/>
                </a:moveTo>
                <a:lnTo>
                  <a:pt x="4867381" y="0"/>
                </a:lnTo>
                <a:lnTo>
                  <a:pt x="4867381" y="5944893"/>
                </a:lnTo>
                <a:lnTo>
                  <a:pt x="0" y="59448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53081" y="1415878"/>
            <a:ext cx="2776151" cy="2776151"/>
          </a:xfrm>
          <a:custGeom>
            <a:avLst/>
            <a:gdLst/>
            <a:ahLst/>
            <a:cxnLst/>
            <a:rect l="l" t="t" r="r" b="b"/>
            <a:pathLst>
              <a:path w="2776151" h="2776151">
                <a:moveTo>
                  <a:pt x="0" y="0"/>
                </a:moveTo>
                <a:lnTo>
                  <a:pt x="2776151" y="0"/>
                </a:lnTo>
                <a:lnTo>
                  <a:pt x="2776151" y="2776152"/>
                </a:lnTo>
                <a:lnTo>
                  <a:pt x="0" y="27761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32C9C7-93D4-E629-2A3C-C55CAC54D784}"/>
              </a:ext>
            </a:extLst>
          </p:cNvPr>
          <p:cNvGrpSpPr/>
          <p:nvPr/>
        </p:nvGrpSpPr>
        <p:grpSpPr>
          <a:xfrm>
            <a:off x="5643521" y="217941"/>
            <a:ext cx="11794389" cy="3974088"/>
            <a:chOff x="5643521" y="217941"/>
            <a:chExt cx="11794389" cy="3974088"/>
          </a:xfrm>
        </p:grpSpPr>
        <p:sp>
          <p:nvSpPr>
            <p:cNvPr id="5" name="Freeform 5"/>
            <p:cNvSpPr/>
            <p:nvPr/>
          </p:nvSpPr>
          <p:spPr>
            <a:xfrm>
              <a:off x="5876926" y="217941"/>
              <a:ext cx="11560984" cy="3974088"/>
            </a:xfrm>
            <a:custGeom>
              <a:avLst/>
              <a:gdLst/>
              <a:ahLst/>
              <a:cxnLst/>
              <a:rect l="l" t="t" r="r" b="b"/>
              <a:pathLst>
                <a:path w="11560984" h="3974088">
                  <a:moveTo>
                    <a:pt x="0" y="0"/>
                  </a:moveTo>
                  <a:lnTo>
                    <a:pt x="11560984" y="0"/>
                  </a:lnTo>
                  <a:lnTo>
                    <a:pt x="11560984" y="3974089"/>
                  </a:lnTo>
                  <a:lnTo>
                    <a:pt x="0" y="3974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643521" y="1709205"/>
              <a:ext cx="6443132" cy="886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22"/>
                </a:lnSpc>
                <a:spcBef>
                  <a:spcPct val="0"/>
                </a:spcBef>
              </a:pPr>
              <a:r>
                <a:rPr lang="en-US" sz="5159" dirty="0" err="1">
                  <a:solidFill>
                    <a:srgbClr val="000000"/>
                  </a:solidFill>
                  <a:latin typeface="UTM Cookies"/>
                </a:rPr>
                <a:t>Câu</a:t>
              </a:r>
              <a:r>
                <a:rPr lang="en-US" sz="5159" dirty="0">
                  <a:solidFill>
                    <a:srgbClr val="000000"/>
                  </a:solidFill>
                  <a:latin typeface="UTM Cookies"/>
                </a:rPr>
                <a:t> </a:t>
              </a:r>
              <a:r>
                <a:rPr lang="en-US" sz="5159" dirty="0" err="1">
                  <a:solidFill>
                    <a:srgbClr val="000000"/>
                  </a:solidFill>
                  <a:latin typeface="UTM Cookies"/>
                </a:rPr>
                <a:t>hỏi</a:t>
              </a:r>
              <a:r>
                <a:rPr lang="en-US" sz="5159" dirty="0">
                  <a:solidFill>
                    <a:srgbClr val="000000"/>
                  </a:solidFill>
                  <a:latin typeface="UTM Cookies"/>
                </a:rPr>
                <a:t>: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B5112B-082B-F134-366F-89D02DA829BC}"/>
              </a:ext>
            </a:extLst>
          </p:cNvPr>
          <p:cNvGrpSpPr/>
          <p:nvPr/>
        </p:nvGrpSpPr>
        <p:grpSpPr>
          <a:xfrm>
            <a:off x="6747205" y="4192030"/>
            <a:ext cx="9367345" cy="1192445"/>
            <a:chOff x="6747205" y="4192030"/>
            <a:chExt cx="9367345" cy="1192445"/>
          </a:xfrm>
        </p:grpSpPr>
        <p:sp>
          <p:nvSpPr>
            <p:cNvPr id="7" name="Freeform 7"/>
            <p:cNvSpPr/>
            <p:nvPr/>
          </p:nvSpPr>
          <p:spPr>
            <a:xfrm>
              <a:off x="6747205" y="4192030"/>
              <a:ext cx="9367345" cy="1192445"/>
            </a:xfrm>
            <a:custGeom>
              <a:avLst/>
              <a:gdLst/>
              <a:ahLst/>
              <a:cxnLst/>
              <a:rect l="l" t="t" r="r" b="b"/>
              <a:pathLst>
                <a:path w="9367345" h="1192445">
                  <a:moveTo>
                    <a:pt x="0" y="0"/>
                  </a:moveTo>
                  <a:lnTo>
                    <a:pt x="9367345" y="0"/>
                  </a:lnTo>
                  <a:lnTo>
                    <a:pt x="9367345" y="1192445"/>
                  </a:lnTo>
                  <a:lnTo>
                    <a:pt x="0" y="1192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7385" b="-5016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291088" y="4266240"/>
              <a:ext cx="4795565" cy="830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222"/>
                </a:lnSpc>
                <a:spcBef>
                  <a:spcPct val="0"/>
                </a:spcBef>
              </a:pPr>
              <a:r>
                <a:rPr lang="en-US" sz="5159" dirty="0" err="1">
                  <a:solidFill>
                    <a:srgbClr val="000000"/>
                  </a:solidFill>
                  <a:latin typeface="UTM Facebook K&amp;T Italics"/>
                </a:rPr>
                <a:t>Đáp</a:t>
              </a:r>
              <a:r>
                <a:rPr lang="en-US" sz="5159" dirty="0">
                  <a:solidFill>
                    <a:srgbClr val="000000"/>
                  </a:solidFill>
                  <a:latin typeface="UTM Facebook K&amp;T Italics"/>
                </a:rPr>
                <a:t> </a:t>
              </a:r>
              <a:r>
                <a:rPr lang="en-US" sz="5159" dirty="0" err="1">
                  <a:solidFill>
                    <a:srgbClr val="000000"/>
                  </a:solidFill>
                  <a:latin typeface="UTM Facebook K&amp;T Italics"/>
                </a:rPr>
                <a:t>án</a:t>
              </a:r>
              <a:r>
                <a:rPr lang="en-US" sz="5159" dirty="0">
                  <a:solidFill>
                    <a:srgbClr val="000000"/>
                  </a:solidFill>
                  <a:latin typeface="UTM Facebook K&amp;T Italics"/>
                </a:rPr>
                <a:t> </a:t>
              </a:r>
              <a:r>
                <a:rPr lang="en-US" sz="5159" dirty="0" err="1">
                  <a:solidFill>
                    <a:srgbClr val="000000"/>
                  </a:solidFill>
                  <a:latin typeface="UTM Facebook K&amp;T Italics"/>
                </a:rPr>
                <a:t>đúng</a:t>
              </a:r>
              <a:endParaRPr lang="en-US" sz="5159" dirty="0">
                <a:solidFill>
                  <a:srgbClr val="000000"/>
                </a:solidFill>
                <a:latin typeface="UTM Facebook K&amp;T Itali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3356C7-79D6-A4A6-42E3-99033CF4EA75}"/>
              </a:ext>
            </a:extLst>
          </p:cNvPr>
          <p:cNvGrpSpPr/>
          <p:nvPr/>
        </p:nvGrpSpPr>
        <p:grpSpPr>
          <a:xfrm>
            <a:off x="6718176" y="5683293"/>
            <a:ext cx="9367345" cy="1192445"/>
            <a:chOff x="6747205" y="4192030"/>
            <a:chExt cx="9367345" cy="1192445"/>
          </a:xfrm>
        </p:grpSpPr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B8694D7-B5F4-0B23-64A5-D21F6B91D08A}"/>
                </a:ext>
              </a:extLst>
            </p:cNvPr>
            <p:cNvSpPr/>
            <p:nvPr/>
          </p:nvSpPr>
          <p:spPr>
            <a:xfrm>
              <a:off x="6747205" y="4192030"/>
              <a:ext cx="9367345" cy="1192445"/>
            </a:xfrm>
            <a:custGeom>
              <a:avLst/>
              <a:gdLst/>
              <a:ahLst/>
              <a:cxnLst/>
              <a:rect l="l" t="t" r="r" b="b"/>
              <a:pathLst>
                <a:path w="9367345" h="1192445">
                  <a:moveTo>
                    <a:pt x="0" y="0"/>
                  </a:moveTo>
                  <a:lnTo>
                    <a:pt x="9367345" y="0"/>
                  </a:lnTo>
                  <a:lnTo>
                    <a:pt x="9367345" y="1192445"/>
                  </a:lnTo>
                  <a:lnTo>
                    <a:pt x="0" y="1192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7385" b="-5016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F8C16F89-4314-EEA5-5E01-117A92946A93}"/>
                </a:ext>
              </a:extLst>
            </p:cNvPr>
            <p:cNvSpPr txBox="1"/>
            <p:nvPr/>
          </p:nvSpPr>
          <p:spPr>
            <a:xfrm>
              <a:off x="7291088" y="4266240"/>
              <a:ext cx="3147997" cy="87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22"/>
                </a:lnSpc>
                <a:spcBef>
                  <a:spcPct val="0"/>
                </a:spcBef>
              </a:pPr>
              <a:r>
                <a:rPr lang="en-US" sz="5159">
                  <a:solidFill>
                    <a:srgbClr val="000000"/>
                  </a:solidFill>
                  <a:latin typeface="UTM Facebook K&amp;T Italics"/>
                </a:rPr>
                <a:t>Đáp án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0F8994-F293-37E5-9490-CEF8201A0B7E}"/>
              </a:ext>
            </a:extLst>
          </p:cNvPr>
          <p:cNvGrpSpPr/>
          <p:nvPr/>
        </p:nvGrpSpPr>
        <p:grpSpPr>
          <a:xfrm>
            <a:off x="6705600" y="7057644"/>
            <a:ext cx="9367345" cy="1192445"/>
            <a:chOff x="6747205" y="4192030"/>
            <a:chExt cx="9367345" cy="1192445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01C03ED4-7CC3-071B-5A91-D333B176A509}"/>
                </a:ext>
              </a:extLst>
            </p:cNvPr>
            <p:cNvSpPr/>
            <p:nvPr/>
          </p:nvSpPr>
          <p:spPr>
            <a:xfrm>
              <a:off x="6747205" y="4192030"/>
              <a:ext cx="9367345" cy="1192445"/>
            </a:xfrm>
            <a:custGeom>
              <a:avLst/>
              <a:gdLst/>
              <a:ahLst/>
              <a:cxnLst/>
              <a:rect l="l" t="t" r="r" b="b"/>
              <a:pathLst>
                <a:path w="9367345" h="1192445">
                  <a:moveTo>
                    <a:pt x="0" y="0"/>
                  </a:moveTo>
                  <a:lnTo>
                    <a:pt x="9367345" y="0"/>
                  </a:lnTo>
                  <a:lnTo>
                    <a:pt x="9367345" y="1192445"/>
                  </a:lnTo>
                  <a:lnTo>
                    <a:pt x="0" y="1192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7385" b="-5016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FAC861EB-2650-245D-FE44-8E643FD84ABB}"/>
                </a:ext>
              </a:extLst>
            </p:cNvPr>
            <p:cNvSpPr txBox="1"/>
            <p:nvPr/>
          </p:nvSpPr>
          <p:spPr>
            <a:xfrm>
              <a:off x="7291088" y="4266240"/>
              <a:ext cx="3147997" cy="87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22"/>
                </a:lnSpc>
                <a:spcBef>
                  <a:spcPct val="0"/>
                </a:spcBef>
              </a:pPr>
              <a:r>
                <a:rPr lang="en-US" sz="5159">
                  <a:solidFill>
                    <a:srgbClr val="000000"/>
                  </a:solidFill>
                  <a:latin typeface="UTM Facebook K&amp;T Italics"/>
                </a:rPr>
                <a:t>Đáp án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5BD79DF-2FC1-F23D-E177-8DEA80FC7455}"/>
              </a:ext>
            </a:extLst>
          </p:cNvPr>
          <p:cNvGrpSpPr/>
          <p:nvPr/>
        </p:nvGrpSpPr>
        <p:grpSpPr>
          <a:xfrm>
            <a:off x="6676571" y="8548907"/>
            <a:ext cx="9367345" cy="1192445"/>
            <a:chOff x="6747205" y="4192030"/>
            <a:chExt cx="9367345" cy="1192445"/>
          </a:xfrm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40B58ACD-F738-CAAA-D021-CB8E44942D7D}"/>
                </a:ext>
              </a:extLst>
            </p:cNvPr>
            <p:cNvSpPr/>
            <p:nvPr/>
          </p:nvSpPr>
          <p:spPr>
            <a:xfrm>
              <a:off x="6747205" y="4192030"/>
              <a:ext cx="9367345" cy="1192445"/>
            </a:xfrm>
            <a:custGeom>
              <a:avLst/>
              <a:gdLst/>
              <a:ahLst/>
              <a:cxnLst/>
              <a:rect l="l" t="t" r="r" b="b"/>
              <a:pathLst>
                <a:path w="9367345" h="1192445">
                  <a:moveTo>
                    <a:pt x="0" y="0"/>
                  </a:moveTo>
                  <a:lnTo>
                    <a:pt x="9367345" y="0"/>
                  </a:lnTo>
                  <a:lnTo>
                    <a:pt x="9367345" y="1192445"/>
                  </a:lnTo>
                  <a:lnTo>
                    <a:pt x="0" y="1192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7385" b="-5016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B2913374-319B-566D-0A3D-21768C13D2F3}"/>
                </a:ext>
              </a:extLst>
            </p:cNvPr>
            <p:cNvSpPr txBox="1"/>
            <p:nvPr/>
          </p:nvSpPr>
          <p:spPr>
            <a:xfrm>
              <a:off x="7291088" y="4266240"/>
              <a:ext cx="3147997" cy="87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22"/>
                </a:lnSpc>
                <a:spcBef>
                  <a:spcPct val="0"/>
                </a:spcBef>
              </a:pPr>
              <a:r>
                <a:rPr lang="en-US" sz="5159">
                  <a:solidFill>
                    <a:srgbClr val="000000"/>
                  </a:solidFill>
                  <a:latin typeface="UTM Facebook K&amp;T Italics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63368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999" b="-59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hlinkClick r:id="rId5" action="ppaction://hlinksldjump"/>
          </p:cNvPr>
          <p:cNvSpPr/>
          <p:nvPr/>
        </p:nvSpPr>
        <p:spPr>
          <a:xfrm>
            <a:off x="-192216" y="4551829"/>
            <a:ext cx="4867381" cy="5944893"/>
          </a:xfrm>
          <a:custGeom>
            <a:avLst/>
            <a:gdLst/>
            <a:ahLst/>
            <a:cxnLst/>
            <a:rect l="l" t="t" r="r" b="b"/>
            <a:pathLst>
              <a:path w="4867381" h="5944893">
                <a:moveTo>
                  <a:pt x="0" y="0"/>
                </a:moveTo>
                <a:lnTo>
                  <a:pt x="4867381" y="0"/>
                </a:lnTo>
                <a:lnTo>
                  <a:pt x="4867381" y="5944893"/>
                </a:lnTo>
                <a:lnTo>
                  <a:pt x="0" y="59448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53081" y="1415878"/>
            <a:ext cx="2776151" cy="2776151"/>
          </a:xfrm>
          <a:custGeom>
            <a:avLst/>
            <a:gdLst/>
            <a:ahLst/>
            <a:cxnLst/>
            <a:rect l="l" t="t" r="r" b="b"/>
            <a:pathLst>
              <a:path w="2776151" h="2776151">
                <a:moveTo>
                  <a:pt x="0" y="0"/>
                </a:moveTo>
                <a:lnTo>
                  <a:pt x="2776151" y="0"/>
                </a:lnTo>
                <a:lnTo>
                  <a:pt x="2776151" y="2776152"/>
                </a:lnTo>
                <a:lnTo>
                  <a:pt x="0" y="27761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32C9C7-93D4-E629-2A3C-C55CAC54D784}"/>
              </a:ext>
            </a:extLst>
          </p:cNvPr>
          <p:cNvGrpSpPr/>
          <p:nvPr/>
        </p:nvGrpSpPr>
        <p:grpSpPr>
          <a:xfrm>
            <a:off x="5643521" y="217941"/>
            <a:ext cx="11794389" cy="3974088"/>
            <a:chOff x="5643521" y="217941"/>
            <a:chExt cx="11794389" cy="3974088"/>
          </a:xfrm>
        </p:grpSpPr>
        <p:sp>
          <p:nvSpPr>
            <p:cNvPr id="5" name="Freeform 5"/>
            <p:cNvSpPr/>
            <p:nvPr/>
          </p:nvSpPr>
          <p:spPr>
            <a:xfrm>
              <a:off x="5876926" y="217941"/>
              <a:ext cx="11560984" cy="3974088"/>
            </a:xfrm>
            <a:custGeom>
              <a:avLst/>
              <a:gdLst/>
              <a:ahLst/>
              <a:cxnLst/>
              <a:rect l="l" t="t" r="r" b="b"/>
              <a:pathLst>
                <a:path w="11560984" h="3974088">
                  <a:moveTo>
                    <a:pt x="0" y="0"/>
                  </a:moveTo>
                  <a:lnTo>
                    <a:pt x="11560984" y="0"/>
                  </a:lnTo>
                  <a:lnTo>
                    <a:pt x="11560984" y="3974089"/>
                  </a:lnTo>
                  <a:lnTo>
                    <a:pt x="0" y="3974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643521" y="1709205"/>
              <a:ext cx="6443132" cy="886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22"/>
                </a:lnSpc>
                <a:spcBef>
                  <a:spcPct val="0"/>
                </a:spcBef>
              </a:pPr>
              <a:r>
                <a:rPr lang="en-US" sz="5159" dirty="0" err="1">
                  <a:solidFill>
                    <a:srgbClr val="000000"/>
                  </a:solidFill>
                  <a:latin typeface="UTM Cookies"/>
                </a:rPr>
                <a:t>Câu</a:t>
              </a:r>
              <a:r>
                <a:rPr lang="en-US" sz="5159" dirty="0">
                  <a:solidFill>
                    <a:srgbClr val="000000"/>
                  </a:solidFill>
                  <a:latin typeface="UTM Cookies"/>
                </a:rPr>
                <a:t> </a:t>
              </a:r>
              <a:r>
                <a:rPr lang="en-US" sz="5159" dirty="0" err="1">
                  <a:solidFill>
                    <a:srgbClr val="000000"/>
                  </a:solidFill>
                  <a:latin typeface="UTM Cookies"/>
                </a:rPr>
                <a:t>hỏi</a:t>
              </a:r>
              <a:r>
                <a:rPr lang="en-US" sz="5159" dirty="0">
                  <a:solidFill>
                    <a:srgbClr val="000000"/>
                  </a:solidFill>
                  <a:latin typeface="UTM Cookies"/>
                </a:rPr>
                <a:t>: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B5112B-082B-F134-366F-89D02DA829BC}"/>
              </a:ext>
            </a:extLst>
          </p:cNvPr>
          <p:cNvGrpSpPr/>
          <p:nvPr/>
        </p:nvGrpSpPr>
        <p:grpSpPr>
          <a:xfrm>
            <a:off x="6747205" y="4192030"/>
            <a:ext cx="9367345" cy="1192445"/>
            <a:chOff x="6747205" y="4192030"/>
            <a:chExt cx="9367345" cy="1192445"/>
          </a:xfrm>
        </p:grpSpPr>
        <p:sp>
          <p:nvSpPr>
            <p:cNvPr id="7" name="Freeform 7"/>
            <p:cNvSpPr/>
            <p:nvPr/>
          </p:nvSpPr>
          <p:spPr>
            <a:xfrm>
              <a:off x="6747205" y="4192030"/>
              <a:ext cx="9367345" cy="1192445"/>
            </a:xfrm>
            <a:custGeom>
              <a:avLst/>
              <a:gdLst/>
              <a:ahLst/>
              <a:cxnLst/>
              <a:rect l="l" t="t" r="r" b="b"/>
              <a:pathLst>
                <a:path w="9367345" h="1192445">
                  <a:moveTo>
                    <a:pt x="0" y="0"/>
                  </a:moveTo>
                  <a:lnTo>
                    <a:pt x="9367345" y="0"/>
                  </a:lnTo>
                  <a:lnTo>
                    <a:pt x="9367345" y="1192445"/>
                  </a:lnTo>
                  <a:lnTo>
                    <a:pt x="0" y="1192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7385" b="-5016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291088" y="4266240"/>
              <a:ext cx="4795565" cy="830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222"/>
                </a:lnSpc>
                <a:spcBef>
                  <a:spcPct val="0"/>
                </a:spcBef>
              </a:pPr>
              <a:r>
                <a:rPr lang="en-US" sz="5159" dirty="0" err="1">
                  <a:solidFill>
                    <a:srgbClr val="000000"/>
                  </a:solidFill>
                  <a:latin typeface="UTM Facebook K&amp;T Italics"/>
                </a:rPr>
                <a:t>Đáp</a:t>
              </a:r>
              <a:r>
                <a:rPr lang="en-US" sz="5159" dirty="0">
                  <a:solidFill>
                    <a:srgbClr val="000000"/>
                  </a:solidFill>
                  <a:latin typeface="UTM Facebook K&amp;T Italics"/>
                </a:rPr>
                <a:t> </a:t>
              </a:r>
              <a:r>
                <a:rPr lang="en-US" sz="5159" dirty="0" err="1">
                  <a:solidFill>
                    <a:srgbClr val="000000"/>
                  </a:solidFill>
                  <a:latin typeface="UTM Facebook K&amp;T Italics"/>
                </a:rPr>
                <a:t>án</a:t>
              </a:r>
              <a:r>
                <a:rPr lang="en-US" sz="5159" dirty="0">
                  <a:solidFill>
                    <a:srgbClr val="000000"/>
                  </a:solidFill>
                  <a:latin typeface="UTM Facebook K&amp;T Italics"/>
                </a:rPr>
                <a:t> </a:t>
              </a:r>
              <a:r>
                <a:rPr lang="en-US" sz="5159" dirty="0" err="1">
                  <a:solidFill>
                    <a:srgbClr val="000000"/>
                  </a:solidFill>
                  <a:latin typeface="UTM Facebook K&amp;T Italics"/>
                </a:rPr>
                <a:t>đúng</a:t>
              </a:r>
              <a:endParaRPr lang="en-US" sz="5159" dirty="0">
                <a:solidFill>
                  <a:srgbClr val="000000"/>
                </a:solidFill>
                <a:latin typeface="UTM Facebook K&amp;T Itali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3356C7-79D6-A4A6-42E3-99033CF4EA75}"/>
              </a:ext>
            </a:extLst>
          </p:cNvPr>
          <p:cNvGrpSpPr/>
          <p:nvPr/>
        </p:nvGrpSpPr>
        <p:grpSpPr>
          <a:xfrm>
            <a:off x="6718176" y="5683293"/>
            <a:ext cx="9367345" cy="1192445"/>
            <a:chOff x="6747205" y="4192030"/>
            <a:chExt cx="9367345" cy="1192445"/>
          </a:xfrm>
        </p:grpSpPr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B8694D7-B5F4-0B23-64A5-D21F6B91D08A}"/>
                </a:ext>
              </a:extLst>
            </p:cNvPr>
            <p:cNvSpPr/>
            <p:nvPr/>
          </p:nvSpPr>
          <p:spPr>
            <a:xfrm>
              <a:off x="6747205" y="4192030"/>
              <a:ext cx="9367345" cy="1192445"/>
            </a:xfrm>
            <a:custGeom>
              <a:avLst/>
              <a:gdLst/>
              <a:ahLst/>
              <a:cxnLst/>
              <a:rect l="l" t="t" r="r" b="b"/>
              <a:pathLst>
                <a:path w="9367345" h="1192445">
                  <a:moveTo>
                    <a:pt x="0" y="0"/>
                  </a:moveTo>
                  <a:lnTo>
                    <a:pt x="9367345" y="0"/>
                  </a:lnTo>
                  <a:lnTo>
                    <a:pt x="9367345" y="1192445"/>
                  </a:lnTo>
                  <a:lnTo>
                    <a:pt x="0" y="1192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7385" b="-5016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F8C16F89-4314-EEA5-5E01-117A92946A93}"/>
                </a:ext>
              </a:extLst>
            </p:cNvPr>
            <p:cNvSpPr txBox="1"/>
            <p:nvPr/>
          </p:nvSpPr>
          <p:spPr>
            <a:xfrm>
              <a:off x="7291088" y="4266240"/>
              <a:ext cx="3147997" cy="87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22"/>
                </a:lnSpc>
                <a:spcBef>
                  <a:spcPct val="0"/>
                </a:spcBef>
              </a:pPr>
              <a:r>
                <a:rPr lang="en-US" sz="5159">
                  <a:solidFill>
                    <a:srgbClr val="000000"/>
                  </a:solidFill>
                  <a:latin typeface="UTM Facebook K&amp;T Italics"/>
                </a:rPr>
                <a:t>Đáp án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0F8994-F293-37E5-9490-CEF8201A0B7E}"/>
              </a:ext>
            </a:extLst>
          </p:cNvPr>
          <p:cNvGrpSpPr/>
          <p:nvPr/>
        </p:nvGrpSpPr>
        <p:grpSpPr>
          <a:xfrm>
            <a:off x="6705600" y="7057644"/>
            <a:ext cx="9367345" cy="1192445"/>
            <a:chOff x="6747205" y="4192030"/>
            <a:chExt cx="9367345" cy="1192445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01C03ED4-7CC3-071B-5A91-D333B176A509}"/>
                </a:ext>
              </a:extLst>
            </p:cNvPr>
            <p:cNvSpPr/>
            <p:nvPr/>
          </p:nvSpPr>
          <p:spPr>
            <a:xfrm>
              <a:off x="6747205" y="4192030"/>
              <a:ext cx="9367345" cy="1192445"/>
            </a:xfrm>
            <a:custGeom>
              <a:avLst/>
              <a:gdLst/>
              <a:ahLst/>
              <a:cxnLst/>
              <a:rect l="l" t="t" r="r" b="b"/>
              <a:pathLst>
                <a:path w="9367345" h="1192445">
                  <a:moveTo>
                    <a:pt x="0" y="0"/>
                  </a:moveTo>
                  <a:lnTo>
                    <a:pt x="9367345" y="0"/>
                  </a:lnTo>
                  <a:lnTo>
                    <a:pt x="9367345" y="1192445"/>
                  </a:lnTo>
                  <a:lnTo>
                    <a:pt x="0" y="1192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7385" b="-5016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FAC861EB-2650-245D-FE44-8E643FD84ABB}"/>
                </a:ext>
              </a:extLst>
            </p:cNvPr>
            <p:cNvSpPr txBox="1"/>
            <p:nvPr/>
          </p:nvSpPr>
          <p:spPr>
            <a:xfrm>
              <a:off x="7291088" y="4266240"/>
              <a:ext cx="3147997" cy="87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22"/>
                </a:lnSpc>
                <a:spcBef>
                  <a:spcPct val="0"/>
                </a:spcBef>
              </a:pPr>
              <a:r>
                <a:rPr lang="en-US" sz="5159">
                  <a:solidFill>
                    <a:srgbClr val="000000"/>
                  </a:solidFill>
                  <a:latin typeface="UTM Facebook K&amp;T Italics"/>
                </a:rPr>
                <a:t>Đáp án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5BD79DF-2FC1-F23D-E177-8DEA80FC7455}"/>
              </a:ext>
            </a:extLst>
          </p:cNvPr>
          <p:cNvGrpSpPr/>
          <p:nvPr/>
        </p:nvGrpSpPr>
        <p:grpSpPr>
          <a:xfrm>
            <a:off x="6676571" y="8548907"/>
            <a:ext cx="9367345" cy="1192445"/>
            <a:chOff x="6747205" y="4192030"/>
            <a:chExt cx="9367345" cy="1192445"/>
          </a:xfrm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40B58ACD-F738-CAAA-D021-CB8E44942D7D}"/>
                </a:ext>
              </a:extLst>
            </p:cNvPr>
            <p:cNvSpPr/>
            <p:nvPr/>
          </p:nvSpPr>
          <p:spPr>
            <a:xfrm>
              <a:off x="6747205" y="4192030"/>
              <a:ext cx="9367345" cy="1192445"/>
            </a:xfrm>
            <a:custGeom>
              <a:avLst/>
              <a:gdLst/>
              <a:ahLst/>
              <a:cxnLst/>
              <a:rect l="l" t="t" r="r" b="b"/>
              <a:pathLst>
                <a:path w="9367345" h="1192445">
                  <a:moveTo>
                    <a:pt x="0" y="0"/>
                  </a:moveTo>
                  <a:lnTo>
                    <a:pt x="9367345" y="0"/>
                  </a:lnTo>
                  <a:lnTo>
                    <a:pt x="9367345" y="1192445"/>
                  </a:lnTo>
                  <a:lnTo>
                    <a:pt x="0" y="1192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7385" b="-5016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B2913374-319B-566D-0A3D-21768C13D2F3}"/>
                </a:ext>
              </a:extLst>
            </p:cNvPr>
            <p:cNvSpPr txBox="1"/>
            <p:nvPr/>
          </p:nvSpPr>
          <p:spPr>
            <a:xfrm>
              <a:off x="7291088" y="4266240"/>
              <a:ext cx="3147997" cy="87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22"/>
                </a:lnSpc>
                <a:spcBef>
                  <a:spcPct val="0"/>
                </a:spcBef>
              </a:pPr>
              <a:r>
                <a:rPr lang="en-US" sz="5159">
                  <a:solidFill>
                    <a:srgbClr val="000000"/>
                  </a:solidFill>
                  <a:latin typeface="UTM Facebook K&amp;T Italics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81912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999" b="-59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hlinkClick r:id="rId5" action="ppaction://hlinksldjump"/>
          </p:cNvPr>
          <p:cNvSpPr/>
          <p:nvPr/>
        </p:nvSpPr>
        <p:spPr>
          <a:xfrm>
            <a:off x="-192216" y="4551829"/>
            <a:ext cx="4867381" cy="5944893"/>
          </a:xfrm>
          <a:custGeom>
            <a:avLst/>
            <a:gdLst/>
            <a:ahLst/>
            <a:cxnLst/>
            <a:rect l="l" t="t" r="r" b="b"/>
            <a:pathLst>
              <a:path w="4867381" h="5944893">
                <a:moveTo>
                  <a:pt x="0" y="0"/>
                </a:moveTo>
                <a:lnTo>
                  <a:pt x="4867381" y="0"/>
                </a:lnTo>
                <a:lnTo>
                  <a:pt x="4867381" y="5944893"/>
                </a:lnTo>
                <a:lnTo>
                  <a:pt x="0" y="59448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53081" y="1415878"/>
            <a:ext cx="2776151" cy="2776151"/>
          </a:xfrm>
          <a:custGeom>
            <a:avLst/>
            <a:gdLst/>
            <a:ahLst/>
            <a:cxnLst/>
            <a:rect l="l" t="t" r="r" b="b"/>
            <a:pathLst>
              <a:path w="2776151" h="2776151">
                <a:moveTo>
                  <a:pt x="0" y="0"/>
                </a:moveTo>
                <a:lnTo>
                  <a:pt x="2776151" y="0"/>
                </a:lnTo>
                <a:lnTo>
                  <a:pt x="2776151" y="2776152"/>
                </a:lnTo>
                <a:lnTo>
                  <a:pt x="0" y="27761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32C9C7-93D4-E629-2A3C-C55CAC54D784}"/>
              </a:ext>
            </a:extLst>
          </p:cNvPr>
          <p:cNvGrpSpPr/>
          <p:nvPr/>
        </p:nvGrpSpPr>
        <p:grpSpPr>
          <a:xfrm>
            <a:off x="5643521" y="217941"/>
            <a:ext cx="11794389" cy="3974088"/>
            <a:chOff x="5643521" y="217941"/>
            <a:chExt cx="11794389" cy="3974088"/>
          </a:xfrm>
        </p:grpSpPr>
        <p:sp>
          <p:nvSpPr>
            <p:cNvPr id="5" name="Freeform 5"/>
            <p:cNvSpPr/>
            <p:nvPr/>
          </p:nvSpPr>
          <p:spPr>
            <a:xfrm>
              <a:off x="5876926" y="217941"/>
              <a:ext cx="11560984" cy="3974088"/>
            </a:xfrm>
            <a:custGeom>
              <a:avLst/>
              <a:gdLst/>
              <a:ahLst/>
              <a:cxnLst/>
              <a:rect l="l" t="t" r="r" b="b"/>
              <a:pathLst>
                <a:path w="11560984" h="3974088">
                  <a:moveTo>
                    <a:pt x="0" y="0"/>
                  </a:moveTo>
                  <a:lnTo>
                    <a:pt x="11560984" y="0"/>
                  </a:lnTo>
                  <a:lnTo>
                    <a:pt x="11560984" y="3974089"/>
                  </a:lnTo>
                  <a:lnTo>
                    <a:pt x="0" y="3974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643521" y="1709205"/>
              <a:ext cx="6443132" cy="886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22"/>
                </a:lnSpc>
                <a:spcBef>
                  <a:spcPct val="0"/>
                </a:spcBef>
              </a:pPr>
              <a:r>
                <a:rPr lang="en-US" sz="5159" dirty="0" err="1">
                  <a:solidFill>
                    <a:srgbClr val="000000"/>
                  </a:solidFill>
                  <a:latin typeface="UTM Cookies"/>
                </a:rPr>
                <a:t>Câu</a:t>
              </a:r>
              <a:r>
                <a:rPr lang="en-US" sz="5159" dirty="0">
                  <a:solidFill>
                    <a:srgbClr val="000000"/>
                  </a:solidFill>
                  <a:latin typeface="UTM Cookies"/>
                </a:rPr>
                <a:t> </a:t>
              </a:r>
              <a:r>
                <a:rPr lang="en-US" sz="5159" dirty="0" err="1">
                  <a:solidFill>
                    <a:srgbClr val="000000"/>
                  </a:solidFill>
                  <a:latin typeface="UTM Cookies"/>
                </a:rPr>
                <a:t>hỏi</a:t>
              </a:r>
              <a:r>
                <a:rPr lang="en-US" sz="5159" dirty="0">
                  <a:solidFill>
                    <a:srgbClr val="000000"/>
                  </a:solidFill>
                  <a:latin typeface="UTM Cookies"/>
                </a:rPr>
                <a:t>: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B5112B-082B-F134-366F-89D02DA829BC}"/>
              </a:ext>
            </a:extLst>
          </p:cNvPr>
          <p:cNvGrpSpPr/>
          <p:nvPr/>
        </p:nvGrpSpPr>
        <p:grpSpPr>
          <a:xfrm>
            <a:off x="6747205" y="4192030"/>
            <a:ext cx="9367345" cy="1192445"/>
            <a:chOff x="6747205" y="4192030"/>
            <a:chExt cx="9367345" cy="1192445"/>
          </a:xfrm>
        </p:grpSpPr>
        <p:sp>
          <p:nvSpPr>
            <p:cNvPr id="7" name="Freeform 7"/>
            <p:cNvSpPr/>
            <p:nvPr/>
          </p:nvSpPr>
          <p:spPr>
            <a:xfrm>
              <a:off x="6747205" y="4192030"/>
              <a:ext cx="9367345" cy="1192445"/>
            </a:xfrm>
            <a:custGeom>
              <a:avLst/>
              <a:gdLst/>
              <a:ahLst/>
              <a:cxnLst/>
              <a:rect l="l" t="t" r="r" b="b"/>
              <a:pathLst>
                <a:path w="9367345" h="1192445">
                  <a:moveTo>
                    <a:pt x="0" y="0"/>
                  </a:moveTo>
                  <a:lnTo>
                    <a:pt x="9367345" y="0"/>
                  </a:lnTo>
                  <a:lnTo>
                    <a:pt x="9367345" y="1192445"/>
                  </a:lnTo>
                  <a:lnTo>
                    <a:pt x="0" y="1192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7385" b="-5016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291088" y="4266240"/>
              <a:ext cx="4795565" cy="830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222"/>
                </a:lnSpc>
                <a:spcBef>
                  <a:spcPct val="0"/>
                </a:spcBef>
              </a:pPr>
              <a:r>
                <a:rPr lang="en-US" sz="5159" dirty="0" err="1">
                  <a:solidFill>
                    <a:srgbClr val="000000"/>
                  </a:solidFill>
                  <a:latin typeface="UTM Facebook K&amp;T Italics"/>
                </a:rPr>
                <a:t>Đáp</a:t>
              </a:r>
              <a:r>
                <a:rPr lang="en-US" sz="5159" dirty="0">
                  <a:solidFill>
                    <a:srgbClr val="000000"/>
                  </a:solidFill>
                  <a:latin typeface="UTM Facebook K&amp;T Italics"/>
                </a:rPr>
                <a:t> </a:t>
              </a:r>
              <a:r>
                <a:rPr lang="en-US" sz="5159" dirty="0" err="1">
                  <a:solidFill>
                    <a:srgbClr val="000000"/>
                  </a:solidFill>
                  <a:latin typeface="UTM Facebook K&amp;T Italics"/>
                </a:rPr>
                <a:t>án</a:t>
              </a:r>
              <a:r>
                <a:rPr lang="en-US" sz="5159" dirty="0">
                  <a:solidFill>
                    <a:srgbClr val="000000"/>
                  </a:solidFill>
                  <a:latin typeface="UTM Facebook K&amp;T Italics"/>
                </a:rPr>
                <a:t> </a:t>
              </a:r>
              <a:r>
                <a:rPr lang="en-US" sz="5159" dirty="0" err="1">
                  <a:solidFill>
                    <a:srgbClr val="000000"/>
                  </a:solidFill>
                  <a:latin typeface="UTM Facebook K&amp;T Italics"/>
                </a:rPr>
                <a:t>đúng</a:t>
              </a:r>
              <a:endParaRPr lang="en-US" sz="5159" dirty="0">
                <a:solidFill>
                  <a:srgbClr val="000000"/>
                </a:solidFill>
                <a:latin typeface="UTM Facebook K&amp;T Itali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3356C7-79D6-A4A6-42E3-99033CF4EA75}"/>
              </a:ext>
            </a:extLst>
          </p:cNvPr>
          <p:cNvGrpSpPr/>
          <p:nvPr/>
        </p:nvGrpSpPr>
        <p:grpSpPr>
          <a:xfrm>
            <a:off x="6718176" y="5683293"/>
            <a:ext cx="9367345" cy="1192445"/>
            <a:chOff x="6747205" y="4192030"/>
            <a:chExt cx="9367345" cy="1192445"/>
          </a:xfrm>
        </p:grpSpPr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B8694D7-B5F4-0B23-64A5-D21F6B91D08A}"/>
                </a:ext>
              </a:extLst>
            </p:cNvPr>
            <p:cNvSpPr/>
            <p:nvPr/>
          </p:nvSpPr>
          <p:spPr>
            <a:xfrm>
              <a:off x="6747205" y="4192030"/>
              <a:ext cx="9367345" cy="1192445"/>
            </a:xfrm>
            <a:custGeom>
              <a:avLst/>
              <a:gdLst/>
              <a:ahLst/>
              <a:cxnLst/>
              <a:rect l="l" t="t" r="r" b="b"/>
              <a:pathLst>
                <a:path w="9367345" h="1192445">
                  <a:moveTo>
                    <a:pt x="0" y="0"/>
                  </a:moveTo>
                  <a:lnTo>
                    <a:pt x="9367345" y="0"/>
                  </a:lnTo>
                  <a:lnTo>
                    <a:pt x="9367345" y="1192445"/>
                  </a:lnTo>
                  <a:lnTo>
                    <a:pt x="0" y="1192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7385" b="-5016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F8C16F89-4314-EEA5-5E01-117A92946A93}"/>
                </a:ext>
              </a:extLst>
            </p:cNvPr>
            <p:cNvSpPr txBox="1"/>
            <p:nvPr/>
          </p:nvSpPr>
          <p:spPr>
            <a:xfrm>
              <a:off x="7291088" y="4266240"/>
              <a:ext cx="3147997" cy="87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22"/>
                </a:lnSpc>
                <a:spcBef>
                  <a:spcPct val="0"/>
                </a:spcBef>
              </a:pPr>
              <a:r>
                <a:rPr lang="en-US" sz="5159">
                  <a:solidFill>
                    <a:srgbClr val="000000"/>
                  </a:solidFill>
                  <a:latin typeface="UTM Facebook K&amp;T Italics"/>
                </a:rPr>
                <a:t>Đáp án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0F8994-F293-37E5-9490-CEF8201A0B7E}"/>
              </a:ext>
            </a:extLst>
          </p:cNvPr>
          <p:cNvGrpSpPr/>
          <p:nvPr/>
        </p:nvGrpSpPr>
        <p:grpSpPr>
          <a:xfrm>
            <a:off x="6705600" y="7057644"/>
            <a:ext cx="9367345" cy="1192445"/>
            <a:chOff x="6747205" y="4192030"/>
            <a:chExt cx="9367345" cy="1192445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01C03ED4-7CC3-071B-5A91-D333B176A509}"/>
                </a:ext>
              </a:extLst>
            </p:cNvPr>
            <p:cNvSpPr/>
            <p:nvPr/>
          </p:nvSpPr>
          <p:spPr>
            <a:xfrm>
              <a:off x="6747205" y="4192030"/>
              <a:ext cx="9367345" cy="1192445"/>
            </a:xfrm>
            <a:custGeom>
              <a:avLst/>
              <a:gdLst/>
              <a:ahLst/>
              <a:cxnLst/>
              <a:rect l="l" t="t" r="r" b="b"/>
              <a:pathLst>
                <a:path w="9367345" h="1192445">
                  <a:moveTo>
                    <a:pt x="0" y="0"/>
                  </a:moveTo>
                  <a:lnTo>
                    <a:pt x="9367345" y="0"/>
                  </a:lnTo>
                  <a:lnTo>
                    <a:pt x="9367345" y="1192445"/>
                  </a:lnTo>
                  <a:lnTo>
                    <a:pt x="0" y="1192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7385" b="-5016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FAC861EB-2650-245D-FE44-8E643FD84ABB}"/>
                </a:ext>
              </a:extLst>
            </p:cNvPr>
            <p:cNvSpPr txBox="1"/>
            <p:nvPr/>
          </p:nvSpPr>
          <p:spPr>
            <a:xfrm>
              <a:off x="7291088" y="4266240"/>
              <a:ext cx="3147997" cy="87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22"/>
                </a:lnSpc>
                <a:spcBef>
                  <a:spcPct val="0"/>
                </a:spcBef>
              </a:pPr>
              <a:r>
                <a:rPr lang="en-US" sz="5159">
                  <a:solidFill>
                    <a:srgbClr val="000000"/>
                  </a:solidFill>
                  <a:latin typeface="UTM Facebook K&amp;T Italics"/>
                </a:rPr>
                <a:t>Đáp án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5BD79DF-2FC1-F23D-E177-8DEA80FC7455}"/>
              </a:ext>
            </a:extLst>
          </p:cNvPr>
          <p:cNvGrpSpPr/>
          <p:nvPr/>
        </p:nvGrpSpPr>
        <p:grpSpPr>
          <a:xfrm>
            <a:off x="6676571" y="8548907"/>
            <a:ext cx="9367345" cy="1192445"/>
            <a:chOff x="6747205" y="4192030"/>
            <a:chExt cx="9367345" cy="1192445"/>
          </a:xfrm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40B58ACD-F738-CAAA-D021-CB8E44942D7D}"/>
                </a:ext>
              </a:extLst>
            </p:cNvPr>
            <p:cNvSpPr/>
            <p:nvPr/>
          </p:nvSpPr>
          <p:spPr>
            <a:xfrm>
              <a:off x="6747205" y="4192030"/>
              <a:ext cx="9367345" cy="1192445"/>
            </a:xfrm>
            <a:custGeom>
              <a:avLst/>
              <a:gdLst/>
              <a:ahLst/>
              <a:cxnLst/>
              <a:rect l="l" t="t" r="r" b="b"/>
              <a:pathLst>
                <a:path w="9367345" h="1192445">
                  <a:moveTo>
                    <a:pt x="0" y="0"/>
                  </a:moveTo>
                  <a:lnTo>
                    <a:pt x="9367345" y="0"/>
                  </a:lnTo>
                  <a:lnTo>
                    <a:pt x="9367345" y="1192445"/>
                  </a:lnTo>
                  <a:lnTo>
                    <a:pt x="0" y="1192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7385" b="-5016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B2913374-319B-566D-0A3D-21768C13D2F3}"/>
                </a:ext>
              </a:extLst>
            </p:cNvPr>
            <p:cNvSpPr txBox="1"/>
            <p:nvPr/>
          </p:nvSpPr>
          <p:spPr>
            <a:xfrm>
              <a:off x="7291088" y="4266240"/>
              <a:ext cx="3147997" cy="87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22"/>
                </a:lnSpc>
                <a:spcBef>
                  <a:spcPct val="0"/>
                </a:spcBef>
              </a:pPr>
              <a:r>
                <a:rPr lang="en-US" sz="5159">
                  <a:solidFill>
                    <a:srgbClr val="000000"/>
                  </a:solidFill>
                  <a:latin typeface="UTM Facebook K&amp;T Italics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5561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51</Words>
  <Application>Microsoft Office PowerPoint</Application>
  <PresentationFormat>Custom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UTM Cookies</vt:lpstr>
      <vt:lpstr>Arial</vt:lpstr>
      <vt:lpstr>UTM Facebook K&amp;T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THIẾT KẾ TRÒ CHƠI</dc:title>
  <cp:lastModifiedBy>hong thi trang to</cp:lastModifiedBy>
  <cp:revision>2</cp:revision>
  <dcterms:created xsi:type="dcterms:W3CDTF">2006-08-16T00:00:00Z</dcterms:created>
  <dcterms:modified xsi:type="dcterms:W3CDTF">2024-05-25T06:29:43Z</dcterms:modified>
  <dc:identifier>DAGGNNC3NGg</dc:identifier>
</cp:coreProperties>
</file>