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3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B673-1E10-4458-9201-9F13F0261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495328-0641-45F0-B4C5-A5DB6A6EA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1CBD1-E7F6-4A43-8A10-A78256F01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3F3-EDF4-4CBC-9F2E-9D07AAB356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D69D4-0D30-4B65-85C8-8BF3F4B4E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F0C49-2918-4004-89A2-ADACFF81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37-92BA-421E-A247-FF8295ADA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D681-F30B-4761-8BF3-6ADC63077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23C980-1E7E-47AF-B39D-21D8F5005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B24A0-CE45-4C04-8369-D4E62A30B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3F3-EDF4-4CBC-9F2E-9D07AAB356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685B1-7EDE-4D77-B561-1589BC7A8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0F99E-AEB0-463B-AD5F-95AB94F0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37-92BA-421E-A247-FF8295ADA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13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E8D021-2E59-494A-A617-9FB2B0C636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7E9DF6-0DFE-4C53-A699-1813EEEFA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3E89D-DD2B-4729-81CC-033B1DEAD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3F3-EDF4-4CBC-9F2E-9D07AAB356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C941-8E41-4FB9-8E49-FCC14C8CB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E4E92-4134-49E1-984B-E0E16C2BC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37-92BA-421E-A247-FF8295ADA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56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BFE97-61B8-4B91-BE41-128F45D9D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45B13-D664-443C-BD41-0BA2E4EA9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F3BA4-6168-4836-9CF2-74BFDF60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3F3-EDF4-4CBC-9F2E-9D07AAB356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1D670-D308-4CB3-B738-45918F464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250F3-4A29-4ACB-882C-19AB4EF2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37-92BA-421E-A247-FF8295ADA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6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EFB5-3B3E-4D0E-A696-9C54FAA3D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9915E-B230-41DC-949E-5F2E04D1A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E4BEA-DE9B-49CB-99A1-1A4402D1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3F3-EDF4-4CBC-9F2E-9D07AAB356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F9041-3A14-4AF1-942C-A9971B4DB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BD0C4-D514-4760-AA5C-FE093F08B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37-92BA-421E-A247-FF8295ADA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2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6C690-E711-44D8-AE1B-627BCE5A4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32735-0BF5-4804-B157-3E1D97F90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5D622-1799-4B00-BB00-EEE2C73BA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9928A-57B2-4913-844E-F64DC23E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3F3-EDF4-4CBC-9F2E-9D07AAB356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54BFE-FD27-434B-A955-59FBA3ACA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08839-46ED-4D25-981D-0C8400893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37-92BA-421E-A247-FF8295ADA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1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E1251-427B-46D1-A129-AF7AA45AA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35FD8-2179-42D6-B02A-2E03C15ED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40F1B-B2A5-4382-BC11-3DC9F5DEC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E48D73-5A01-4FB5-887D-5C7835E2C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ED3F5D-DA07-4625-8896-6F0751DF6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B84767-555C-45A5-8292-E542D0AE2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3F3-EDF4-4CBC-9F2E-9D07AAB356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7B91F-A868-43FD-98E7-DDD28581D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4A0324-68F0-49E0-97C0-F52F538A9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37-92BA-421E-A247-FF8295ADA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1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0C446-070F-4E0F-913F-7FBA9AD13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8A757-F41A-4004-9336-3517E59D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3F3-EDF4-4CBC-9F2E-9D07AAB356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37724-EE7E-45F7-A2C0-40E6967A2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C3DD82-CFEB-4611-9A28-6C25C9F1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37-92BA-421E-A247-FF8295ADA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1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38D6CC-9EFA-4E4B-9451-DE0953CA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3F3-EDF4-4CBC-9F2E-9D07AAB356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9E4F4-5ED0-414F-978E-A591ED14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1F792-23DF-4ED9-95C3-E2DFAFD61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37-92BA-421E-A247-FF8295ADA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03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878A7-8559-467F-8F51-5DA038494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65668-B132-4947-A346-18FCE1CD5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808C13-EA68-46ED-9F0A-5FB970D04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C5D37-2721-49BB-A3A5-FD1589F7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3F3-EDF4-4CBC-9F2E-9D07AAB356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BF80-1FD1-425E-BA78-363B52D3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6BAF1-4895-4449-AFAE-31F2CE5D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37-92BA-421E-A247-FF8295ADA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9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083CC-BD3D-47BA-B6C6-2D0020DC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57EFFB-03E1-4532-9FC2-A1E720F5D2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F1430-08BC-42C9-844C-BAEE97D40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8605B-ED2B-4F7C-B354-5A7359EFA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3F3-EDF4-4CBC-9F2E-9D07AAB356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87BC-40DE-490A-B942-CFD74B1F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6A271-4892-48AD-9789-D58DFB5A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37-92BA-421E-A247-FF8295ADA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4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CBBC07-92EB-4048-9296-50AD10DC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295B5-DED7-4D2F-9A24-610E4DCE8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F98DE-66BD-4DAE-99D4-7ED3E3603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0E3F3-EDF4-4CBC-9F2E-9D07AAB356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1379-95A3-449C-AF35-F26CB816F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263C0-C45D-4AEE-A8CB-CF0BD72AA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30C37-92BA-421E-A247-FF8295ADA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5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283659-E852-4554-927D-DF6748249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0"/>
            <a:ext cx="12191999" cy="685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86AAD3-397C-4082-A0B5-644C8FC2C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33"/>
            <a:ext cx="1118586" cy="11185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BF469E-C84B-4F1D-ADF9-2F049CE16D23}"/>
              </a:ext>
            </a:extLst>
          </p:cNvPr>
          <p:cNvSpPr txBox="1"/>
          <p:nvPr/>
        </p:nvSpPr>
        <p:spPr>
          <a:xfrm>
            <a:off x="1757778" y="186431"/>
            <a:ext cx="10022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HƯỚNG DẪN PHỤ HUYNH NUÔI DƯỠNG CHĂM SÓC VÀ GIÁO DỤC TRẺ KHI Ở NHÀ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64A50-3DA0-4964-B47C-E5E223A98B0F}"/>
              </a:ext>
            </a:extLst>
          </p:cNvPr>
          <p:cNvSpPr txBox="1"/>
          <p:nvPr/>
        </p:nvSpPr>
        <p:spPr>
          <a:xfrm>
            <a:off x="2611514" y="1574581"/>
            <a:ext cx="69689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Dạy trẻ: Cắt giấy thẳng một đoạn dài 10cm</a:t>
            </a:r>
          </a:p>
          <a:p>
            <a:r>
              <a:rPr lang="vi-VN" sz="2800" dirty="0">
                <a:solidFill>
                  <a:srgbClr val="FF0000"/>
                </a:solidFill>
              </a:rPr>
              <a:t>Độ tuổi: 3 – 4 tuổi</a:t>
            </a:r>
          </a:p>
          <a:p>
            <a:r>
              <a:rPr lang="vi-VN" sz="2800" dirty="0">
                <a:solidFill>
                  <a:srgbClr val="FF0000"/>
                </a:solidFill>
              </a:rPr>
              <a:t>Giáo viên: Nguyễn Thị Phương Thu</a:t>
            </a:r>
          </a:p>
          <a:p>
            <a:r>
              <a:rPr lang="vi-VN" sz="2800" dirty="0">
                <a:solidFill>
                  <a:srgbClr val="FF0000"/>
                </a:solidFill>
              </a:rPr>
              <a:t>Trường: Mầm non Quang Trung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6BB3CE-C789-4A62-918E-836C7ECEE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A6E155-AE4F-40BD-B4A9-C5053AFA0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8" y="71021"/>
            <a:ext cx="1260631" cy="1296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E5B23E-4231-41E1-B19C-EDEE3DD009BE}"/>
              </a:ext>
            </a:extLst>
          </p:cNvPr>
          <p:cNvSpPr txBox="1"/>
          <p:nvPr/>
        </p:nvSpPr>
        <p:spPr>
          <a:xfrm>
            <a:off x="1766655" y="941033"/>
            <a:ext cx="9800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dirty="0">
                <a:solidFill>
                  <a:srgbClr val="FF0000"/>
                </a:solidFill>
              </a:rPr>
              <a:t>I. Mục đích – yêu cầu</a:t>
            </a:r>
          </a:p>
          <a:p>
            <a:pPr marL="342900" indent="-342900">
              <a:buAutoNum type="arabicPeriod"/>
            </a:pPr>
            <a:r>
              <a:rPr lang="vi-VN" dirty="0">
                <a:solidFill>
                  <a:srgbClr val="FF0000"/>
                </a:solidFill>
              </a:rPr>
              <a:t>Kiến thức:</a:t>
            </a:r>
          </a:p>
          <a:p>
            <a:pPr marL="285750" indent="-285750">
              <a:buFontTx/>
              <a:buChar char="-"/>
            </a:pPr>
            <a:r>
              <a:rPr lang="vi-VN" dirty="0">
                <a:solidFill>
                  <a:srgbClr val="FF0000"/>
                </a:solidFill>
              </a:rPr>
              <a:t>Trẻ biết cầm kéo cắt giấy thẳng một đoạn dài 10cm</a:t>
            </a:r>
          </a:p>
          <a:p>
            <a:r>
              <a:rPr lang="vi-VN" dirty="0">
                <a:solidFill>
                  <a:srgbClr val="FF0000"/>
                </a:solidFill>
              </a:rPr>
              <a:t>2. Kỹ năng:</a:t>
            </a:r>
          </a:p>
          <a:p>
            <a:pPr marL="285750" indent="-285750">
              <a:buFontTx/>
              <a:buChar char="-"/>
            </a:pPr>
            <a:r>
              <a:rPr lang="vi-VN" dirty="0">
                <a:solidFill>
                  <a:srgbClr val="FF0000"/>
                </a:solidFill>
              </a:rPr>
              <a:t>Rèn trẻ kỹ năng cầm kéo bằng tay phải, biết cắt liên tục theo đường thẳng đến hết tờ giấy.</a:t>
            </a:r>
          </a:p>
          <a:p>
            <a:r>
              <a:rPr lang="vi-VN" dirty="0">
                <a:solidFill>
                  <a:srgbClr val="FF0000"/>
                </a:solidFill>
              </a:rPr>
              <a:t>3. Thái độ</a:t>
            </a:r>
          </a:p>
          <a:p>
            <a:pPr marL="285750" indent="-285750">
              <a:buFontTx/>
              <a:buChar char="-"/>
            </a:pPr>
            <a:r>
              <a:rPr lang="vi-VN" dirty="0">
                <a:solidFill>
                  <a:srgbClr val="FF0000"/>
                </a:solidFill>
              </a:rPr>
              <a:t>Trẻ hứng thú tham gia hoạt động.</a:t>
            </a:r>
          </a:p>
        </p:txBody>
      </p:sp>
    </p:spTree>
    <p:extLst>
      <p:ext uri="{BB962C8B-B14F-4D97-AF65-F5344CB8AC3E}">
        <p14:creationId xmlns:p14="http://schemas.microsoft.com/office/powerpoint/2010/main" val="23441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u 1">
            <a:hlinkClick r:id="" action="ppaction://media"/>
            <a:extLst>
              <a:ext uri="{FF2B5EF4-FFF2-40B4-BE49-F238E27FC236}">
                <a16:creationId xmlns:a16="http://schemas.microsoft.com/office/drawing/2014/main" id="{8CA05206-1F45-4D31-9624-4AB8160ECA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96B511-28EF-4EB9-AADB-C11B4A9BB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33" cy="13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9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u 2">
            <a:hlinkClick r:id="" action="ppaction://media"/>
            <a:extLst>
              <a:ext uri="{FF2B5EF4-FFF2-40B4-BE49-F238E27FC236}">
                <a16:creationId xmlns:a16="http://schemas.microsoft.com/office/drawing/2014/main" id="{54A49EE8-34B2-46B7-917C-EEF82B4F75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0" y="0"/>
            <a:ext cx="1218306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993B50-47F4-4BB5-9AA5-B59ED756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9" y="0"/>
            <a:ext cx="1420375" cy="14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5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u 3">
            <a:hlinkClick r:id="" action="ppaction://media"/>
            <a:extLst>
              <a:ext uri="{FF2B5EF4-FFF2-40B4-BE49-F238E27FC236}">
                <a16:creationId xmlns:a16="http://schemas.microsoft.com/office/drawing/2014/main" id="{B66D6270-D12A-4738-9EA4-FB9C71CB14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1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4253A3-AE2C-414A-9D78-8B129CA37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544714" cy="154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9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u 4">
            <a:hlinkClick r:id="" action="ppaction://media"/>
            <a:extLst>
              <a:ext uri="{FF2B5EF4-FFF2-40B4-BE49-F238E27FC236}">
                <a16:creationId xmlns:a16="http://schemas.microsoft.com/office/drawing/2014/main" id="{50D78F28-5711-41D5-B13D-95EDD345E1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031"/>
            <a:ext cx="12191999" cy="686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DB2D23-7A3A-40AD-8B2C-F3FEAFE29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91448" cy="14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2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105</Words>
  <Application>Microsoft Office PowerPoint</Application>
  <PresentationFormat>Widescreen</PresentationFormat>
  <Paragraphs>12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Thu Hương</dc:creator>
  <cp:lastModifiedBy>Phạm Thị Thu Hương</cp:lastModifiedBy>
  <cp:revision>1</cp:revision>
  <dcterms:created xsi:type="dcterms:W3CDTF">2021-08-06T03:04:29Z</dcterms:created>
  <dcterms:modified xsi:type="dcterms:W3CDTF">2021-08-09T15:16:23Z</dcterms:modified>
</cp:coreProperties>
</file>