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72" r:id="rId3"/>
    <p:sldId id="375" r:id="rId4"/>
    <p:sldId id="374" r:id="rId5"/>
    <p:sldId id="376" r:id="rId6"/>
    <p:sldId id="271" r:id="rId7"/>
    <p:sldId id="377" r:id="rId8"/>
    <p:sldId id="324" r:id="rId9"/>
    <p:sldId id="380" r:id="rId10"/>
    <p:sldId id="340" r:id="rId11"/>
    <p:sldId id="344" r:id="rId12"/>
    <p:sldId id="378" r:id="rId13"/>
    <p:sldId id="351" r:id="rId14"/>
    <p:sldId id="284" r:id="rId15"/>
    <p:sldId id="382" r:id="rId16"/>
    <p:sldId id="383" r:id="rId17"/>
    <p:sldId id="353" r:id="rId18"/>
    <p:sldId id="389" r:id="rId19"/>
    <p:sldId id="388" r:id="rId20"/>
    <p:sldId id="385" r:id="rId21"/>
    <p:sldId id="3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2B4804"/>
    <a:srgbClr val="0B4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BEA2-5E40-46D8-BD28-1F56DE90C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6E70B-C6F8-42F8-8276-7A07E5418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F6C0D-13B5-4055-9C24-F8B5B0B6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3358B-521B-4BCC-BB61-ED2557ED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1146-3C78-453E-9B1F-87202B71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9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CCD6-F53F-4794-B019-EC2861A6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5AAFD-5385-4785-B2FA-0E6FE4BBE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B9BD-BA38-4FD5-8879-A48F56A9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3EC2A-A0C5-46F4-8A21-010BCA09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857D-9AAB-4010-803B-46CB94DC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82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76A0E-596F-4623-B306-1CAC1B327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72871-0C2A-4D44-9DD8-7626F677F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79FA1-EABD-4394-9BD9-CF504D6C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44104-8C31-4623-A4C8-710816B2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C4A-3B3E-4983-88C1-049A7EA4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2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7632F-8C31-46CA-A30E-D712810A6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35192-F11B-4A7A-91E1-AD7AEBE4E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EDA11-FE96-4B1C-B139-647A45F00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F1A4B-A595-48F0-94A7-553C29367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51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C27E5E-55C6-48DB-A417-CB6DD5BBB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F06412-B1B5-4104-831C-F3D277495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D6197-07B1-4FAF-85FD-F4560C262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9F32A-1FAA-4783-A357-92AE21B6D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75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95C7A4-8ECD-4DAB-8405-E2F00D789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8BA92-6F0C-4B9F-AF7F-E11C88A53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529CB-5940-4740-AFD3-F38F17AD6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1C0EB-740A-446A-8FEC-59B830541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A4214-D455-43D9-8B96-B096DB1F2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149FD-6C09-4521-AA01-1523C4C0F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AB458-BC38-4236-94A2-C27FE9355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FDD40-9507-41A5-BC45-9DE3344CC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57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F8BF0-1A64-45F7-8535-756921C65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D8C8B8-9BE7-4C45-BC99-A02A7A092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7E59AA-03B3-4F90-9F6D-EA02B6FCE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B6D1B-8D79-44DF-BEE6-DAA1F85C0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9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EBC7BB-0DAA-4D22-A62B-523D46E9A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AC62AA-5EBD-4D8F-9A19-2981028C6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F70B4C-6AD1-475D-B504-544830375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0C190-EE3E-4BDE-BADA-792A83ED4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6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3F1B7E-359F-4CD5-BD5B-7C880DB6D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749598-3BB3-4E53-B2BC-FDDEAFBC1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D4D2B3-DC98-4EF9-83B9-B3F852D7B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3ED35-CC1E-463F-B4C7-CA3930DE1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24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F08E0-9A7A-423C-AE76-2E1B74CDE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C0DD23-2C78-4875-ACD8-82321F7A9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6DC16-A3F5-4C42-B90B-E3C8BF65B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D33ED-DAB6-4952-8301-E3D5D5A77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9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99FE-9A58-4327-AC4B-FAD337FB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A908-5247-4AFC-BB13-08D596293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E2C9-F853-4B04-A8ED-32C2EE6C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8B51-9B25-4F49-A2EB-9382FDB7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7A76-F415-4CCF-B502-61F26678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253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B55BE-A604-411B-B17F-9546DC69C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33283-8E32-4D63-B173-06CDE5287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5E8BD-3F62-4BA8-BE39-C175D0AB6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402ED-07DF-4B7C-94DB-E52159D4C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72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EE499-021F-41B3-8A0B-B586AB5B4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656740-52C5-46A2-AFBA-748714D2D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A5DD3B-A1A8-48D3-BF73-CA76D92DB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6D753-D21A-41F9-8A12-4FEC2C06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9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B3C46-F829-4EA9-8535-A408CD723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357E49-3A5F-4C56-87E7-F8E89274E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BA9BE9-7DE6-4937-AEAD-901F314ED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F95A3-2F12-4170-87BD-00493510D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4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0C-ECA2-47BC-A957-B7688622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9F198-C420-4089-8E43-1B2EBDBE5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C1409-A2D6-4FC6-86C5-B638850E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6A01-A425-4552-A697-89591086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170C5-E529-4CAB-80A6-C249F2C0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91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F512-E0A0-49DB-9400-1D375C75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DED2-E971-42F5-830B-98E88BB13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C9881-4036-4710-87A8-673E55D81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EBC11-F2DF-4521-BF7B-661A6DE0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EF53D-BDBA-49AF-B767-D6C16372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73E8-329C-4C89-AEE7-6FD7A837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3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6500-816C-4EC7-861D-E18AED2E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CA7D-0BE0-471E-88A5-33F94D743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CAFD6-1AA0-43AE-B5B8-C18BF28F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1874D-C0DB-490E-A9D0-FB389AC34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34848-9B74-4F50-833C-6AE828F27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B56A2-7D4D-46E8-B731-57095BA9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D7575-01C3-4310-A439-C3BFF135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30A91-7117-448F-A3DE-28646339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4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8873-26C8-4F17-8CB1-5A335085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B62B9-1B5D-423A-B5E4-FA23B86A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76689-E831-4218-ADDE-F15CD013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0475F-E861-4D2B-9E6A-4F2BD0B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9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BE008-31FA-49CA-A0D0-DEF2281E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B29A2-22A6-4DC6-9E57-0A1A4132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7099-8B51-46D0-9179-BBB17CFD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0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2BC7-78A0-4001-B572-FA823B7A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AEAE-820F-4094-88B4-861357851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4E1B6-BB58-4EF5-A974-AE8721B58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34ECE-82B5-4EFA-A6C8-ADCE3D1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46C32-98B9-4E09-BAD4-6A8E4BEA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FE85-0C58-46B2-89B8-FB7A0A66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4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3E38-F403-4C1E-AC26-BD6F3A71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01664-1BF6-4B95-AC89-F7A433F42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18B27-A434-4FCA-AD12-4EE27CE36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ADA38-A615-4E20-9440-71D15EA7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7C11-FAFA-4581-A7AE-429472E1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D7F63-D6C6-4C31-AAA9-6F580954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6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1DD15-DB5B-429B-BA37-A0BA927B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3161D-6F6E-4F78-984D-D248DD01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AC99-E825-4ECC-A662-D229FB867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1131C-7E2C-4323-9A73-1DFF46325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BCED3-2918-459F-BECF-A8251DA3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8E38-8D37-4773-BB4E-601251D8BB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76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B8CBCE-79FF-43FF-8730-6EDC6A55B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ED3B0E-3B97-4C9A-A297-E4E4CBB08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142C5F-D1FD-470D-90BF-5F7BD95850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3FCA51-0B66-4F44-98EA-F2DF0FBD28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A64163-0A97-4E76-80A5-116E4BF1ED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26CC76C-2859-460F-9AB8-7AFC0A036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6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1">
            <a:extLst>
              <a:ext uri="{FF2B5EF4-FFF2-40B4-BE49-F238E27FC236}">
                <a16:creationId xmlns:a16="http://schemas.microsoft.com/office/drawing/2014/main" id="{35DB9054-A782-4542-B6A1-768807FF3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̉nh 2">
            <a:extLst>
              <a:ext uri="{FF2B5EF4-FFF2-40B4-BE49-F238E27FC236}">
                <a16:creationId xmlns:a16="http://schemas.microsoft.com/office/drawing/2014/main" id="{4934F336-09A8-44EB-A6FE-7E7B7D8E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44463"/>
            <a:ext cx="12609513" cy="69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858B7453-1551-42FC-AAF9-3C6A301407C6}"/>
              </a:ext>
            </a:extLst>
          </p:cNvPr>
          <p:cNvSpPr txBox="1"/>
          <p:nvPr/>
        </p:nvSpPr>
        <p:spPr>
          <a:xfrm>
            <a:off x="2420986" y="1484784"/>
            <a:ext cx="7275414" cy="64633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non Mai </a:t>
            </a:r>
            <a:r>
              <a:rPr lang="en-US" sz="3600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endParaRPr lang="vi-VN" sz="36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>
            <a:extLst>
              <a:ext uri="{FF2B5EF4-FFF2-40B4-BE49-F238E27FC236}">
                <a16:creationId xmlns:a16="http://schemas.microsoft.com/office/drawing/2014/main" id="{4D86F8C0-E435-42AF-A701-6487606081B8}"/>
              </a:ext>
            </a:extLst>
          </p:cNvPr>
          <p:cNvSpPr txBox="1"/>
          <p:nvPr/>
        </p:nvSpPr>
        <p:spPr>
          <a:xfrm>
            <a:off x="2813350" y="2576756"/>
            <a:ext cx="67038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DAEDEF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2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39700">
                  <a:srgbClr val="DAEDEF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5">
            <a:extLst>
              <a:ext uri="{FF2B5EF4-FFF2-40B4-BE49-F238E27FC236}">
                <a16:creationId xmlns:a16="http://schemas.microsoft.com/office/drawing/2014/main" id="{233A5475-D049-4D58-AE28-6D66BE753E1A}"/>
              </a:ext>
            </a:extLst>
          </p:cNvPr>
          <p:cNvSpPr txBox="1"/>
          <p:nvPr/>
        </p:nvSpPr>
        <p:spPr>
          <a:xfrm>
            <a:off x="2286001" y="3348282"/>
            <a:ext cx="7696200" cy="584775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vi-VN" sz="3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_Văn_Bản 6">
            <a:extLst>
              <a:ext uri="{FF2B5EF4-FFF2-40B4-BE49-F238E27FC236}">
                <a16:creationId xmlns:a16="http://schemas.microsoft.com/office/drawing/2014/main" id="{A087834C-2811-4A86-BF92-59D340A6D637}"/>
              </a:ext>
            </a:extLst>
          </p:cNvPr>
          <p:cNvSpPr txBox="1"/>
          <p:nvPr/>
        </p:nvSpPr>
        <p:spPr>
          <a:xfrm>
            <a:off x="3129558" y="4354550"/>
            <a:ext cx="5858270" cy="874650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vi-VN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4E96A-9F5E-4B0F-8E0D-0B39E3F4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058"/>
            <a:ext cx="1709530" cy="2053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B096E-32E3-465F-9837-EB7EF9AAB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39" y="3585058"/>
            <a:ext cx="1709530" cy="2053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B4A514-B97E-4AD4-8730-0BD8BB8E4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78" y="3585058"/>
            <a:ext cx="1709530" cy="2053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524147-8156-4AA1-8833-F36715695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82" y="3585058"/>
            <a:ext cx="1709530" cy="2053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CAE8E8-ECF7-466B-8379-31408FBC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65" y="3585058"/>
            <a:ext cx="1709530" cy="2053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3BCDC-98E9-43C1-998D-C8E421A0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4" y="3585058"/>
            <a:ext cx="1709530" cy="2053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CC9BD0-0A70-40F3-A7B2-1495C5CA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31" y="3585058"/>
            <a:ext cx="1709530" cy="2053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57354-6B75-47EE-ACF0-3CE5F1FC0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" y="993913"/>
            <a:ext cx="1726067" cy="2591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2197BA-2570-4E7A-8670-EE3DBDB63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05" y="993913"/>
            <a:ext cx="1726067" cy="2591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BC0088-2768-401C-829D-8624950123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59" y="993913"/>
            <a:ext cx="1726067" cy="2591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7983C8-47FF-49E5-B8D2-EBB0137AE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70" y="993913"/>
            <a:ext cx="1726067" cy="25911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D4E208-7057-427A-8524-163657B0B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43" y="993913"/>
            <a:ext cx="1726067" cy="2591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82F01D-FD30-4CED-90B8-C36D1F5A9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48" y="993913"/>
            <a:ext cx="1726067" cy="2591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7320449-EE48-43A8-AF4E-D9036BA6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978"/>
            <a:ext cx="1866904" cy="1909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BEF6C2-C04C-4186-8613-CF2FCC0E5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1" y="3304533"/>
            <a:ext cx="1866904" cy="1909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B218D2-2C40-4A44-9EAD-DB6851B92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80" y="3322976"/>
            <a:ext cx="1866904" cy="1909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5B7F4-5FA6-4ADD-B58B-F8C8391B9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55" y="3322975"/>
            <a:ext cx="1866904" cy="1909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2FA507-746D-4D57-8A8F-B904E995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30" y="3337527"/>
            <a:ext cx="1866904" cy="1909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74B145-4344-41B4-9AAA-1F4E1D995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28" y="3352079"/>
            <a:ext cx="1866904" cy="19097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DA9041-DD2B-4B00-83D7-6CD94F74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6" y="3352078"/>
            <a:ext cx="1866904" cy="1909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691BB-F1A7-451F-B469-A6FE241B4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8" y="637759"/>
            <a:ext cx="1634128" cy="24551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677EF0-B0B2-43B0-B55E-E7F590963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16" y="656202"/>
            <a:ext cx="1634128" cy="24551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0F9002-B184-4C74-A084-B9B3C3ECF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69" y="674645"/>
            <a:ext cx="1634128" cy="24551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C58884-D990-40AB-9369-9F54922F6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31" y="656202"/>
            <a:ext cx="1634128" cy="2455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4294F4-1601-4C85-8B04-9F38B32A1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47" y="656201"/>
            <a:ext cx="1634128" cy="24551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2834F9-FD32-477D-AD61-16B86E567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00" y="637758"/>
            <a:ext cx="1634128" cy="24551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9F3C49-114A-46B6-A6E6-99AB4145B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462" y="674645"/>
            <a:ext cx="1634128" cy="24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990E5015-7303-4DA3-A433-6732E124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11267" name="Picture 5" descr="B38">
            <a:extLst>
              <a:ext uri="{FF2B5EF4-FFF2-40B4-BE49-F238E27FC236}">
                <a16:creationId xmlns:a16="http://schemas.microsoft.com/office/drawing/2014/main" id="{70D77950-F01F-4040-AD7C-46F928B8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BC341E-CF89-48B7-88E9-F9CA6C0475C1}"/>
              </a:ext>
            </a:extLst>
          </p:cNvPr>
          <p:cNvSpPr/>
          <p:nvPr/>
        </p:nvSpPr>
        <p:spPr>
          <a:xfrm>
            <a:off x="5184950" y="477078"/>
            <a:ext cx="18221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endParaRPr lang="en-US" sz="35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tro choi am nhac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DFD74360-7B9D-4911-912F-E6DB69D8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12291" name="Picture 5" descr="B38">
            <a:extLst>
              <a:ext uri="{FF2B5EF4-FFF2-40B4-BE49-F238E27FC236}">
                <a16:creationId xmlns:a16="http://schemas.microsoft.com/office/drawing/2014/main" id="{FC68D2FB-FA53-467E-A7D1-71C9EB77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89C387-93DC-4587-B77B-D0829250133A}"/>
              </a:ext>
            </a:extLst>
          </p:cNvPr>
          <p:cNvCxnSpPr/>
          <p:nvPr/>
        </p:nvCxnSpPr>
        <p:spPr>
          <a:xfrm>
            <a:off x="5406887" y="1974574"/>
            <a:ext cx="1775791" cy="0"/>
          </a:xfrm>
          <a:prstGeom prst="line">
            <a:avLst/>
          </a:prstGeom>
          <a:ln w="355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219FD5-E95B-4E34-8929-2A54DAAD3BCF}"/>
              </a:ext>
            </a:extLst>
          </p:cNvPr>
          <p:cNvCxnSpPr>
            <a:cxnSpLocks/>
          </p:cNvCxnSpPr>
          <p:nvPr/>
        </p:nvCxnSpPr>
        <p:spPr>
          <a:xfrm flipH="1">
            <a:off x="5668833" y="1974574"/>
            <a:ext cx="1388377" cy="2527088"/>
          </a:xfrm>
          <a:prstGeom prst="line">
            <a:avLst/>
          </a:prstGeom>
          <a:ln w="355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4A1F0-0938-45FA-807C-F8049C9E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1838"/>
            <a:ext cx="1949520" cy="1949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B90592-7AAA-46FE-8051-F3F01370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3271838"/>
            <a:ext cx="1949520" cy="1949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954C9-95C7-4F4B-BDF1-0BC7F0E3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0" y="3270391"/>
            <a:ext cx="1949520" cy="1949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1E531-00C7-4C0E-8782-362A3DCE9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1" y="3270391"/>
            <a:ext cx="1949520" cy="1949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123C2-3778-42C8-9489-81DD3A42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46" y="3301351"/>
            <a:ext cx="1949520" cy="1949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0C9DF-DCBC-4D05-ADED-67EC3BD3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40" y="3301351"/>
            <a:ext cx="1949520" cy="1949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79BAB-0C9A-4591-9ABC-718E47B7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5" y="3301351"/>
            <a:ext cx="1949520" cy="1949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1A962-9358-4C00-9C73-B41F8CEAF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78" y="839022"/>
            <a:ext cx="2064099" cy="1886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F1018-36BB-4FD7-AF77-44DEF6D3F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6" y="840470"/>
            <a:ext cx="2064099" cy="1886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7EB761-DFEA-409D-8CE9-9F5F6E0EC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65" y="809510"/>
            <a:ext cx="2064099" cy="1886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4E9251-B2A3-4C75-AF1A-4279FC83A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36" y="776219"/>
            <a:ext cx="2132807" cy="1949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052A-2288-4C42-B98E-04F7DA9B0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02" y="777666"/>
            <a:ext cx="2064099" cy="1886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67A168-148E-4D36-ABE8-4FDEDC180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0" y="777666"/>
            <a:ext cx="2131224" cy="1948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52E73-456C-43C8-80C4-DA030C551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5" y="903274"/>
            <a:ext cx="2062515" cy="18852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E4EA56-0D34-4A74-AD5D-07301BA0E998}"/>
              </a:ext>
            </a:extLst>
          </p:cNvPr>
          <p:cNvSpPr/>
          <p:nvPr/>
        </p:nvSpPr>
        <p:spPr>
          <a:xfrm>
            <a:off x="10476390" y="644289"/>
            <a:ext cx="155658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658630-211F-46D9-932E-58D961F51FD6}"/>
              </a:ext>
            </a:extLst>
          </p:cNvPr>
          <p:cNvSpPr/>
          <p:nvPr/>
        </p:nvSpPr>
        <p:spPr>
          <a:xfrm>
            <a:off x="10390975" y="3030366"/>
            <a:ext cx="172741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18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04A1F0-0938-45FA-807C-F8049C9E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1838"/>
            <a:ext cx="1949520" cy="1949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B90592-7AAA-46FE-8051-F3F013703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6" y="3271838"/>
            <a:ext cx="1949520" cy="1949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954C9-95C7-4F4B-BDF1-0BC7F0E3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0" y="3270391"/>
            <a:ext cx="1949520" cy="1949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1E531-00C7-4C0E-8782-362A3DCE9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1" y="3270391"/>
            <a:ext cx="1949520" cy="1949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123C2-3778-42C8-9489-81DD3A42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46" y="3301351"/>
            <a:ext cx="1949520" cy="1949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0C9DF-DCBC-4D05-ADED-67EC3BD3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40" y="3301351"/>
            <a:ext cx="1949520" cy="1949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79BAB-0C9A-4591-9ABC-718E47B7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5" y="3301351"/>
            <a:ext cx="1949520" cy="1949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1A962-9358-4C00-9C73-B41F8CEAF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78" y="839022"/>
            <a:ext cx="2064099" cy="1886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F1018-36BB-4FD7-AF77-44DEF6D3F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46" y="840470"/>
            <a:ext cx="2064099" cy="1886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7EB761-DFEA-409D-8CE9-9F5F6E0EC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65" y="809510"/>
            <a:ext cx="2064099" cy="1886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4E9251-B2A3-4C75-AF1A-4279FC83A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36" y="776219"/>
            <a:ext cx="2132807" cy="1949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D052A-2288-4C42-B98E-04F7DA9B0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02" y="777666"/>
            <a:ext cx="2064099" cy="1886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67A168-148E-4D36-ABE8-4FDEDC180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0" y="777666"/>
            <a:ext cx="2131224" cy="1948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52E73-456C-43C8-80C4-DA030C551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5" y="903274"/>
            <a:ext cx="2062515" cy="18852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E4EA56-0D34-4A74-AD5D-07301BA0E998}"/>
              </a:ext>
            </a:extLst>
          </p:cNvPr>
          <p:cNvSpPr/>
          <p:nvPr/>
        </p:nvSpPr>
        <p:spPr>
          <a:xfrm>
            <a:off x="10476390" y="644289"/>
            <a:ext cx="155658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658630-211F-46D9-932E-58D961F51FD6}"/>
              </a:ext>
            </a:extLst>
          </p:cNvPr>
          <p:cNvSpPr/>
          <p:nvPr/>
        </p:nvSpPr>
        <p:spPr>
          <a:xfrm>
            <a:off x="10390975" y="3030366"/>
            <a:ext cx="172741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81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AD15AC-2226-4625-9F34-0A0AC7B06C38}"/>
                  </a:ext>
                </a:extLst>
              </p:cNvPr>
              <p:cNvSpPr/>
              <p:nvPr/>
            </p:nvSpPr>
            <p:spPr>
              <a:xfrm>
                <a:off x="147664" y="1588911"/>
                <a:ext cx="1770036" cy="240065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AD15AC-2226-4625-9F34-0A0AC7B06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64" y="1588911"/>
                <a:ext cx="1770036" cy="2400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07CB4DA-550F-4DE2-A771-9E983639C1CF}"/>
              </a:ext>
            </a:extLst>
          </p:cNvPr>
          <p:cNvSpPr/>
          <p:nvPr/>
        </p:nvSpPr>
        <p:spPr>
          <a:xfrm>
            <a:off x="1886049" y="1588910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8FE45-DB9B-4BEF-A104-CE8024307703}"/>
              </a:ext>
            </a:extLst>
          </p:cNvPr>
          <p:cNvSpPr/>
          <p:nvPr/>
        </p:nvSpPr>
        <p:spPr>
          <a:xfrm>
            <a:off x="3357026" y="1588910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CAFA2-4BC6-432F-A22B-CF8850AC3456}"/>
              </a:ext>
            </a:extLst>
          </p:cNvPr>
          <p:cNvSpPr/>
          <p:nvPr/>
        </p:nvSpPr>
        <p:spPr>
          <a:xfrm>
            <a:off x="4828003" y="1543185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F2823-7547-4EB7-AF63-21989F68C275}"/>
              </a:ext>
            </a:extLst>
          </p:cNvPr>
          <p:cNvSpPr/>
          <p:nvPr/>
        </p:nvSpPr>
        <p:spPr>
          <a:xfrm>
            <a:off x="6460770" y="1571041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0E8B5-D308-49C0-A3C2-A2D9B70847D3}"/>
              </a:ext>
            </a:extLst>
          </p:cNvPr>
          <p:cNvSpPr/>
          <p:nvPr/>
        </p:nvSpPr>
        <p:spPr>
          <a:xfrm>
            <a:off x="8093537" y="1549515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D3A2E-991C-4262-AF62-4DA54AB9BAF9}"/>
              </a:ext>
            </a:extLst>
          </p:cNvPr>
          <p:cNvSpPr/>
          <p:nvPr/>
        </p:nvSpPr>
        <p:spPr>
          <a:xfrm>
            <a:off x="9726304" y="1578919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1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C818AC8-2FDD-461D-B18E-A353946D2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id="{8A3F1EEB-AA68-4788-913B-D91EC38098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1953461" cy="6858000"/>
          </a:xfrm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7C54627D-6876-4AF8-B22C-FF3F8663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7526"/>
            <a:ext cx="66671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5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LonLenChauLaiMayCay-V (mp3cut.net) (1)">
            <a:hlinkClick r:id="" action="ppaction://media"/>
            <a:extLst>
              <a:ext uri="{FF2B5EF4-FFF2-40B4-BE49-F238E27FC236}">
                <a16:creationId xmlns:a16="http://schemas.microsoft.com/office/drawing/2014/main" id="{4E14B461-1845-411F-ABD3-9FC7C1681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5854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46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C818AC8-2FDD-461D-B18E-A353946D2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Content Placeholder 4">
            <a:extLst>
              <a:ext uri="{FF2B5EF4-FFF2-40B4-BE49-F238E27FC236}">
                <a16:creationId xmlns:a16="http://schemas.microsoft.com/office/drawing/2014/main" id="{8A3F1EEB-AA68-4788-913B-D91EC38098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388" name="TextBox 5">
            <a:extLst>
              <a:ext uri="{FF2B5EF4-FFF2-40B4-BE49-F238E27FC236}">
                <a16:creationId xmlns:a16="http://schemas.microsoft.com/office/drawing/2014/main" id="{7C54627D-6876-4AF8-B22C-FF3F8663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7526"/>
            <a:ext cx="93794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38">
            <a:extLst>
              <a:ext uri="{FF2B5EF4-FFF2-40B4-BE49-F238E27FC236}">
                <a16:creationId xmlns:a16="http://schemas.microsoft.com/office/drawing/2014/main" id="{17982430-1752-48B5-899D-73336A10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295F7E-C273-44CD-9FE7-AB12993182CD}"/>
              </a:ext>
            </a:extLst>
          </p:cNvPr>
          <p:cNvSpPr/>
          <p:nvPr/>
        </p:nvSpPr>
        <p:spPr>
          <a:xfrm>
            <a:off x="3124200" y="2286000"/>
            <a:ext cx="65532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AD15AC-2226-4625-9F34-0A0AC7B06C38}"/>
                  </a:ext>
                </a:extLst>
              </p:cNvPr>
              <p:cNvSpPr/>
              <p:nvPr/>
            </p:nvSpPr>
            <p:spPr>
              <a:xfrm>
                <a:off x="97971" y="1588911"/>
                <a:ext cx="1869423" cy="240065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cap="none" spc="0" dirty="0" smtClean="0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D60093"/>
                          </a:solid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D6009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AD15AC-2226-4625-9F34-0A0AC7B06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" y="1588911"/>
                <a:ext cx="1869423" cy="2400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07CB4DA-550F-4DE2-A771-9E983639C1CF}"/>
              </a:ext>
            </a:extLst>
          </p:cNvPr>
          <p:cNvSpPr/>
          <p:nvPr/>
        </p:nvSpPr>
        <p:spPr>
          <a:xfrm>
            <a:off x="1886049" y="1588910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8FE45-DB9B-4BEF-A104-CE8024307703}"/>
              </a:ext>
            </a:extLst>
          </p:cNvPr>
          <p:cNvSpPr/>
          <p:nvPr/>
        </p:nvSpPr>
        <p:spPr>
          <a:xfrm>
            <a:off x="3309738" y="1588910"/>
            <a:ext cx="1253869" cy="24006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cap="none" spc="0" dirty="0">
                <a:ln/>
                <a:solidFill>
                  <a:srgbClr val="002060"/>
                </a:solidFill>
                <a:effectLst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CAFA2-4BC6-432F-A22B-CF8850AC3456}"/>
              </a:ext>
            </a:extLst>
          </p:cNvPr>
          <p:cNvSpPr/>
          <p:nvPr/>
        </p:nvSpPr>
        <p:spPr>
          <a:xfrm>
            <a:off x="4780715" y="1543185"/>
            <a:ext cx="1253869" cy="24006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B480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F2823-7547-4EB7-AF63-21989F68C275}"/>
              </a:ext>
            </a:extLst>
          </p:cNvPr>
          <p:cNvSpPr/>
          <p:nvPr/>
        </p:nvSpPr>
        <p:spPr>
          <a:xfrm>
            <a:off x="6460770" y="1571041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0E8B5-D308-49C0-A3C2-A2D9B70847D3}"/>
              </a:ext>
            </a:extLst>
          </p:cNvPr>
          <p:cNvSpPr/>
          <p:nvPr/>
        </p:nvSpPr>
        <p:spPr>
          <a:xfrm>
            <a:off x="8093537" y="1549515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D3A2E-991C-4262-AF62-4DA54AB9BAF9}"/>
              </a:ext>
            </a:extLst>
          </p:cNvPr>
          <p:cNvSpPr/>
          <p:nvPr/>
        </p:nvSpPr>
        <p:spPr>
          <a:xfrm>
            <a:off x="9726304" y="1578919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715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671082x5pl80wth3">
            <a:extLst>
              <a:ext uri="{FF2B5EF4-FFF2-40B4-BE49-F238E27FC236}">
                <a16:creationId xmlns:a16="http://schemas.microsoft.com/office/drawing/2014/main" id="{7DD21A56-1821-4260-9279-075ECC336B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"/>
            <a:ext cx="324263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CFB2794D-CBA1-4A3B-995E-FFC9976C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408197"/>
            <a:ext cx="1536700" cy="222567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1</a:t>
            </a:r>
          </a:p>
        </p:txBody>
      </p:sp>
      <p:pic>
        <p:nvPicPr>
          <p:cNvPr id="12292" name="Picture 6" descr="1029395ehn5znerfk">
            <a:extLst>
              <a:ext uri="{FF2B5EF4-FFF2-40B4-BE49-F238E27FC236}">
                <a16:creationId xmlns:a16="http://schemas.microsoft.com/office/drawing/2014/main" id="{B10B5890-042E-49FC-A0E2-6E4853E8A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79" y="1797498"/>
            <a:ext cx="3465442" cy="371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">
            <a:extLst>
              <a:ext uri="{FF2B5EF4-FFF2-40B4-BE49-F238E27FC236}">
                <a16:creationId xmlns:a16="http://schemas.microsoft.com/office/drawing/2014/main" id="{16DEE845-679C-4EFF-869F-A37D597D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094" y="2238305"/>
            <a:ext cx="1717812" cy="2822368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2294" name="Picture 8" descr="1029384kf96xy5opo">
            <a:extLst>
              <a:ext uri="{FF2B5EF4-FFF2-40B4-BE49-F238E27FC236}">
                <a16:creationId xmlns:a16="http://schemas.microsoft.com/office/drawing/2014/main" id="{07980A7D-7BE2-45A4-BB73-CDA16B3ECB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08" y="3269974"/>
            <a:ext cx="3465443" cy="358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9">
            <a:extLst>
              <a:ext uri="{FF2B5EF4-FFF2-40B4-BE49-F238E27FC236}">
                <a16:creationId xmlns:a16="http://schemas.microsoft.com/office/drawing/2014/main" id="{735C8301-EA3D-4B03-BDB7-02AA1A86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208" y="3652803"/>
            <a:ext cx="1828800" cy="282236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296" name="WordArt 10">
            <a:extLst>
              <a:ext uri="{FF2B5EF4-FFF2-40B4-BE49-F238E27FC236}">
                <a16:creationId xmlns:a16="http://schemas.microsoft.com/office/drawing/2014/main" id="{E2CBBA8D-E688-46A1-8377-9C10AA61F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53100" y="3097039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227" name="WordArt 11">
            <a:extLst>
              <a:ext uri="{FF2B5EF4-FFF2-40B4-BE49-F238E27FC236}">
                <a16:creationId xmlns:a16="http://schemas.microsoft.com/office/drawing/2014/main" id="{5A275A9F-84C8-45F6-B560-2A90CEF220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7300" y="987633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298" name="WordArt 12">
            <a:extLst>
              <a:ext uri="{FF2B5EF4-FFF2-40B4-BE49-F238E27FC236}">
                <a16:creationId xmlns:a16="http://schemas.microsoft.com/office/drawing/2014/main" id="{ECBEDC81-91E2-4BE6-AF70-0D81D1B4F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44708" y="4530586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063F6F8B-8B6D-43C5-BF32-E391E5FD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0"/>
            <a:ext cx="2981739" cy="24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475AADF-0244-4BCA-B0D9-5388EEF0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1" y="0"/>
            <a:ext cx="2981739" cy="24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F4E1C5E-4C30-414F-8666-134A70B1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81739" cy="24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807FDFE7-787C-4695-A7F0-49613726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34" y="0"/>
            <a:ext cx="2981739" cy="24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B86726A8-96EF-4CE9-AE90-6075067D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442728"/>
            <a:ext cx="2981739" cy="24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4CA69B28-2758-4733-9C0F-E046691C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13" y="2409463"/>
            <a:ext cx="2981739" cy="24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7">
            <a:extLst>
              <a:ext uri="{FF2B5EF4-FFF2-40B4-BE49-F238E27FC236}">
                <a16:creationId xmlns:a16="http://schemas.microsoft.com/office/drawing/2014/main" id="{841EF79F-0B01-44F5-A568-AF117FD69D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75581" y="2597426"/>
            <a:ext cx="1458609" cy="2031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013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671082x5pl80wth3">
            <a:extLst>
              <a:ext uri="{FF2B5EF4-FFF2-40B4-BE49-F238E27FC236}">
                <a16:creationId xmlns:a16="http://schemas.microsoft.com/office/drawing/2014/main" id="{6579F11C-7B0C-4A14-85B8-7B8A31CA7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99391"/>
            <a:ext cx="3291509" cy="34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>
            <a:extLst>
              <a:ext uri="{FF2B5EF4-FFF2-40B4-BE49-F238E27FC236}">
                <a16:creationId xmlns:a16="http://schemas.microsoft.com/office/drawing/2014/main" id="{B9BAF0B8-F9BF-4F12-BD1C-BD9DADA0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54" y="408608"/>
            <a:ext cx="1536700" cy="264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1</a:t>
            </a:r>
          </a:p>
        </p:txBody>
      </p:sp>
      <p:pic>
        <p:nvPicPr>
          <p:cNvPr id="15364" name="Picture 6" descr="1029395ehn5znerfk">
            <a:extLst>
              <a:ext uri="{FF2B5EF4-FFF2-40B4-BE49-F238E27FC236}">
                <a16:creationId xmlns:a16="http://schemas.microsoft.com/office/drawing/2014/main" id="{119833CA-7A1A-46E3-B5C0-346649727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95" y="1828800"/>
            <a:ext cx="3482974" cy="368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ECC6AF07-4822-4548-AC73-8EC0497D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899" y="2305878"/>
            <a:ext cx="1674744" cy="2729948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5366" name="Picture 8" descr="1029384kf96xy5opo">
            <a:extLst>
              <a:ext uri="{FF2B5EF4-FFF2-40B4-BE49-F238E27FC236}">
                <a16:creationId xmlns:a16="http://schemas.microsoft.com/office/drawing/2014/main" id="{41768110-8953-4DE2-BE2D-CBB66AF12E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39" y="3109841"/>
            <a:ext cx="3304762" cy="36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9">
            <a:extLst>
              <a:ext uri="{FF2B5EF4-FFF2-40B4-BE49-F238E27FC236}">
                <a16:creationId xmlns:a16="http://schemas.microsoft.com/office/drawing/2014/main" id="{1B4AACA3-9481-4BF1-9A4D-9573784A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35" y="3842302"/>
            <a:ext cx="1600200" cy="2590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7418" name="WordArt 10">
            <a:extLst>
              <a:ext uri="{FF2B5EF4-FFF2-40B4-BE49-F238E27FC236}">
                <a16:creationId xmlns:a16="http://schemas.microsoft.com/office/drawing/2014/main" id="{CB0A22B3-DEBE-4955-9DB3-77BEC632DB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53099" y="3050208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5369" name="WordArt 11">
            <a:extLst>
              <a:ext uri="{FF2B5EF4-FFF2-40B4-BE49-F238E27FC236}">
                <a16:creationId xmlns:a16="http://schemas.microsoft.com/office/drawing/2014/main" id="{82BAC8AD-18D7-4495-8EB3-928D666A87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7300" y="12954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5370" name="WordArt 12">
            <a:extLst>
              <a:ext uri="{FF2B5EF4-FFF2-40B4-BE49-F238E27FC236}">
                <a16:creationId xmlns:a16="http://schemas.microsoft.com/office/drawing/2014/main" id="{72354423-DE60-44E3-A4F1-7D87D67559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56135" y="4604302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D73BEBA-4C42-4F88-B80D-BF6D9C13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5391" cy="26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9BA1174-90F6-4E68-B0A6-AA3C4912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48" y="28458"/>
            <a:ext cx="2385391" cy="26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1FC2A-E258-4BD4-8D7A-6103367E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28458"/>
            <a:ext cx="2385391" cy="26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D52F8-21D5-44B9-A376-76039FED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28458"/>
            <a:ext cx="2385391" cy="26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8ED4D-7210-452C-A01A-8EEFAC46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90" y="-1"/>
            <a:ext cx="2385391" cy="26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DBD75-08EC-4F23-84D8-87B5214E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88" y="2760362"/>
            <a:ext cx="2385391" cy="26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7">
            <a:extLst>
              <a:ext uri="{FF2B5EF4-FFF2-40B4-BE49-F238E27FC236}">
                <a16:creationId xmlns:a16="http://schemas.microsoft.com/office/drawing/2014/main" id="{D55AA6CB-7C5D-4DDB-AC80-46CC790534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41981" y="2954398"/>
            <a:ext cx="1458609" cy="2031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477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71082x5pl80wth3">
            <a:extLst>
              <a:ext uri="{FF2B5EF4-FFF2-40B4-BE49-F238E27FC236}">
                <a16:creationId xmlns:a16="http://schemas.microsoft.com/office/drawing/2014/main" id="{2EB93DD3-22D3-4D42-A765-17071C0F5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5" y="0"/>
            <a:ext cx="3554897" cy="39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6A6A7671-E80C-4409-BB77-B383B884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030" y="342762"/>
            <a:ext cx="1694070" cy="301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1</a:t>
            </a:r>
          </a:p>
        </p:txBody>
      </p:sp>
      <p:pic>
        <p:nvPicPr>
          <p:cNvPr id="18436" name="Picture 4" descr="1029395ehn5znerfk">
            <a:extLst>
              <a:ext uri="{FF2B5EF4-FFF2-40B4-BE49-F238E27FC236}">
                <a16:creationId xmlns:a16="http://schemas.microsoft.com/office/drawing/2014/main" id="{A794CECA-C0DC-41FD-AD1D-277B2C3723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27" y="1696278"/>
            <a:ext cx="3491948" cy="39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24AF8C11-8832-4356-A678-2AF71B85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1" y="2070653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8438" name="Picture 6" descr="1029384kf96xy5opo">
            <a:extLst>
              <a:ext uri="{FF2B5EF4-FFF2-40B4-BE49-F238E27FC236}">
                <a16:creationId xmlns:a16="http://schemas.microsoft.com/office/drawing/2014/main" id="{B55005D9-C313-40C5-81B1-DFC0C05F6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47" y="2908852"/>
            <a:ext cx="3173897" cy="39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7">
            <a:extLst>
              <a:ext uri="{FF2B5EF4-FFF2-40B4-BE49-F238E27FC236}">
                <a16:creationId xmlns:a16="http://schemas.microsoft.com/office/drawing/2014/main" id="{5C857CBB-67C9-4C18-AA55-7EC81EC4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653" y="34290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8440" name="WordArt 8">
            <a:extLst>
              <a:ext uri="{FF2B5EF4-FFF2-40B4-BE49-F238E27FC236}">
                <a16:creationId xmlns:a16="http://schemas.microsoft.com/office/drawing/2014/main" id="{0252CF4F-8C39-4645-AADC-8C63BF5B55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9001" y="280035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8441" name="WordArt 9">
            <a:extLst>
              <a:ext uri="{FF2B5EF4-FFF2-40B4-BE49-F238E27FC236}">
                <a16:creationId xmlns:a16="http://schemas.microsoft.com/office/drawing/2014/main" id="{D86B9509-896F-4565-9FF7-DDD2FF3BB6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434548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7834" name="WordArt 10">
            <a:extLst>
              <a:ext uri="{FF2B5EF4-FFF2-40B4-BE49-F238E27FC236}">
                <a16:creationId xmlns:a16="http://schemas.microsoft.com/office/drawing/2014/main" id="{21FBDF99-893C-4B20-A504-FE1014A89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47853" y="4237382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F297A32-0E14-43B9-B3C3-85015D4D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499"/>
            <a:ext cx="2625835" cy="2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5D1A50B-22D9-4A6E-A6B2-49C7B09C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34" y="694499"/>
            <a:ext cx="2625835" cy="2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AE84E0E-D507-4297-89CE-467EB3C0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94" y="668824"/>
            <a:ext cx="2625835" cy="2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FF4F9-FDCE-40BC-AA15-2AD1AAAB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54" y="694499"/>
            <a:ext cx="2625835" cy="2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547A1F3-1D15-4F0E-948B-5055E84D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3308912"/>
            <a:ext cx="2625835" cy="2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C3799D-7E25-4788-B65B-723B082E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40" y="3290690"/>
            <a:ext cx="2625835" cy="21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0E3B80-5A95-4B83-B450-E7C90CF684F9}"/>
              </a:ext>
            </a:extLst>
          </p:cNvPr>
          <p:cNvSpPr/>
          <p:nvPr/>
        </p:nvSpPr>
        <p:spPr>
          <a:xfrm>
            <a:off x="8248603" y="3308912"/>
            <a:ext cx="147852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en-US" sz="17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7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44">
            <a:extLst>
              <a:ext uri="{FF2B5EF4-FFF2-40B4-BE49-F238E27FC236}">
                <a16:creationId xmlns:a16="http://schemas.microsoft.com/office/drawing/2014/main" id="{02FE2E51-E971-45AC-A4E1-7EA823EA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bigemo_harabe_net-100">
            <a:extLst>
              <a:ext uri="{FF2B5EF4-FFF2-40B4-BE49-F238E27FC236}">
                <a16:creationId xmlns:a16="http://schemas.microsoft.com/office/drawing/2014/main" id="{6859D354-C7EB-406C-8520-FE7CEE2E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>
            <a:extLst>
              <a:ext uri="{FF2B5EF4-FFF2-40B4-BE49-F238E27FC236}">
                <a16:creationId xmlns:a16="http://schemas.microsoft.com/office/drawing/2014/main" id="{7CD5AE90-EB2D-4597-B17A-2CD67EF3A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10400" y="990600"/>
            <a:ext cx="2667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pic>
        <p:nvPicPr>
          <p:cNvPr id="25607" name="Picture 7">
            <a:hlinkClick r:id="" action="ppaction://media"/>
            <a:extLst>
              <a:ext uri="{FF2B5EF4-FFF2-40B4-BE49-F238E27FC236}">
                <a16:creationId xmlns:a16="http://schemas.microsoft.com/office/drawing/2014/main" id="{C93CD0BB-632A-400A-8B2B-DDB7E031BDF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89</Words>
  <Application>Microsoft Office PowerPoint</Application>
  <PresentationFormat>Widescreen</PresentationFormat>
  <Paragraphs>49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.VnAvant</vt:lpstr>
      <vt:lpstr>Arial</vt:lpstr>
      <vt:lpstr>Arial Black</vt:lpstr>
      <vt:lpstr>Calibri</vt:lpstr>
      <vt:lpstr>Calibri Light</vt:lpstr>
      <vt:lpstr>Cambria Math</vt:lpstr>
      <vt:lpstr>Impact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VS</cp:lastModifiedBy>
  <cp:revision>96</cp:revision>
  <dcterms:created xsi:type="dcterms:W3CDTF">2023-10-23T21:00:06Z</dcterms:created>
  <dcterms:modified xsi:type="dcterms:W3CDTF">2024-12-10T13:58:21Z</dcterms:modified>
</cp:coreProperties>
</file>