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364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2FB2A-AADE-4B2B-93F7-556860A7E286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8512-5611-40DD-8F27-70FFCE944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22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2FB2A-AADE-4B2B-93F7-556860A7E286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8512-5611-40DD-8F27-70FFCE944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433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2FB2A-AADE-4B2B-93F7-556860A7E286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8512-5611-40DD-8F27-70FFCE944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74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2FB2A-AADE-4B2B-93F7-556860A7E286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8512-5611-40DD-8F27-70FFCE944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39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2FB2A-AADE-4B2B-93F7-556860A7E286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8512-5611-40DD-8F27-70FFCE944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159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2FB2A-AADE-4B2B-93F7-556860A7E286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8512-5611-40DD-8F27-70FFCE944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23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2FB2A-AADE-4B2B-93F7-556860A7E286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8512-5611-40DD-8F27-70FFCE944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48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2FB2A-AADE-4B2B-93F7-556860A7E286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8512-5611-40DD-8F27-70FFCE944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461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2FB2A-AADE-4B2B-93F7-556860A7E286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8512-5611-40DD-8F27-70FFCE944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00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2FB2A-AADE-4B2B-93F7-556860A7E286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8512-5611-40DD-8F27-70FFCE944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37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2FB2A-AADE-4B2B-93F7-556860A7E286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E8512-5611-40DD-8F27-70FFCE944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16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2FB2A-AADE-4B2B-93F7-556860A7E286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E8512-5611-40DD-8F27-70FFCE944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0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" Target="slide3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\Documents\tải hình\hinh-nen-dong-powerpoint-dep-ve-qua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" y="0"/>
            <a:ext cx="12187379" cy="849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969" r="996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591" y="5447083"/>
            <a:ext cx="1410917" cy="14109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3680" y="293341"/>
            <a:ext cx="114455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err="1" smtClean="0">
                <a:solidFill>
                  <a:srgbClr val="00B050"/>
                </a:solidFill>
                <a:latin typeface=".TMC-Ong Do" pitchFamily="2" charset="0"/>
                <a:cs typeface="Times New Roman" panose="02020603050405020304" pitchFamily="18" charset="0"/>
              </a:rPr>
              <a:t>Ñoaùn</a:t>
            </a:r>
            <a:r>
              <a:rPr lang="en-US" sz="11500" b="1" dirty="0" smtClean="0">
                <a:solidFill>
                  <a:srgbClr val="2D73FF"/>
                </a:solidFill>
                <a:latin typeface=".TMC-Ong Do" pitchFamily="2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 smtClean="0">
                <a:solidFill>
                  <a:srgbClr val="2D73FF"/>
                </a:solidFill>
                <a:latin typeface=".TMC-Ong Do" pitchFamily="2" charset="0"/>
                <a:cs typeface="Times New Roman" panose="02020603050405020304" pitchFamily="18" charset="0"/>
              </a:rPr>
              <a:t>boùng</a:t>
            </a:r>
            <a:r>
              <a:rPr lang="en-US" sz="11500" b="1" dirty="0" smtClean="0">
                <a:solidFill>
                  <a:srgbClr val="2D73FF"/>
                </a:solidFill>
                <a:latin typeface=".TMC-Ong Do" pitchFamily="2" charset="0"/>
                <a:cs typeface="Times New Roman" panose="02020603050405020304" pitchFamily="18" charset="0"/>
              </a:rPr>
              <a:t> </a:t>
            </a:r>
            <a:r>
              <a:rPr lang="en-US" sz="11500" b="1" dirty="0" smtClean="0">
                <a:solidFill>
                  <a:srgbClr val="002060"/>
                </a:solidFill>
                <a:latin typeface=".TMC-Ong Do" pitchFamily="2" charset="0"/>
                <a:cs typeface="Times New Roman" panose="02020603050405020304" pitchFamily="18" charset="0"/>
              </a:rPr>
              <a:t>con</a:t>
            </a:r>
            <a:r>
              <a:rPr lang="en-US" sz="11500" b="1" dirty="0" smtClean="0">
                <a:solidFill>
                  <a:srgbClr val="2D73FF"/>
                </a:solidFill>
                <a:latin typeface=".TMC-Ong Do" pitchFamily="2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 smtClean="0">
                <a:solidFill>
                  <a:srgbClr val="FF0000"/>
                </a:solidFill>
                <a:latin typeface=".TMC-Ong Do" pitchFamily="2" charset="0"/>
                <a:cs typeface="Times New Roman" panose="02020603050405020304" pitchFamily="18" charset="0"/>
              </a:rPr>
              <a:t>vaät</a:t>
            </a:r>
            <a:endParaRPr lang="en-US" sz="8800" b="1" dirty="0">
              <a:solidFill>
                <a:srgbClr val="FF0000"/>
              </a:solidFill>
              <a:latin typeface=".TMC-Ong Do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Karaoke HD Hoa Trong Vườ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27280" y="2382664"/>
            <a:ext cx="2672952" cy="150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3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3.7037E-6 L -2.08333E-7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72601"/>
            <a:ext cx="12192000" cy="51612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4145280"/>
            <a:ext cx="12192000" cy="2712720"/>
          </a:xfrm>
          <a:custGeom>
            <a:avLst/>
            <a:gdLst>
              <a:gd name="connsiteX0" fmla="*/ 0 w 12192000"/>
              <a:gd name="connsiteY0" fmla="*/ 0 h 2418080"/>
              <a:gd name="connsiteX1" fmla="*/ 12192000 w 12192000"/>
              <a:gd name="connsiteY1" fmla="*/ 0 h 2418080"/>
              <a:gd name="connsiteX2" fmla="*/ 12192000 w 12192000"/>
              <a:gd name="connsiteY2" fmla="*/ 2418080 h 2418080"/>
              <a:gd name="connsiteX3" fmla="*/ 0 w 12192000"/>
              <a:gd name="connsiteY3" fmla="*/ 2418080 h 2418080"/>
              <a:gd name="connsiteX4" fmla="*/ 0 w 12192000"/>
              <a:gd name="connsiteY4" fmla="*/ 0 h 2418080"/>
              <a:gd name="connsiteX0" fmla="*/ 0 w 12192000"/>
              <a:gd name="connsiteY0" fmla="*/ 294640 h 2712720"/>
              <a:gd name="connsiteX1" fmla="*/ 5760720 w 12192000"/>
              <a:gd name="connsiteY1" fmla="*/ 0 h 2712720"/>
              <a:gd name="connsiteX2" fmla="*/ 12192000 w 12192000"/>
              <a:gd name="connsiteY2" fmla="*/ 294640 h 2712720"/>
              <a:gd name="connsiteX3" fmla="*/ 12192000 w 12192000"/>
              <a:gd name="connsiteY3" fmla="*/ 2712720 h 2712720"/>
              <a:gd name="connsiteX4" fmla="*/ 0 w 12192000"/>
              <a:gd name="connsiteY4" fmla="*/ 2712720 h 2712720"/>
              <a:gd name="connsiteX5" fmla="*/ 0 w 12192000"/>
              <a:gd name="connsiteY5" fmla="*/ 294640 h 271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712720">
                <a:moveTo>
                  <a:pt x="0" y="294640"/>
                </a:moveTo>
                <a:cubicBezTo>
                  <a:pt x="1872827" y="291253"/>
                  <a:pt x="3887893" y="3387"/>
                  <a:pt x="5760720" y="0"/>
                </a:cubicBezTo>
                <a:lnTo>
                  <a:pt x="12192000" y="294640"/>
                </a:lnTo>
                <a:lnTo>
                  <a:pt x="12192000" y="2712720"/>
                </a:lnTo>
                <a:lnTo>
                  <a:pt x="0" y="2712720"/>
                </a:lnTo>
                <a:lnTo>
                  <a:pt x="0" y="294640"/>
                </a:lnTo>
                <a:close/>
              </a:path>
            </a:pathLst>
          </a:cu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13" y="5392432"/>
            <a:ext cx="2120047" cy="1390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96" y="3675210"/>
            <a:ext cx="2282663" cy="2085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088" y="5403040"/>
            <a:ext cx="2120047" cy="1390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9260" y="5355804"/>
            <a:ext cx="2120047" cy="1390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155" y="3469797"/>
            <a:ext cx="2625966" cy="2482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0962" y="3661441"/>
            <a:ext cx="2276641" cy="24937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1084" y="-936442"/>
            <a:ext cx="4475084" cy="30250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4542" y="541346"/>
            <a:ext cx="3312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.TMC-Ong Do" pitchFamily="2" charset="0"/>
              </a:rPr>
              <a:t>Ñaây</a:t>
            </a:r>
            <a:r>
              <a:rPr lang="en-US" sz="3200" dirty="0" smtClean="0">
                <a:latin typeface=".TMC-Ong Do" pitchFamily="2" charset="0"/>
              </a:rPr>
              <a:t> </a:t>
            </a:r>
            <a:r>
              <a:rPr lang="en-US" sz="3200" dirty="0" err="1" smtClean="0">
                <a:latin typeface=".TMC-Ong Do" pitchFamily="2" charset="0"/>
              </a:rPr>
              <a:t>laø</a:t>
            </a:r>
            <a:r>
              <a:rPr lang="en-US" sz="3200" dirty="0" smtClean="0">
                <a:latin typeface=".TMC-Ong Do" pitchFamily="2" charset="0"/>
              </a:rPr>
              <a:t> </a:t>
            </a:r>
            <a:r>
              <a:rPr lang="en-US" sz="3200" dirty="0" err="1" smtClean="0">
                <a:latin typeface=".TMC-Ong Do" pitchFamily="2" charset="0"/>
              </a:rPr>
              <a:t>caùi</a:t>
            </a:r>
            <a:r>
              <a:rPr lang="en-US" sz="3200" dirty="0" smtClean="0">
                <a:latin typeface=".TMC-Ong Do" pitchFamily="2" charset="0"/>
              </a:rPr>
              <a:t> </a:t>
            </a:r>
            <a:r>
              <a:rPr lang="en-US" sz="3200" dirty="0" err="1" smtClean="0">
                <a:latin typeface=".TMC-Ong Do" pitchFamily="2" charset="0"/>
              </a:rPr>
              <a:t>boùng</a:t>
            </a:r>
            <a:r>
              <a:rPr lang="en-US" sz="3200" dirty="0" smtClean="0">
                <a:latin typeface=".TMC-Ong Do" pitchFamily="2" charset="0"/>
              </a:rPr>
              <a:t> </a:t>
            </a:r>
            <a:r>
              <a:rPr lang="en-US" sz="3200" dirty="0" err="1" smtClean="0">
                <a:latin typeface=".TMC-Ong Do" pitchFamily="2" charset="0"/>
              </a:rPr>
              <a:t>cuûa</a:t>
            </a:r>
            <a:r>
              <a:rPr lang="en-US" sz="3200" dirty="0" smtClean="0">
                <a:latin typeface=".TMC-Ong Do" pitchFamily="2" charset="0"/>
              </a:rPr>
              <a:t> con </a:t>
            </a:r>
            <a:r>
              <a:rPr lang="en-US" sz="3200" dirty="0" err="1" smtClean="0">
                <a:latin typeface=".TMC-Ong Do" pitchFamily="2" charset="0"/>
              </a:rPr>
              <a:t>vaät</a:t>
            </a:r>
            <a:r>
              <a:rPr lang="en-US" sz="3200" dirty="0" smtClean="0">
                <a:latin typeface=".TMC-Ong Do" pitchFamily="2" charset="0"/>
              </a:rPr>
              <a:t> </a:t>
            </a:r>
            <a:r>
              <a:rPr lang="en-US" sz="3200" dirty="0" err="1" smtClean="0">
                <a:latin typeface=".TMC-Ong Do" pitchFamily="2" charset="0"/>
              </a:rPr>
              <a:t>naø</a:t>
            </a:r>
            <a:r>
              <a:rPr lang="en-US" sz="3200" dirty="0" err="1" smtClean="0"/>
              <a:t>o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16" name="Oval 15"/>
          <p:cNvSpPr/>
          <p:nvPr/>
        </p:nvSpPr>
        <p:spPr>
          <a:xfrm>
            <a:off x="4930036" y="624971"/>
            <a:ext cx="3332480" cy="225426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encilSketch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1549" y="624972"/>
            <a:ext cx="2280102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64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55778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4409440"/>
            <a:ext cx="12192000" cy="2519680"/>
          </a:xfrm>
          <a:custGeom>
            <a:avLst/>
            <a:gdLst>
              <a:gd name="connsiteX0" fmla="*/ 0 w 12120880"/>
              <a:gd name="connsiteY0" fmla="*/ 0 h 2072640"/>
              <a:gd name="connsiteX1" fmla="*/ 12120880 w 12120880"/>
              <a:gd name="connsiteY1" fmla="*/ 0 h 2072640"/>
              <a:gd name="connsiteX2" fmla="*/ 12120880 w 12120880"/>
              <a:gd name="connsiteY2" fmla="*/ 2072640 h 2072640"/>
              <a:gd name="connsiteX3" fmla="*/ 0 w 12120880"/>
              <a:gd name="connsiteY3" fmla="*/ 2072640 h 2072640"/>
              <a:gd name="connsiteX4" fmla="*/ 0 w 12120880"/>
              <a:gd name="connsiteY4" fmla="*/ 0 h 2072640"/>
              <a:gd name="connsiteX0" fmla="*/ 0 w 12120880"/>
              <a:gd name="connsiteY0" fmla="*/ 447040 h 2519680"/>
              <a:gd name="connsiteX1" fmla="*/ 5648960 w 12120880"/>
              <a:gd name="connsiteY1" fmla="*/ 0 h 2519680"/>
              <a:gd name="connsiteX2" fmla="*/ 12120880 w 12120880"/>
              <a:gd name="connsiteY2" fmla="*/ 447040 h 2519680"/>
              <a:gd name="connsiteX3" fmla="*/ 12120880 w 12120880"/>
              <a:gd name="connsiteY3" fmla="*/ 2519680 h 2519680"/>
              <a:gd name="connsiteX4" fmla="*/ 0 w 12120880"/>
              <a:gd name="connsiteY4" fmla="*/ 2519680 h 2519680"/>
              <a:gd name="connsiteX5" fmla="*/ 0 w 12120880"/>
              <a:gd name="connsiteY5" fmla="*/ 447040 h 251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20880" h="2519680">
                <a:moveTo>
                  <a:pt x="0" y="447040"/>
                </a:moveTo>
                <a:cubicBezTo>
                  <a:pt x="1862667" y="447040"/>
                  <a:pt x="3786293" y="0"/>
                  <a:pt x="5648960" y="0"/>
                </a:cubicBezTo>
                <a:lnTo>
                  <a:pt x="12120880" y="447040"/>
                </a:lnTo>
                <a:lnTo>
                  <a:pt x="12120880" y="2519680"/>
                </a:lnTo>
                <a:lnTo>
                  <a:pt x="0" y="2519680"/>
                </a:lnTo>
                <a:lnTo>
                  <a:pt x="0" y="44704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113280" y="121920"/>
            <a:ext cx="7244080" cy="5080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FFFF00"/>
                </a:solidFill>
                <a:latin typeface=".TMC-Ong Do" pitchFamily="2" charset="0"/>
                <a:cs typeface="Times New Roman" panose="02020603050405020304" pitchFamily="18" charset="0"/>
              </a:rPr>
              <a:t>Ñaây</a:t>
            </a:r>
            <a:r>
              <a:rPr lang="en-US" sz="4000" dirty="0" smtClean="0">
                <a:solidFill>
                  <a:srgbClr val="FFFF00"/>
                </a:solidFill>
                <a:latin typeface=".TMC-Ong D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.TMC-Ong Do" pitchFamily="2" charset="0"/>
                <a:cs typeface="Times New Roman" panose="02020603050405020304" pitchFamily="18" charset="0"/>
              </a:rPr>
              <a:t>laø</a:t>
            </a:r>
            <a:r>
              <a:rPr lang="en-US" sz="4000" dirty="0" smtClean="0">
                <a:solidFill>
                  <a:srgbClr val="FFFF00"/>
                </a:solidFill>
                <a:latin typeface=".TMC-Ong D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.TMC-Ong Do" pitchFamily="2" charset="0"/>
                <a:cs typeface="Times New Roman" panose="02020603050405020304" pitchFamily="18" charset="0"/>
              </a:rPr>
              <a:t>caùi</a:t>
            </a:r>
            <a:r>
              <a:rPr lang="en-US" sz="4000" dirty="0" smtClean="0">
                <a:solidFill>
                  <a:srgbClr val="FFFF00"/>
                </a:solidFill>
                <a:latin typeface=".TMC-Ong D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.TMC-Ong Do" pitchFamily="2" charset="0"/>
                <a:cs typeface="Times New Roman" panose="02020603050405020304" pitchFamily="18" charset="0"/>
              </a:rPr>
              <a:t>boùng</a:t>
            </a:r>
            <a:r>
              <a:rPr lang="en-US" sz="4000" dirty="0" smtClean="0">
                <a:solidFill>
                  <a:srgbClr val="FFFF00"/>
                </a:solidFill>
                <a:latin typeface=".TMC-Ong D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.TMC-Ong Do" pitchFamily="2" charset="0"/>
                <a:cs typeface="Times New Roman" panose="02020603050405020304" pitchFamily="18" charset="0"/>
              </a:rPr>
              <a:t>cuûa</a:t>
            </a:r>
            <a:r>
              <a:rPr lang="en-US" sz="4000" dirty="0" smtClean="0">
                <a:solidFill>
                  <a:srgbClr val="FFFF00"/>
                </a:solidFill>
                <a:latin typeface=".TMC-Ong Do" pitchFamily="2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solidFill>
                  <a:srgbClr val="FFFF00"/>
                </a:solidFill>
                <a:latin typeface=".TMC-Ong Do" pitchFamily="2" charset="0"/>
                <a:cs typeface="Times New Roman" panose="02020603050405020304" pitchFamily="18" charset="0"/>
              </a:rPr>
              <a:t>vaät</a:t>
            </a:r>
            <a:r>
              <a:rPr lang="en-US" sz="4000" dirty="0" smtClean="0">
                <a:solidFill>
                  <a:srgbClr val="FFFF00"/>
                </a:solidFill>
                <a:latin typeface=".TMC-Ong D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.TMC-Ong Do" pitchFamily="2" charset="0"/>
                <a:cs typeface="Times New Roman" panose="02020603050405020304" pitchFamily="18" charset="0"/>
              </a:rPr>
              <a:t>naøo</a:t>
            </a:r>
            <a:r>
              <a:rPr lang="en-US" sz="4000" dirty="0" smtClean="0">
                <a:solidFill>
                  <a:srgbClr val="FFFF00"/>
                </a:solidFill>
                <a:latin typeface=".TMC-Ong Do" pitchFamily="2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FFFF00"/>
              </a:solidFill>
              <a:latin typeface=".TMC-Ong Do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21200" y="904241"/>
            <a:ext cx="3149600" cy="219087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496" y="5550094"/>
            <a:ext cx="2120047" cy="1390325"/>
          </a:xfrm>
          <a:prstGeom prst="rect">
            <a:avLst/>
          </a:prstGeom>
        </p:spPr>
      </p:pic>
      <p:pic>
        <p:nvPicPr>
          <p:cNvPr id="9" name="ga tro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2808" y="3937024"/>
            <a:ext cx="2282663" cy="2085487"/>
          </a:xfrm>
          <a:prstGeom prst="rect">
            <a:avLst/>
          </a:prstGeom>
        </p:spPr>
      </p:pic>
      <p:pic>
        <p:nvPicPr>
          <p:cNvPr id="12" name="ga mai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6613" y="4308733"/>
            <a:ext cx="2625966" cy="24827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1275" y="835943"/>
            <a:ext cx="2276641" cy="2493758"/>
          </a:xfrm>
          <a:prstGeom prst="rect">
            <a:avLst/>
          </a:prstGeom>
        </p:spPr>
      </p:pic>
      <p:pic>
        <p:nvPicPr>
          <p:cNvPr id="15" name="vit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57360" y="4612640"/>
            <a:ext cx="2276641" cy="2534659"/>
          </a:xfrm>
          <a:prstGeom prst="rect">
            <a:avLst/>
          </a:prstGeom>
        </p:spPr>
      </p:pic>
      <p:pic>
        <p:nvPicPr>
          <p:cNvPr id="16" name="Am-thanh-dung-roi-ban-gioi-qua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17600" y="2382520"/>
            <a:ext cx="406400" cy="406400"/>
          </a:xfrm>
          <a:prstGeom prst="rect">
            <a:avLst/>
          </a:prstGeom>
        </p:spPr>
      </p:pic>
      <p:pic>
        <p:nvPicPr>
          <p:cNvPr id="17" name="Am-thanh-ban-tra-loi-sai-roi-www_tiengdong_com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126720" y="1905000"/>
            <a:ext cx="406400" cy="406400"/>
          </a:xfrm>
          <a:prstGeom prst="rect">
            <a:avLst/>
          </a:prstGeom>
        </p:spPr>
      </p:pic>
      <p:pic>
        <p:nvPicPr>
          <p:cNvPr id="18" name="Am-thanh-ban-tra-loi-sai-roi-www_tiengdong_com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16058" y="25760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3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-0.31146 0.4736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73" y="2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4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0.64908 0.5465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48" y="2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4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-0.3625 -0.5523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-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4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22</Words>
  <Application>Microsoft Office PowerPoint</Application>
  <PresentationFormat>Widescreen</PresentationFormat>
  <Paragraphs>3</Paragraphs>
  <Slides>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.TMC-Ong Do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</cp:revision>
  <dcterms:created xsi:type="dcterms:W3CDTF">2024-06-17T08:52:23Z</dcterms:created>
  <dcterms:modified xsi:type="dcterms:W3CDTF">2024-06-17T13:14:47Z</dcterms:modified>
</cp:coreProperties>
</file>