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2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1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0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C70D-F334-4F56-8956-A2D3E499AE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F3CC-F9B1-43B6-84C0-11517DC9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435" b="13000"/>
          <a:stretch/>
        </p:blipFill>
        <p:spPr>
          <a:xfrm>
            <a:off x="0" y="0"/>
            <a:ext cx="120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22" t="10745" r="7880"/>
          <a:stretch/>
        </p:blipFill>
        <p:spPr>
          <a:xfrm>
            <a:off x="0" y="-7843"/>
            <a:ext cx="12192000" cy="68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âu chuyện -Quả trứng- bản 1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584"/>
            <a:ext cx="12192000" cy="68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2024-11-12T00:32:22Z</dcterms:created>
  <dcterms:modified xsi:type="dcterms:W3CDTF">2024-11-12T00:36:34Z</dcterms:modified>
</cp:coreProperties>
</file>