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7" r:id="rId2"/>
    <p:sldId id="259" r:id="rId3"/>
    <p:sldId id="260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1DA26-F9AD-4FBD-836E-E30FB14B5314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06D7CD-87D1-47F6-A505-4AEB95184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0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21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1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8AF23-1BB2-40AF-A295-4785D26D6B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653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77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241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319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47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206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28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275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73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8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17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77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ECD28-0C3D-45E9-8957-11A39FDDFC47}" type="datetimeFigureOut">
              <a:rPr lang="en-US" smtClean="0"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B3C1B-8DD3-4215-9499-6A19480D1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1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12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2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openxmlformats.org/officeDocument/2006/relationships/audio" Target="../media/audio1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3.xml"/><Relationship Id="rId11" Type="http://schemas.microsoft.com/office/2007/relationships/hdphoto" Target="../media/hdphoto3.wdp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audio" Target="../media/media3.mp3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ownloads\các video đông\63fb8e48049c252e70ec41d27d477049.gif">
            <a:extLst>
              <a:ext uri="{FF2B5EF4-FFF2-40B4-BE49-F238E27FC236}">
                <a16:creationId xmlns:a16="http://schemas.microsoft.com/office/drawing/2014/main" id="{EBE5C165-060B-4D27-BFAC-E9DAEBC80A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246" y="-3390650"/>
            <a:ext cx="12781280" cy="10129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586810" y="-66868"/>
            <a:ext cx="74689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00B0F0"/>
                </a:solidFill>
                <a:latin typeface="Showcard Gothic" pitchFamily="82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00B050"/>
                </a:solidFill>
                <a:latin typeface="Showcard Gothic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B050"/>
                </a:solidFill>
                <a:latin typeface="Showcard Gothic" pitchFamily="82" charset="0"/>
                <a:cs typeface="Times New Roman" panose="02020603050405020304" pitchFamily="18" charset="0"/>
              </a:rPr>
              <a:t>màu</a:t>
            </a:r>
            <a:r>
              <a:rPr lang="en-US" sz="5400" b="1" dirty="0" smtClean="0">
                <a:solidFill>
                  <a:srgbClr val="00B050"/>
                </a:solidFill>
                <a:latin typeface="Showcard Gothic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accent1">
                    <a:lumMod val="50000"/>
                  </a:schemeClr>
                </a:solidFill>
                <a:latin typeface="Showcard Gothic" pitchFamily="82" charset="0"/>
                <a:cs typeface="Times New Roman" panose="02020603050405020304" pitchFamily="18" charset="0"/>
              </a:rPr>
              <a:t>giúp</a:t>
            </a:r>
            <a:r>
              <a:rPr lang="en-US" sz="5400" b="1" dirty="0" smtClean="0">
                <a:solidFill>
                  <a:srgbClr val="00B050"/>
                </a:solidFill>
                <a:latin typeface="Showcard Gothic" pitchFamily="8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Showcard Gothic" pitchFamily="82" charset="0"/>
                <a:cs typeface="Times New Roman" panose="02020603050405020304" pitchFamily="18" charset="0"/>
              </a:rPr>
              <a:t>tôi</a:t>
            </a:r>
            <a:r>
              <a:rPr lang="en-US" sz="5400" b="1" dirty="0" smtClean="0">
                <a:solidFill>
                  <a:schemeClr val="bg1"/>
                </a:solidFill>
                <a:latin typeface="Showcard Gothic" pitchFamily="82" charset="0"/>
                <a:cs typeface="Times New Roman" panose="02020603050405020304" pitchFamily="18" charset="0"/>
              </a:rPr>
              <a:t>!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Heart 28"/>
          <p:cNvSpPr/>
          <p:nvPr/>
        </p:nvSpPr>
        <p:spPr>
          <a:xfrm>
            <a:off x="419760" y="153050"/>
            <a:ext cx="340482" cy="345550"/>
          </a:xfrm>
          <a:prstGeom prst="heart">
            <a:avLst/>
          </a:prstGeom>
          <a:solidFill>
            <a:srgbClr val="FF3399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Heart 29"/>
          <p:cNvSpPr/>
          <p:nvPr/>
        </p:nvSpPr>
        <p:spPr>
          <a:xfrm>
            <a:off x="11375000" y="876352"/>
            <a:ext cx="340482" cy="345550"/>
          </a:xfrm>
          <a:prstGeom prst="heart">
            <a:avLst/>
          </a:prstGeom>
          <a:solidFill>
            <a:srgbClr val="FF3399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439" y="952511"/>
            <a:ext cx="5462489" cy="29678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7228" y="856462"/>
            <a:ext cx="5114987" cy="3159946"/>
          </a:xfrm>
          <a:prstGeom prst="rect">
            <a:avLst/>
          </a:prstGeom>
        </p:spPr>
      </p:pic>
      <p:pic>
        <p:nvPicPr>
          <p:cNvPr id="49" name="Beat-Nhac-Nen-Rap-IQ-Tuan-AN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3463" y="181443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50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11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5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  <p:bldLst>
      <p:bldP spid="29" grpId="0" animBg="1"/>
      <p:bldP spid="3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6EC1FC-BC4F-45F3-A0BB-7C11A30CC249}"/>
              </a:ext>
            </a:extLst>
          </p:cNvPr>
          <p:cNvGrpSpPr/>
          <p:nvPr/>
        </p:nvGrpSpPr>
        <p:grpSpPr>
          <a:xfrm>
            <a:off x="0" y="1"/>
            <a:ext cx="12192000" cy="8048674"/>
            <a:chOff x="2248754" y="1537492"/>
            <a:chExt cx="27445430" cy="191007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7B9AB2C-87FA-4CBE-B020-FB6D3158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8754" y="1537492"/>
              <a:ext cx="27445430" cy="19100780"/>
            </a:xfrm>
            <a:prstGeom prst="rect">
              <a:avLst/>
            </a:prstGeom>
            <a:effectLst>
              <a:glow rad="1168400">
                <a:schemeClr val="accent2">
                  <a:satMod val="175000"/>
                  <a:alpha val="22000"/>
                </a:schemeClr>
              </a:glow>
              <a:outerShdw blurRad="254000" dist="241300" dir="49800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BBABF8-5733-4E29-962C-5648D41E3AA8}"/>
                </a:ext>
              </a:extLst>
            </p:cNvPr>
            <p:cNvSpPr/>
            <p:nvPr/>
          </p:nvSpPr>
          <p:spPr>
            <a:xfrm>
              <a:off x="2683170" y="2061666"/>
              <a:ext cx="26474319" cy="13713141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0" dist="1092200" dir="9720000" algn="ctr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10" tIns="18005" rIns="36010" bIns="1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37">
                <a:solidFill>
                  <a:schemeClr val="bg2"/>
                </a:solidFill>
                <a:effectLst>
                  <a:outerShdw blurRad="444500" dist="50800" dir="5400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Mẹ đã chọn những quả xoài như thế nào để thắp hương cho ông 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17" b="20501"/>
          <a:stretch/>
        </p:blipFill>
        <p:spPr bwMode="auto">
          <a:xfrm>
            <a:off x="4031249" y="1855852"/>
            <a:ext cx="3745865" cy="24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/>
          <p:cNvGrpSpPr/>
          <p:nvPr/>
        </p:nvGrpSpPr>
        <p:grpSpPr>
          <a:xfrm>
            <a:off x="2295736" y="520708"/>
            <a:ext cx="8403598" cy="897413"/>
            <a:chOff x="2129014" y="3276600"/>
            <a:chExt cx="7128580" cy="926961"/>
          </a:xfrm>
        </p:grpSpPr>
        <p:sp>
          <p:nvSpPr>
            <p:cNvPr id="54" name="Flowchart: Terminator 8"/>
            <p:cNvSpPr/>
            <p:nvPr/>
          </p:nvSpPr>
          <p:spPr>
            <a:xfrm>
              <a:off x="2129014" y="3276600"/>
              <a:ext cx="7128580" cy="926961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624 w 20749"/>
                <a:gd name="connsiteY0" fmla="*/ 0 h 21600"/>
                <a:gd name="connsiteX1" fmla="*/ 17274 w 20749"/>
                <a:gd name="connsiteY1" fmla="*/ 0 h 21600"/>
                <a:gd name="connsiteX2" fmla="*/ 20749 w 20749"/>
                <a:gd name="connsiteY2" fmla="*/ 10800 h 21600"/>
                <a:gd name="connsiteX3" fmla="*/ 17274 w 20749"/>
                <a:gd name="connsiteY3" fmla="*/ 21600 h 21600"/>
                <a:gd name="connsiteX4" fmla="*/ 2624 w 20749"/>
                <a:gd name="connsiteY4" fmla="*/ 21600 h 21600"/>
                <a:gd name="connsiteX5" fmla="*/ 0 w 20749"/>
                <a:gd name="connsiteY5" fmla="*/ 10800 h 21600"/>
                <a:gd name="connsiteX6" fmla="*/ 2624 w 20749"/>
                <a:gd name="connsiteY6" fmla="*/ 0 h 21600"/>
                <a:gd name="connsiteX0" fmla="*/ 2624 w 20207"/>
                <a:gd name="connsiteY0" fmla="*/ 0 h 21600"/>
                <a:gd name="connsiteX1" fmla="*/ 17274 w 20207"/>
                <a:gd name="connsiteY1" fmla="*/ 0 h 21600"/>
                <a:gd name="connsiteX2" fmla="*/ 20207 w 20207"/>
                <a:gd name="connsiteY2" fmla="*/ 10800 h 21600"/>
                <a:gd name="connsiteX3" fmla="*/ 17274 w 20207"/>
                <a:gd name="connsiteY3" fmla="*/ 21600 h 21600"/>
                <a:gd name="connsiteX4" fmla="*/ 2624 w 20207"/>
                <a:gd name="connsiteY4" fmla="*/ 21600 h 21600"/>
                <a:gd name="connsiteX5" fmla="*/ 0 w 20207"/>
                <a:gd name="connsiteY5" fmla="*/ 10800 h 21600"/>
                <a:gd name="connsiteX6" fmla="*/ 2624 w 20207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7" h="21600">
                  <a:moveTo>
                    <a:pt x="2624" y="0"/>
                  </a:moveTo>
                  <a:lnTo>
                    <a:pt x="17274" y="0"/>
                  </a:lnTo>
                  <a:cubicBezTo>
                    <a:pt x="19193" y="0"/>
                    <a:pt x="20207" y="4835"/>
                    <a:pt x="20207" y="10800"/>
                  </a:cubicBezTo>
                  <a:cubicBezTo>
                    <a:pt x="20207" y="16765"/>
                    <a:pt x="19193" y="21600"/>
                    <a:pt x="17274" y="21600"/>
                  </a:cubicBezTo>
                  <a:lnTo>
                    <a:pt x="2624" y="21600"/>
                  </a:lnTo>
                  <a:cubicBezTo>
                    <a:pt x="705" y="21600"/>
                    <a:pt x="0" y="16765"/>
                    <a:pt x="0" y="10800"/>
                  </a:cubicBezTo>
                  <a:cubicBezTo>
                    <a:pt x="0" y="4835"/>
                    <a:pt x="705" y="0"/>
                    <a:pt x="262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lowchart: Terminator 7"/>
            <p:cNvSpPr/>
            <p:nvPr/>
          </p:nvSpPr>
          <p:spPr>
            <a:xfrm>
              <a:off x="2184393" y="3285580"/>
              <a:ext cx="6972818" cy="86844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409 w 20534"/>
                <a:gd name="connsiteY0" fmla="*/ 0 h 21600"/>
                <a:gd name="connsiteX1" fmla="*/ 17059 w 20534"/>
                <a:gd name="connsiteY1" fmla="*/ 0 h 21600"/>
                <a:gd name="connsiteX2" fmla="*/ 20534 w 20534"/>
                <a:gd name="connsiteY2" fmla="*/ 10800 h 21600"/>
                <a:gd name="connsiteX3" fmla="*/ 17059 w 20534"/>
                <a:gd name="connsiteY3" fmla="*/ 21600 h 21600"/>
                <a:gd name="connsiteX4" fmla="*/ 2409 w 20534"/>
                <a:gd name="connsiteY4" fmla="*/ 21600 h 21600"/>
                <a:gd name="connsiteX5" fmla="*/ 0 w 20534"/>
                <a:gd name="connsiteY5" fmla="*/ 11316 h 21600"/>
                <a:gd name="connsiteX6" fmla="*/ 2409 w 20534"/>
                <a:gd name="connsiteY6" fmla="*/ 0 h 21600"/>
                <a:gd name="connsiteX0" fmla="*/ 2409 w 19744"/>
                <a:gd name="connsiteY0" fmla="*/ 0 h 21600"/>
                <a:gd name="connsiteX1" fmla="*/ 17059 w 19744"/>
                <a:gd name="connsiteY1" fmla="*/ 0 h 21600"/>
                <a:gd name="connsiteX2" fmla="*/ 19744 w 19744"/>
                <a:gd name="connsiteY2" fmla="*/ 11058 h 21600"/>
                <a:gd name="connsiteX3" fmla="*/ 17059 w 19744"/>
                <a:gd name="connsiteY3" fmla="*/ 21600 h 21600"/>
                <a:gd name="connsiteX4" fmla="*/ 2409 w 19744"/>
                <a:gd name="connsiteY4" fmla="*/ 21600 h 21600"/>
                <a:gd name="connsiteX5" fmla="*/ 0 w 19744"/>
                <a:gd name="connsiteY5" fmla="*/ 11316 h 21600"/>
                <a:gd name="connsiteX6" fmla="*/ 2409 w 19744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4" h="21600">
                  <a:moveTo>
                    <a:pt x="2409" y="0"/>
                  </a:moveTo>
                  <a:lnTo>
                    <a:pt x="17059" y="0"/>
                  </a:lnTo>
                  <a:cubicBezTo>
                    <a:pt x="18978" y="0"/>
                    <a:pt x="19744" y="5093"/>
                    <a:pt x="19744" y="11058"/>
                  </a:cubicBezTo>
                  <a:cubicBezTo>
                    <a:pt x="19744" y="17023"/>
                    <a:pt x="18978" y="21600"/>
                    <a:pt x="17059" y="21600"/>
                  </a:cubicBezTo>
                  <a:lnTo>
                    <a:pt x="2409" y="21600"/>
                  </a:lnTo>
                  <a:cubicBezTo>
                    <a:pt x="490" y="21600"/>
                    <a:pt x="0" y="17281"/>
                    <a:pt x="0" y="11316"/>
                  </a:cubicBezTo>
                  <a:cubicBezTo>
                    <a:pt x="0" y="5351"/>
                    <a:pt x="490" y="0"/>
                    <a:pt x="2409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796746" y="3316745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829935" y="4203561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1"/>
          <p:cNvSpPr/>
          <p:nvPr/>
        </p:nvSpPr>
        <p:spPr>
          <a:xfrm>
            <a:off x="1000377" y="3687845"/>
            <a:ext cx="1131676" cy="672986"/>
          </a:xfrm>
          <a:prstGeom prst="roundRect">
            <a:avLst/>
          </a:prstGeom>
          <a:solidFill>
            <a:srgbClr val="92D050">
              <a:alpha val="87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53973" y="1113321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37186" y="700661"/>
            <a:ext cx="66497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2" descr="Mẹ đã chọn những quả xoài như thế nào để thắp hương cho ông ?"/>
          <p:cNvPicPr>
            <a:picLocks noChangeAspect="1" noChangeArrowheads="1"/>
          </p:cNvPicPr>
          <p:nvPr/>
        </p:nvPicPr>
        <p:blipFill rotWithShape="1"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17" b="20501"/>
          <a:stretch/>
        </p:blipFill>
        <p:spPr bwMode="auto">
          <a:xfrm>
            <a:off x="4031249" y="1837760"/>
            <a:ext cx="3745865" cy="24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đ"/>
          <p:cNvSpPr/>
          <p:nvPr/>
        </p:nvSpPr>
        <p:spPr>
          <a:xfrm>
            <a:off x="819579" y="4487121"/>
            <a:ext cx="1493273" cy="1399851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ai"/>
          <p:cNvSpPr/>
          <p:nvPr/>
        </p:nvSpPr>
        <p:spPr>
          <a:xfrm>
            <a:off x="8935464" y="4487122"/>
            <a:ext cx="1503907" cy="139985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2"/>
          <p:cNvSpPr/>
          <p:nvPr/>
        </p:nvSpPr>
        <p:spPr>
          <a:xfrm>
            <a:off x="9144000" y="3723159"/>
            <a:ext cx="1135117" cy="637672"/>
          </a:xfrm>
          <a:prstGeom prst="roundRect">
            <a:avLst/>
          </a:prstGeom>
          <a:solidFill>
            <a:srgbClr val="92D050">
              <a:alpha val="87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7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1106" y="1431610"/>
            <a:ext cx="412824" cy="412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38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63" grpId="0" animBg="1"/>
      <p:bldP spid="8" grpId="0"/>
      <p:bldP spid="9" grpId="0" animBg="1"/>
      <p:bldP spid="9" grpId="1" animBg="1"/>
      <p:bldP spid="69" grpId="0" animBg="1"/>
      <p:bldP spid="69" grpId="1" animBg="1"/>
      <p:bldP spid="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6EC1FC-BC4F-45F3-A0BB-7C11A30CC249}"/>
              </a:ext>
            </a:extLst>
          </p:cNvPr>
          <p:cNvGrpSpPr/>
          <p:nvPr/>
        </p:nvGrpSpPr>
        <p:grpSpPr>
          <a:xfrm>
            <a:off x="0" y="1"/>
            <a:ext cx="12192000" cy="8048674"/>
            <a:chOff x="2248754" y="1537492"/>
            <a:chExt cx="27445430" cy="191007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7B9AB2C-87FA-4CBE-B020-FB6D3158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8754" y="1537492"/>
              <a:ext cx="27445430" cy="19100780"/>
            </a:xfrm>
            <a:prstGeom prst="rect">
              <a:avLst/>
            </a:prstGeom>
            <a:effectLst>
              <a:glow rad="1168400">
                <a:schemeClr val="accent2">
                  <a:satMod val="175000"/>
                  <a:alpha val="22000"/>
                </a:schemeClr>
              </a:glow>
              <a:outerShdw blurRad="254000" dist="241300" dir="49800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BBABF8-5733-4E29-962C-5648D41E3AA8}"/>
                </a:ext>
              </a:extLst>
            </p:cNvPr>
            <p:cNvSpPr/>
            <p:nvPr/>
          </p:nvSpPr>
          <p:spPr>
            <a:xfrm>
              <a:off x="2683170" y="2061666"/>
              <a:ext cx="26474319" cy="137131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0" dist="1092200" dir="9720000" algn="ctr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10" tIns="18005" rIns="36010" bIns="1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37">
                <a:solidFill>
                  <a:schemeClr val="bg2"/>
                </a:solidFill>
                <a:effectLst>
                  <a:outerShdw blurRad="444500" dist="50800" dir="5400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295736" y="520708"/>
            <a:ext cx="8403598" cy="897413"/>
            <a:chOff x="2129014" y="3276600"/>
            <a:chExt cx="7128580" cy="926961"/>
          </a:xfrm>
        </p:grpSpPr>
        <p:sp>
          <p:nvSpPr>
            <p:cNvPr id="54" name="Flowchart: Terminator 8"/>
            <p:cNvSpPr/>
            <p:nvPr/>
          </p:nvSpPr>
          <p:spPr>
            <a:xfrm>
              <a:off x="2129014" y="3276600"/>
              <a:ext cx="7128580" cy="926961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624 w 20749"/>
                <a:gd name="connsiteY0" fmla="*/ 0 h 21600"/>
                <a:gd name="connsiteX1" fmla="*/ 17274 w 20749"/>
                <a:gd name="connsiteY1" fmla="*/ 0 h 21600"/>
                <a:gd name="connsiteX2" fmla="*/ 20749 w 20749"/>
                <a:gd name="connsiteY2" fmla="*/ 10800 h 21600"/>
                <a:gd name="connsiteX3" fmla="*/ 17274 w 20749"/>
                <a:gd name="connsiteY3" fmla="*/ 21600 h 21600"/>
                <a:gd name="connsiteX4" fmla="*/ 2624 w 20749"/>
                <a:gd name="connsiteY4" fmla="*/ 21600 h 21600"/>
                <a:gd name="connsiteX5" fmla="*/ 0 w 20749"/>
                <a:gd name="connsiteY5" fmla="*/ 10800 h 21600"/>
                <a:gd name="connsiteX6" fmla="*/ 2624 w 20749"/>
                <a:gd name="connsiteY6" fmla="*/ 0 h 21600"/>
                <a:gd name="connsiteX0" fmla="*/ 2624 w 20207"/>
                <a:gd name="connsiteY0" fmla="*/ 0 h 21600"/>
                <a:gd name="connsiteX1" fmla="*/ 17274 w 20207"/>
                <a:gd name="connsiteY1" fmla="*/ 0 h 21600"/>
                <a:gd name="connsiteX2" fmla="*/ 20207 w 20207"/>
                <a:gd name="connsiteY2" fmla="*/ 10800 h 21600"/>
                <a:gd name="connsiteX3" fmla="*/ 17274 w 20207"/>
                <a:gd name="connsiteY3" fmla="*/ 21600 h 21600"/>
                <a:gd name="connsiteX4" fmla="*/ 2624 w 20207"/>
                <a:gd name="connsiteY4" fmla="*/ 21600 h 21600"/>
                <a:gd name="connsiteX5" fmla="*/ 0 w 20207"/>
                <a:gd name="connsiteY5" fmla="*/ 10800 h 21600"/>
                <a:gd name="connsiteX6" fmla="*/ 2624 w 20207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7" h="21600">
                  <a:moveTo>
                    <a:pt x="2624" y="0"/>
                  </a:moveTo>
                  <a:lnTo>
                    <a:pt x="17274" y="0"/>
                  </a:lnTo>
                  <a:cubicBezTo>
                    <a:pt x="19193" y="0"/>
                    <a:pt x="20207" y="4835"/>
                    <a:pt x="20207" y="10800"/>
                  </a:cubicBezTo>
                  <a:cubicBezTo>
                    <a:pt x="20207" y="16765"/>
                    <a:pt x="19193" y="21600"/>
                    <a:pt x="17274" y="21600"/>
                  </a:cubicBezTo>
                  <a:lnTo>
                    <a:pt x="2624" y="21600"/>
                  </a:lnTo>
                  <a:cubicBezTo>
                    <a:pt x="705" y="21600"/>
                    <a:pt x="0" y="16765"/>
                    <a:pt x="0" y="10800"/>
                  </a:cubicBezTo>
                  <a:cubicBezTo>
                    <a:pt x="0" y="4835"/>
                    <a:pt x="705" y="0"/>
                    <a:pt x="262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lowchart: Terminator 7"/>
            <p:cNvSpPr/>
            <p:nvPr/>
          </p:nvSpPr>
          <p:spPr>
            <a:xfrm>
              <a:off x="2184393" y="3285580"/>
              <a:ext cx="6972818" cy="86844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409 w 20534"/>
                <a:gd name="connsiteY0" fmla="*/ 0 h 21600"/>
                <a:gd name="connsiteX1" fmla="*/ 17059 w 20534"/>
                <a:gd name="connsiteY1" fmla="*/ 0 h 21600"/>
                <a:gd name="connsiteX2" fmla="*/ 20534 w 20534"/>
                <a:gd name="connsiteY2" fmla="*/ 10800 h 21600"/>
                <a:gd name="connsiteX3" fmla="*/ 17059 w 20534"/>
                <a:gd name="connsiteY3" fmla="*/ 21600 h 21600"/>
                <a:gd name="connsiteX4" fmla="*/ 2409 w 20534"/>
                <a:gd name="connsiteY4" fmla="*/ 21600 h 21600"/>
                <a:gd name="connsiteX5" fmla="*/ 0 w 20534"/>
                <a:gd name="connsiteY5" fmla="*/ 11316 h 21600"/>
                <a:gd name="connsiteX6" fmla="*/ 2409 w 20534"/>
                <a:gd name="connsiteY6" fmla="*/ 0 h 21600"/>
                <a:gd name="connsiteX0" fmla="*/ 2409 w 19744"/>
                <a:gd name="connsiteY0" fmla="*/ 0 h 21600"/>
                <a:gd name="connsiteX1" fmla="*/ 17059 w 19744"/>
                <a:gd name="connsiteY1" fmla="*/ 0 h 21600"/>
                <a:gd name="connsiteX2" fmla="*/ 19744 w 19744"/>
                <a:gd name="connsiteY2" fmla="*/ 11058 h 21600"/>
                <a:gd name="connsiteX3" fmla="*/ 17059 w 19744"/>
                <a:gd name="connsiteY3" fmla="*/ 21600 h 21600"/>
                <a:gd name="connsiteX4" fmla="*/ 2409 w 19744"/>
                <a:gd name="connsiteY4" fmla="*/ 21600 h 21600"/>
                <a:gd name="connsiteX5" fmla="*/ 0 w 19744"/>
                <a:gd name="connsiteY5" fmla="*/ 11316 h 21600"/>
                <a:gd name="connsiteX6" fmla="*/ 2409 w 19744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4" h="21600">
                  <a:moveTo>
                    <a:pt x="2409" y="0"/>
                  </a:moveTo>
                  <a:lnTo>
                    <a:pt x="17059" y="0"/>
                  </a:lnTo>
                  <a:cubicBezTo>
                    <a:pt x="18978" y="0"/>
                    <a:pt x="19744" y="5093"/>
                    <a:pt x="19744" y="11058"/>
                  </a:cubicBezTo>
                  <a:cubicBezTo>
                    <a:pt x="19744" y="17023"/>
                    <a:pt x="18978" y="21600"/>
                    <a:pt x="17059" y="21600"/>
                  </a:cubicBezTo>
                  <a:lnTo>
                    <a:pt x="2409" y="21600"/>
                  </a:lnTo>
                  <a:cubicBezTo>
                    <a:pt x="490" y="21600"/>
                    <a:pt x="0" y="17281"/>
                    <a:pt x="0" y="11316"/>
                  </a:cubicBezTo>
                  <a:cubicBezTo>
                    <a:pt x="0" y="5351"/>
                    <a:pt x="490" y="0"/>
                    <a:pt x="2409" y="0"/>
                  </a:cubicBezTo>
                  <a:close/>
                </a:path>
              </a:pathLst>
            </a:custGeom>
            <a:solidFill>
              <a:srgbClr val="FFFF00">
                <a:alpha val="1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796746" y="3316745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829935" y="4203561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1"/>
          <p:cNvSpPr/>
          <p:nvPr/>
        </p:nvSpPr>
        <p:spPr>
          <a:xfrm>
            <a:off x="9822772" y="3687845"/>
            <a:ext cx="1131676" cy="67298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7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53973" y="1113321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23775" y="534282"/>
            <a:ext cx="8092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đ"/>
          <p:cNvSpPr/>
          <p:nvPr/>
        </p:nvSpPr>
        <p:spPr>
          <a:xfrm>
            <a:off x="9633504" y="4532058"/>
            <a:ext cx="1493273" cy="1399851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2"/>
          <p:cNvSpPr/>
          <p:nvPr/>
        </p:nvSpPr>
        <p:spPr>
          <a:xfrm>
            <a:off x="904647" y="3819188"/>
            <a:ext cx="1135117" cy="637672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7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7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1106" y="1431610"/>
            <a:ext cx="412824" cy="412824"/>
          </a:xfrm>
          <a:prstGeom prst="rect">
            <a:avLst/>
          </a:prstGeom>
        </p:spPr>
      </p:pic>
      <p:pic>
        <p:nvPicPr>
          <p:cNvPr id="3074" name="Picture 2" descr="CAM SÀNH / ORANGE - Yuth Farm - Bring you the fruit of pure heart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13667" r="25940" b="17476"/>
          <a:stretch/>
        </p:blipFill>
        <p:spPr bwMode="auto">
          <a:xfrm>
            <a:off x="4078014" y="1426452"/>
            <a:ext cx="3773214" cy="354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7152" y="4601446"/>
            <a:ext cx="1450108" cy="125327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CAM SÀNH / ORANGE - Yuth Farm - Bring you the fruit of pure heart"/>
          <p:cNvPicPr>
            <a:picLocks noChangeAspect="1" noChangeArrowheads="1"/>
          </p:cNvPicPr>
          <p:nvPr/>
        </p:nvPicPr>
        <p:blipFill rotWithShape="1">
          <a:blip r:embed="rId12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artisticGlowEdges/>
                    </a14:imgEffect>
                    <a14:imgEffect>
                      <a14:sharpenSoften amount="-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13667" r="25940" b="17476"/>
          <a:stretch/>
        </p:blipFill>
        <p:spPr bwMode="auto">
          <a:xfrm>
            <a:off x="4078013" y="1409791"/>
            <a:ext cx="3773214" cy="359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89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41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150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63" grpId="0" animBg="1"/>
      <p:bldP spid="8" grpId="0"/>
      <p:bldP spid="9" grpId="0" animBg="1"/>
      <p:bldP spid="9" grpId="1" animBg="1"/>
      <p:bldP spid="72" grpId="0" animBg="1"/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E36EC1FC-BC4F-45F3-A0BB-7C11A30CC249}"/>
              </a:ext>
            </a:extLst>
          </p:cNvPr>
          <p:cNvGrpSpPr/>
          <p:nvPr/>
        </p:nvGrpSpPr>
        <p:grpSpPr>
          <a:xfrm>
            <a:off x="0" y="1"/>
            <a:ext cx="12192000" cy="8048674"/>
            <a:chOff x="2248754" y="1537492"/>
            <a:chExt cx="27445430" cy="1910078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37B9AB2C-87FA-4CBE-B020-FB6D31580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48754" y="1537492"/>
              <a:ext cx="27445430" cy="19100780"/>
            </a:xfrm>
            <a:prstGeom prst="rect">
              <a:avLst/>
            </a:prstGeom>
            <a:effectLst>
              <a:glow rad="1168400">
                <a:schemeClr val="accent2">
                  <a:satMod val="175000"/>
                  <a:alpha val="22000"/>
                </a:schemeClr>
              </a:glow>
              <a:outerShdw blurRad="254000" dist="241300" dir="49800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7BBABF8-5733-4E29-962C-5648D41E3AA8}"/>
                </a:ext>
              </a:extLst>
            </p:cNvPr>
            <p:cNvSpPr/>
            <p:nvPr/>
          </p:nvSpPr>
          <p:spPr>
            <a:xfrm>
              <a:off x="2683170" y="2061666"/>
              <a:ext cx="26474319" cy="1371314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effectLst>
              <a:glow rad="228600">
                <a:schemeClr val="accent2">
                  <a:satMod val="175000"/>
                  <a:alpha val="40000"/>
                </a:schemeClr>
              </a:glow>
              <a:outerShdw blurRad="381000" dist="1092200" dir="9720000" algn="ctr" rotWithShape="0">
                <a:srgbClr val="000000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36010" tIns="18005" rIns="36010" bIns="1800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37">
                <a:solidFill>
                  <a:schemeClr val="bg2"/>
                </a:solidFill>
                <a:effectLst>
                  <a:outerShdw blurRad="444500" dist="50800" dir="5400000" algn="ctr" rotWithShape="0">
                    <a:srgbClr val="000000">
                      <a:alpha val="66000"/>
                    </a:srgbClr>
                  </a:outerShdw>
                </a:effectLst>
              </a:endParaRPr>
            </a:p>
          </p:txBody>
        </p:sp>
      </p:grpSp>
      <p:sp>
        <p:nvSpPr>
          <p:cNvPr id="7" name="AutoShape 2" descr="BÉ CHƠI Ô ĂN QUAN TẠI SÂN TRƯỜNG KINDY CITY | TRƯỜNG MẦM NON QUỐC TẾ KINDY  CITY"/>
          <p:cNvSpPr>
            <a:spLocks noChangeAspect="1" noChangeArrowheads="1"/>
          </p:cNvSpPr>
          <p:nvPr/>
        </p:nvSpPr>
        <p:spPr bwMode="auto">
          <a:xfrm>
            <a:off x="2733343" y="-56874"/>
            <a:ext cx="90432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045" name="AutoShape 6" descr="C:\Users\ADMIN\Downloads\c%C3%A1c video %C4%91%C3%B4ng\vidiverevochnixlestnitsmaterialikonstruk_6823ED95.webp"/>
          <p:cNvSpPr>
            <a:spLocks noChangeAspect="1" noChangeArrowheads="1"/>
          </p:cNvSpPr>
          <p:nvPr/>
        </p:nvSpPr>
        <p:spPr bwMode="auto">
          <a:xfrm>
            <a:off x="180076" y="-56874"/>
            <a:ext cx="120095" cy="11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36019" tIns="18010" rIns="36019" bIns="18010" numCol="1" anchor="t" anchorCtr="0" compatLnSpc="1">
            <a:prstTxWarp prst="textNoShape">
              <a:avLst/>
            </a:prstTxWarp>
          </a:bodyPr>
          <a:lstStyle/>
          <a:p>
            <a:endParaRPr lang="en-US" sz="709"/>
          </a:p>
        </p:txBody>
      </p:sp>
      <p:sp>
        <p:nvSpPr>
          <p:cNvPr id="13" name="AutoShape 2" descr="Dog Puppy Cute - Free vector graphic on Pixab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2295736" y="520708"/>
            <a:ext cx="8403598" cy="897413"/>
            <a:chOff x="2129014" y="3276600"/>
            <a:chExt cx="7128580" cy="926961"/>
          </a:xfrm>
        </p:grpSpPr>
        <p:sp>
          <p:nvSpPr>
            <p:cNvPr id="54" name="Flowchart: Terminator 8"/>
            <p:cNvSpPr/>
            <p:nvPr/>
          </p:nvSpPr>
          <p:spPr>
            <a:xfrm>
              <a:off x="2129014" y="3276600"/>
              <a:ext cx="7128580" cy="926961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624 w 20749"/>
                <a:gd name="connsiteY0" fmla="*/ 0 h 21600"/>
                <a:gd name="connsiteX1" fmla="*/ 17274 w 20749"/>
                <a:gd name="connsiteY1" fmla="*/ 0 h 21600"/>
                <a:gd name="connsiteX2" fmla="*/ 20749 w 20749"/>
                <a:gd name="connsiteY2" fmla="*/ 10800 h 21600"/>
                <a:gd name="connsiteX3" fmla="*/ 17274 w 20749"/>
                <a:gd name="connsiteY3" fmla="*/ 21600 h 21600"/>
                <a:gd name="connsiteX4" fmla="*/ 2624 w 20749"/>
                <a:gd name="connsiteY4" fmla="*/ 21600 h 21600"/>
                <a:gd name="connsiteX5" fmla="*/ 0 w 20749"/>
                <a:gd name="connsiteY5" fmla="*/ 10800 h 21600"/>
                <a:gd name="connsiteX6" fmla="*/ 2624 w 20749"/>
                <a:gd name="connsiteY6" fmla="*/ 0 h 21600"/>
                <a:gd name="connsiteX0" fmla="*/ 2624 w 20207"/>
                <a:gd name="connsiteY0" fmla="*/ 0 h 21600"/>
                <a:gd name="connsiteX1" fmla="*/ 17274 w 20207"/>
                <a:gd name="connsiteY1" fmla="*/ 0 h 21600"/>
                <a:gd name="connsiteX2" fmla="*/ 20207 w 20207"/>
                <a:gd name="connsiteY2" fmla="*/ 10800 h 21600"/>
                <a:gd name="connsiteX3" fmla="*/ 17274 w 20207"/>
                <a:gd name="connsiteY3" fmla="*/ 21600 h 21600"/>
                <a:gd name="connsiteX4" fmla="*/ 2624 w 20207"/>
                <a:gd name="connsiteY4" fmla="*/ 21600 h 21600"/>
                <a:gd name="connsiteX5" fmla="*/ 0 w 20207"/>
                <a:gd name="connsiteY5" fmla="*/ 10800 h 21600"/>
                <a:gd name="connsiteX6" fmla="*/ 2624 w 20207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207" h="21600">
                  <a:moveTo>
                    <a:pt x="2624" y="0"/>
                  </a:moveTo>
                  <a:lnTo>
                    <a:pt x="17274" y="0"/>
                  </a:lnTo>
                  <a:cubicBezTo>
                    <a:pt x="19193" y="0"/>
                    <a:pt x="20207" y="4835"/>
                    <a:pt x="20207" y="10800"/>
                  </a:cubicBezTo>
                  <a:cubicBezTo>
                    <a:pt x="20207" y="16765"/>
                    <a:pt x="19193" y="21600"/>
                    <a:pt x="17274" y="21600"/>
                  </a:cubicBezTo>
                  <a:lnTo>
                    <a:pt x="2624" y="21600"/>
                  </a:lnTo>
                  <a:cubicBezTo>
                    <a:pt x="705" y="21600"/>
                    <a:pt x="0" y="16765"/>
                    <a:pt x="0" y="10800"/>
                  </a:cubicBezTo>
                  <a:cubicBezTo>
                    <a:pt x="0" y="4835"/>
                    <a:pt x="705" y="0"/>
                    <a:pt x="262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40000"/>
              </a:schemeClr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8" name="Flowchart: Terminator 7"/>
            <p:cNvSpPr/>
            <p:nvPr/>
          </p:nvSpPr>
          <p:spPr>
            <a:xfrm>
              <a:off x="2184393" y="3285580"/>
              <a:ext cx="6972818" cy="868442"/>
            </a:xfrm>
            <a:custGeom>
              <a:avLst/>
              <a:gdLst>
                <a:gd name="connsiteX0" fmla="*/ 3475 w 21600"/>
                <a:gd name="connsiteY0" fmla="*/ 0 h 21600"/>
                <a:gd name="connsiteX1" fmla="*/ 18125 w 21600"/>
                <a:gd name="connsiteY1" fmla="*/ 0 h 21600"/>
                <a:gd name="connsiteX2" fmla="*/ 21600 w 21600"/>
                <a:gd name="connsiteY2" fmla="*/ 10800 h 21600"/>
                <a:gd name="connsiteX3" fmla="*/ 18125 w 21600"/>
                <a:gd name="connsiteY3" fmla="*/ 21600 h 21600"/>
                <a:gd name="connsiteX4" fmla="*/ 3475 w 21600"/>
                <a:gd name="connsiteY4" fmla="*/ 21600 h 21600"/>
                <a:gd name="connsiteX5" fmla="*/ 0 w 21600"/>
                <a:gd name="connsiteY5" fmla="*/ 10800 h 21600"/>
                <a:gd name="connsiteX6" fmla="*/ 3475 w 21600"/>
                <a:gd name="connsiteY6" fmla="*/ 0 h 21600"/>
                <a:gd name="connsiteX0" fmla="*/ 2409 w 20534"/>
                <a:gd name="connsiteY0" fmla="*/ 0 h 21600"/>
                <a:gd name="connsiteX1" fmla="*/ 17059 w 20534"/>
                <a:gd name="connsiteY1" fmla="*/ 0 h 21600"/>
                <a:gd name="connsiteX2" fmla="*/ 20534 w 20534"/>
                <a:gd name="connsiteY2" fmla="*/ 10800 h 21600"/>
                <a:gd name="connsiteX3" fmla="*/ 17059 w 20534"/>
                <a:gd name="connsiteY3" fmla="*/ 21600 h 21600"/>
                <a:gd name="connsiteX4" fmla="*/ 2409 w 20534"/>
                <a:gd name="connsiteY4" fmla="*/ 21600 h 21600"/>
                <a:gd name="connsiteX5" fmla="*/ 0 w 20534"/>
                <a:gd name="connsiteY5" fmla="*/ 11316 h 21600"/>
                <a:gd name="connsiteX6" fmla="*/ 2409 w 20534"/>
                <a:gd name="connsiteY6" fmla="*/ 0 h 21600"/>
                <a:gd name="connsiteX0" fmla="*/ 2409 w 19744"/>
                <a:gd name="connsiteY0" fmla="*/ 0 h 21600"/>
                <a:gd name="connsiteX1" fmla="*/ 17059 w 19744"/>
                <a:gd name="connsiteY1" fmla="*/ 0 h 21600"/>
                <a:gd name="connsiteX2" fmla="*/ 19744 w 19744"/>
                <a:gd name="connsiteY2" fmla="*/ 11058 h 21600"/>
                <a:gd name="connsiteX3" fmla="*/ 17059 w 19744"/>
                <a:gd name="connsiteY3" fmla="*/ 21600 h 21600"/>
                <a:gd name="connsiteX4" fmla="*/ 2409 w 19744"/>
                <a:gd name="connsiteY4" fmla="*/ 21600 h 21600"/>
                <a:gd name="connsiteX5" fmla="*/ 0 w 19744"/>
                <a:gd name="connsiteY5" fmla="*/ 11316 h 21600"/>
                <a:gd name="connsiteX6" fmla="*/ 2409 w 19744"/>
                <a:gd name="connsiteY6" fmla="*/ 0 h 2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744" h="21600">
                  <a:moveTo>
                    <a:pt x="2409" y="0"/>
                  </a:moveTo>
                  <a:lnTo>
                    <a:pt x="17059" y="0"/>
                  </a:lnTo>
                  <a:cubicBezTo>
                    <a:pt x="18978" y="0"/>
                    <a:pt x="19744" y="5093"/>
                    <a:pt x="19744" y="11058"/>
                  </a:cubicBezTo>
                  <a:cubicBezTo>
                    <a:pt x="19744" y="17023"/>
                    <a:pt x="18978" y="21600"/>
                    <a:pt x="17059" y="21600"/>
                  </a:cubicBezTo>
                  <a:lnTo>
                    <a:pt x="2409" y="21600"/>
                  </a:lnTo>
                  <a:cubicBezTo>
                    <a:pt x="490" y="21600"/>
                    <a:pt x="0" y="17281"/>
                    <a:pt x="0" y="11316"/>
                  </a:cubicBezTo>
                  <a:cubicBezTo>
                    <a:pt x="0" y="5351"/>
                    <a:pt x="490" y="0"/>
                    <a:pt x="2409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19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544211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088422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32633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17684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721054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326526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809476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4353687" algn="l" defTabSz="1088422" rtl="0" eaLnBrk="1" latinLnBrk="0" hangingPunct="1">
                <a:defRPr sz="2126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2796746" y="3316745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2829935" y="4203561"/>
              <a:ext cx="5578629" cy="0"/>
            </a:xfrm>
            <a:prstGeom prst="line">
              <a:avLst/>
            </a:prstGeom>
            <a:ln w="60325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3" name="1"/>
          <p:cNvSpPr/>
          <p:nvPr/>
        </p:nvSpPr>
        <p:spPr>
          <a:xfrm>
            <a:off x="1000377" y="3687845"/>
            <a:ext cx="1131676" cy="672986"/>
          </a:xfrm>
          <a:prstGeom prst="roundRect">
            <a:avLst/>
          </a:prstGeom>
          <a:solidFill>
            <a:srgbClr val="92D050">
              <a:alpha val="87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5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53973" y="1113321"/>
            <a:ext cx="304800" cy="30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11973" y="700661"/>
            <a:ext cx="8012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đ"/>
          <p:cNvSpPr/>
          <p:nvPr/>
        </p:nvSpPr>
        <p:spPr>
          <a:xfrm>
            <a:off x="819579" y="4487121"/>
            <a:ext cx="1493273" cy="139985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9" name="sai"/>
          <p:cNvSpPr/>
          <p:nvPr/>
        </p:nvSpPr>
        <p:spPr>
          <a:xfrm>
            <a:off x="8935464" y="4487122"/>
            <a:ext cx="1503907" cy="139985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2"/>
          <p:cNvSpPr/>
          <p:nvPr/>
        </p:nvSpPr>
        <p:spPr>
          <a:xfrm>
            <a:off x="9144000" y="3723159"/>
            <a:ext cx="1135117" cy="637672"/>
          </a:xfrm>
          <a:prstGeom prst="roundRect">
            <a:avLst/>
          </a:prstGeom>
          <a:solidFill>
            <a:srgbClr val="92D050">
              <a:alpha val="87000"/>
            </a:srgb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.VnAvant" panose="020B7200000000000000" pitchFamily="34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vant" panose="020B72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7" name="sai dễ thươ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01106" y="1431610"/>
            <a:ext cx="412824" cy="412824"/>
          </a:xfrm>
          <a:prstGeom prst="rect">
            <a:avLst/>
          </a:prstGeom>
        </p:spPr>
      </p:pic>
      <p:pic>
        <p:nvPicPr>
          <p:cNvPr id="2050" name="Picture 2" descr="Ý nghĩa hoa hồng Ý nghĩa hoa tươi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2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18" y="1956925"/>
            <a:ext cx="2857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Ý nghĩa hoa hồng Ý nghĩa hoa tươi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222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5718" y="1946255"/>
            <a:ext cx="2857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648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414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  <p:bldLst>
      <p:bldP spid="63" grpId="0" animBg="1"/>
      <p:bldP spid="8" grpId="0"/>
      <p:bldP spid="9" grpId="0" animBg="1"/>
      <p:bldP spid="9" grpId="1" animBg="1"/>
      <p:bldP spid="69" grpId="0" animBg="1"/>
      <p:bldP spid="69" grpId="1" animBg="1"/>
      <p:bldP spid="7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59</Words>
  <Application>Microsoft Office PowerPoint</Application>
  <PresentationFormat>Widescreen</PresentationFormat>
  <Paragraphs>13</Paragraphs>
  <Slides>4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.VnAvant</vt:lpstr>
      <vt:lpstr>Arial</vt:lpstr>
      <vt:lpstr>Calibri</vt:lpstr>
      <vt:lpstr>Calibri Light</vt:lpstr>
      <vt:lpstr>Showcard Gothic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10</cp:revision>
  <dcterms:created xsi:type="dcterms:W3CDTF">2024-06-03T02:12:31Z</dcterms:created>
  <dcterms:modified xsi:type="dcterms:W3CDTF">2024-06-03T05:54:04Z</dcterms:modified>
</cp:coreProperties>
</file>