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3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91" autoAdjust="0"/>
    <p:restoredTop sz="94660"/>
  </p:normalViewPr>
  <p:slideViewPr>
    <p:cSldViewPr snapToGrid="0">
      <p:cViewPr>
        <p:scale>
          <a:sx n="55" d="100"/>
          <a:sy n="55" d="100"/>
        </p:scale>
        <p:origin x="-111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697F-F299-4572-A132-5590A321D14C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0242-8CEC-496E-9CAF-63FA03DE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697F-F299-4572-A132-5590A321D14C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0242-8CEC-496E-9CAF-63FA03DE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0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697F-F299-4572-A132-5590A321D14C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0242-8CEC-496E-9CAF-63FA03DE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8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697F-F299-4572-A132-5590A321D14C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0242-8CEC-496E-9CAF-63FA03DE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5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697F-F299-4572-A132-5590A321D14C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0242-8CEC-496E-9CAF-63FA03DE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8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697F-F299-4572-A132-5590A321D14C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0242-8CEC-496E-9CAF-63FA03DE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2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697F-F299-4572-A132-5590A321D14C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0242-8CEC-496E-9CAF-63FA03DE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697F-F299-4572-A132-5590A321D14C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0242-8CEC-496E-9CAF-63FA03DE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2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697F-F299-4572-A132-5590A321D14C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0242-8CEC-496E-9CAF-63FA03DE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697F-F299-4572-A132-5590A321D14C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0242-8CEC-496E-9CAF-63FA03DE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1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697F-F299-4572-A132-5590A321D14C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0242-8CEC-496E-9CAF-63FA03DE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9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3697F-F299-4572-A132-5590A321D14C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0242-8CEC-496E-9CAF-63FA03DE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2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slide" Target="slide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.png"/><Relationship Id="rId18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microsoft.com/office/2007/relationships/hdphoto" Target="../media/hdphoto2.wdp"/><Relationship Id="rId17" Type="http://schemas.openxmlformats.org/officeDocument/2006/relationships/image" Target="../media/image7.png"/><Relationship Id="rId2" Type="http://schemas.openxmlformats.org/officeDocument/2006/relationships/audio" Target="../media/media2.mp3"/><Relationship Id="rId16" Type="http://schemas.microsoft.com/office/2007/relationships/hdphoto" Target="../media/hdphoto4.wdp"/><Relationship Id="rId1" Type="http://schemas.microsoft.com/office/2007/relationships/media" Target="../media/media2.mp3"/><Relationship Id="rId6" Type="http://schemas.openxmlformats.org/officeDocument/2006/relationships/slide" Target="slide5.xml"/><Relationship Id="rId11" Type="http://schemas.openxmlformats.org/officeDocument/2006/relationships/image" Target="../media/image4.png"/><Relationship Id="rId5" Type="http://schemas.openxmlformats.org/officeDocument/2006/relationships/slide" Target="slide3.xml"/><Relationship Id="rId15" Type="http://schemas.openxmlformats.org/officeDocument/2006/relationships/image" Target="../media/image6.png"/><Relationship Id="rId10" Type="http://schemas.microsoft.com/office/2007/relationships/hdphoto" Target="../media/hdphoto1.wdp"/><Relationship Id="rId19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.xml"/><Relationship Id="rId12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9.png"/><Relationship Id="rId15" Type="http://schemas.microsoft.com/office/2007/relationships/hdphoto" Target="../media/hdphoto9.wdp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microsoft.com/office/2007/relationships/hdphoto" Target="../media/hdphoto7.wdp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microsoft.com/office/2007/relationships/hdphoto" Target="../media/hdphoto7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6.wdp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5" Type="http://schemas.microsoft.com/office/2007/relationships/hdphoto" Target="../media/hdphoto9.wdp"/><Relationship Id="rId10" Type="http://schemas.openxmlformats.org/officeDocument/2006/relationships/slide" Target="slide1.xml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6.wdp"/><Relationship Id="rId11" Type="http://schemas.microsoft.com/office/2007/relationships/hdphoto" Target="../media/hdphoto7.wdp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slide" Target="slide1.xml"/><Relationship Id="rId1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microsoft.com/office/2007/relationships/hdphoto" Target="../media/hdphoto7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6.wdp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5" Type="http://schemas.microsoft.com/office/2007/relationships/hdphoto" Target="../media/hdphoto9.wdp"/><Relationship Id="rId10" Type="http://schemas.openxmlformats.org/officeDocument/2006/relationships/slide" Target="slide1.xml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515"/>
            <a:ext cx="12264121" cy="6926532"/>
          </a:xfrm>
          <a:prstGeom prst="rect">
            <a:avLst/>
          </a:prstGeom>
          <a:solidFill>
            <a:srgbClr val="6E37F9">
              <a:alpha val="51000"/>
            </a:srgbClr>
          </a:solidFill>
          <a:ln w="666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98402" y="379440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64579" y="1204530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39336" y="978241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02085" y="1409686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581190" y="3614863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642375" y="299083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2549" y="3495683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4770" y="3077417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2239" y="2171591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4820" y="1139423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2630" y="398584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048369" y="1479548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073564" y="1253259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273235" y="477388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0986789" y="920972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487560" y="1646201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699004" y="2549285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511916" y="3406332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008063" y="4217201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347424" y="5568726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256445" y="4870584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24284" y="1029760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319519" y="547250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294276" y="320961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9326387" y="3441673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0039941" y="3885257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0629602" y="1777060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0752156" y="5513570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0565068" y="6370617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0061215" y="7181486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9248233" y="7703151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309597" y="7834869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400580" y="7614353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745343" y="7088748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820044" y="-675677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533598" y="-232093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034369" y="493136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245813" y="1396220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699545" y="477388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605269" y="19570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774577" y="2194001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630573" y="1406952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838381" y="624547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271093" y="-123305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866328" y="-605815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841085" y="-832104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6576936" y="-746219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3437903" y="1336410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3595273" y="554005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4027985" y="-193847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4623220" y="-676357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5597977" y="-902646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060726" y="-471201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4774280" y="-27617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5275051" y="697612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2822968" y="2519946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549210" y="2398477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3790938" y="2398477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1015259" y="2398477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871255" y="1611428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028625" y="829023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1511775" y="81171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2107010" y="-401339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3081767" y="-627628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5592239" y="-2112980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6093010" y="-1387751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304454" y="-484667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6117366" y="372380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5613513" y="1183249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952878" y="1616116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2297641" y="1090511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1833218" y="313114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1689214" y="-473935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846584" y="-1256340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2329734" y="-2004192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9231901" y="5956111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9847375" y="1405288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10837401" y="2791667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11630435" y="4541068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1654791" y="5553165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8644117" y="1466427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9256445" y="4870584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9326387" y="3441673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10565068" y="6370617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10061215" y="7181486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7400580" y="7614353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6745343" y="7088748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9231901" y="5956111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Freeform 267"/>
          <p:cNvSpPr/>
          <p:nvPr/>
        </p:nvSpPr>
        <p:spPr>
          <a:xfrm>
            <a:off x="4962919" y="5684121"/>
            <a:ext cx="5251113" cy="1217103"/>
          </a:xfrm>
          <a:custGeom>
            <a:avLst/>
            <a:gdLst>
              <a:gd name="connsiteX0" fmla="*/ 1021895 w 5251113"/>
              <a:gd name="connsiteY0" fmla="*/ 0 h 1483984"/>
              <a:gd name="connsiteX1" fmla="*/ 4220557 w 5251113"/>
              <a:gd name="connsiteY1" fmla="*/ 0 h 1483984"/>
              <a:gd name="connsiteX2" fmla="*/ 4487969 w 5251113"/>
              <a:gd name="connsiteY2" fmla="*/ 1069646 h 1483984"/>
              <a:gd name="connsiteX3" fmla="*/ 5182055 w 5251113"/>
              <a:gd name="connsiteY3" fmla="*/ 1069646 h 1483984"/>
              <a:gd name="connsiteX4" fmla="*/ 5251113 w 5251113"/>
              <a:gd name="connsiteY4" fmla="*/ 1138704 h 1483984"/>
              <a:gd name="connsiteX5" fmla="*/ 5251113 w 5251113"/>
              <a:gd name="connsiteY5" fmla="*/ 1414926 h 1483984"/>
              <a:gd name="connsiteX6" fmla="*/ 5182055 w 5251113"/>
              <a:gd name="connsiteY6" fmla="*/ 1483984 h 1483984"/>
              <a:gd name="connsiteX7" fmla="*/ 69058 w 5251113"/>
              <a:gd name="connsiteY7" fmla="*/ 1483984 h 1483984"/>
              <a:gd name="connsiteX8" fmla="*/ 0 w 5251113"/>
              <a:gd name="connsiteY8" fmla="*/ 1414926 h 1483984"/>
              <a:gd name="connsiteX9" fmla="*/ 0 w 5251113"/>
              <a:gd name="connsiteY9" fmla="*/ 1138704 h 1483984"/>
              <a:gd name="connsiteX10" fmla="*/ 69058 w 5251113"/>
              <a:gd name="connsiteY10" fmla="*/ 1069646 h 1483984"/>
              <a:gd name="connsiteX11" fmla="*/ 754484 w 5251113"/>
              <a:gd name="connsiteY11" fmla="*/ 1069646 h 148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1113" h="1483984">
                <a:moveTo>
                  <a:pt x="1021895" y="0"/>
                </a:moveTo>
                <a:lnTo>
                  <a:pt x="4220557" y="0"/>
                </a:lnTo>
                <a:lnTo>
                  <a:pt x="4487969" y="1069646"/>
                </a:lnTo>
                <a:lnTo>
                  <a:pt x="5182055" y="1069646"/>
                </a:lnTo>
                <a:cubicBezTo>
                  <a:pt x="5220195" y="1069646"/>
                  <a:pt x="5251113" y="1100564"/>
                  <a:pt x="5251113" y="1138704"/>
                </a:cubicBezTo>
                <a:lnTo>
                  <a:pt x="5251113" y="1414926"/>
                </a:lnTo>
                <a:cubicBezTo>
                  <a:pt x="5251113" y="1453066"/>
                  <a:pt x="5220195" y="1483984"/>
                  <a:pt x="5182055" y="1483984"/>
                </a:cubicBezTo>
                <a:lnTo>
                  <a:pt x="69058" y="1483984"/>
                </a:lnTo>
                <a:cubicBezTo>
                  <a:pt x="30918" y="1483984"/>
                  <a:pt x="0" y="1453066"/>
                  <a:pt x="0" y="1414926"/>
                </a:cubicBezTo>
                <a:lnTo>
                  <a:pt x="0" y="1138704"/>
                </a:lnTo>
                <a:cubicBezTo>
                  <a:pt x="0" y="1100564"/>
                  <a:pt x="30918" y="1069646"/>
                  <a:pt x="69058" y="1069646"/>
                </a:cubicBezTo>
                <a:lnTo>
                  <a:pt x="754484" y="106964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9" name="VÒNG"/>
          <p:cNvGrpSpPr/>
          <p:nvPr/>
        </p:nvGrpSpPr>
        <p:grpSpPr>
          <a:xfrm>
            <a:off x="5273099" y="1647088"/>
            <a:ext cx="4846320" cy="4846320"/>
            <a:chOff x="3125572" y="1062118"/>
            <a:chExt cx="4711141" cy="4655864"/>
          </a:xfrm>
        </p:grpSpPr>
        <p:grpSp>
          <p:nvGrpSpPr>
            <p:cNvPr id="270" name="Group 269"/>
            <p:cNvGrpSpPr/>
            <p:nvPr/>
          </p:nvGrpSpPr>
          <p:grpSpPr>
            <a:xfrm>
              <a:off x="3125572" y="1062118"/>
              <a:ext cx="4711141" cy="4655864"/>
              <a:chOff x="3125572" y="1062118"/>
              <a:chExt cx="4711141" cy="4655864"/>
            </a:xfrm>
          </p:grpSpPr>
          <p:sp>
            <p:nvSpPr>
              <p:cNvPr id="279" name="Freeform 278"/>
              <p:cNvSpPr/>
              <p:nvPr/>
            </p:nvSpPr>
            <p:spPr>
              <a:xfrm rot="2657324">
                <a:off x="4970978" y="1062118"/>
                <a:ext cx="1522882" cy="2073548"/>
              </a:xfrm>
              <a:custGeom>
                <a:avLst/>
                <a:gdLst>
                  <a:gd name="connsiteX0" fmla="*/ 0 w 1522882"/>
                  <a:gd name="connsiteY0" fmla="*/ 594220 h 2073548"/>
                  <a:gd name="connsiteX1" fmla="*/ 147505 w 1522882"/>
                  <a:gd name="connsiteY1" fmla="*/ 464186 h 2073548"/>
                  <a:gd name="connsiteX2" fmla="*/ 1506784 w 1522882"/>
                  <a:gd name="connsiteY2" fmla="*/ 166 h 2073548"/>
                  <a:gd name="connsiteX3" fmla="*/ 1522882 w 1522882"/>
                  <a:gd name="connsiteY3" fmla="*/ 1135 h 2073548"/>
                  <a:gd name="connsiteX4" fmla="*/ 1443049 w 1522882"/>
                  <a:gd name="connsiteY4" fmla="*/ 2073548 h 2073548"/>
                  <a:gd name="connsiteX5" fmla="*/ 0 w 1522882"/>
                  <a:gd name="connsiteY5" fmla="*/ 594220 h 207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882" h="2073548">
                    <a:moveTo>
                      <a:pt x="0" y="594220"/>
                    </a:moveTo>
                    <a:lnTo>
                      <a:pt x="147505" y="464186"/>
                    </a:lnTo>
                    <a:cubicBezTo>
                      <a:pt x="544499" y="148517"/>
                      <a:pt x="1026636" y="-5795"/>
                      <a:pt x="1506784" y="166"/>
                    </a:cubicBezTo>
                    <a:lnTo>
                      <a:pt x="1522882" y="1135"/>
                    </a:lnTo>
                    <a:lnTo>
                      <a:pt x="1443049" y="2073548"/>
                    </a:lnTo>
                    <a:lnTo>
                      <a:pt x="0" y="59422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Freeform 279"/>
              <p:cNvSpPr/>
              <p:nvPr/>
            </p:nvSpPr>
            <p:spPr>
              <a:xfrm rot="2657324">
                <a:off x="4192154" y="1322588"/>
                <a:ext cx="2065975" cy="1471978"/>
              </a:xfrm>
              <a:custGeom>
                <a:avLst/>
                <a:gdLst>
                  <a:gd name="connsiteX0" fmla="*/ 630096 w 2065975"/>
                  <a:gd name="connsiteY0" fmla="*/ 0 h 1471978"/>
                  <a:gd name="connsiteX1" fmla="*/ 2065975 w 2065975"/>
                  <a:gd name="connsiteY1" fmla="*/ 1471978 h 1471978"/>
                  <a:gd name="connsiteX2" fmla="*/ 0 w 2065975"/>
                  <a:gd name="connsiteY2" fmla="*/ 1471978 h 1471978"/>
                  <a:gd name="connsiteX3" fmla="*/ 11185 w 2065975"/>
                  <a:gd name="connsiteY3" fmla="*/ 1286168 h 1471978"/>
                  <a:gd name="connsiteX4" fmla="*/ 496443 w 2065975"/>
                  <a:gd name="connsiteY4" fmla="*/ 144229 h 1471978"/>
                  <a:gd name="connsiteX5" fmla="*/ 630096 w 2065975"/>
                  <a:gd name="connsiteY5" fmla="*/ 0 h 1471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5975" h="1471978">
                    <a:moveTo>
                      <a:pt x="630096" y="0"/>
                    </a:moveTo>
                    <a:lnTo>
                      <a:pt x="2065975" y="1471978"/>
                    </a:lnTo>
                    <a:lnTo>
                      <a:pt x="0" y="1471978"/>
                    </a:lnTo>
                    <a:lnTo>
                      <a:pt x="11185" y="1286168"/>
                    </a:lnTo>
                    <a:cubicBezTo>
                      <a:pt x="55526" y="876623"/>
                      <a:pt x="217506" y="477687"/>
                      <a:pt x="496443" y="144229"/>
                    </a:cubicBezTo>
                    <a:lnTo>
                      <a:pt x="630096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Freeform 280"/>
              <p:cNvSpPr/>
              <p:nvPr/>
            </p:nvSpPr>
            <p:spPr>
              <a:xfrm rot="2657324">
                <a:off x="3125572" y="2424223"/>
                <a:ext cx="2088152" cy="1464697"/>
              </a:xfrm>
              <a:custGeom>
                <a:avLst/>
                <a:gdLst>
                  <a:gd name="connsiteX0" fmla="*/ 0 w 2088152"/>
                  <a:gd name="connsiteY0" fmla="*/ 0 h 1464697"/>
                  <a:gd name="connsiteX1" fmla="*/ 2088152 w 2088152"/>
                  <a:gd name="connsiteY1" fmla="*/ 0 h 1464697"/>
                  <a:gd name="connsiteX2" fmla="*/ 586632 w 2088152"/>
                  <a:gd name="connsiteY2" fmla="*/ 1464697 h 1464697"/>
                  <a:gd name="connsiteX3" fmla="*/ 462782 w 2088152"/>
                  <a:gd name="connsiteY3" fmla="*/ 1324207 h 1464697"/>
                  <a:gd name="connsiteX4" fmla="*/ 6023 w 2088152"/>
                  <a:gd name="connsiteY4" fmla="*/ 170573 h 1464697"/>
                  <a:gd name="connsiteX5" fmla="*/ 0 w 2088152"/>
                  <a:gd name="connsiteY5" fmla="*/ 0 h 1464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8152" h="1464697">
                    <a:moveTo>
                      <a:pt x="0" y="0"/>
                    </a:moveTo>
                    <a:lnTo>
                      <a:pt x="2088152" y="0"/>
                    </a:lnTo>
                    <a:lnTo>
                      <a:pt x="586632" y="1464697"/>
                    </a:lnTo>
                    <a:lnTo>
                      <a:pt x="462782" y="1324207"/>
                    </a:lnTo>
                    <a:cubicBezTo>
                      <a:pt x="192209" y="983927"/>
                      <a:pt x="40183" y="581092"/>
                      <a:pt x="6023" y="17057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Freeform 281"/>
              <p:cNvSpPr/>
              <p:nvPr/>
            </p:nvSpPr>
            <p:spPr>
              <a:xfrm rot="2657324">
                <a:off x="6031318" y="2095185"/>
                <a:ext cx="1503390" cy="2087724"/>
              </a:xfrm>
              <a:custGeom>
                <a:avLst/>
                <a:gdLst>
                  <a:gd name="connsiteX0" fmla="*/ 80423 w 1503390"/>
                  <a:gd name="connsiteY0" fmla="*/ 0 h 2087724"/>
                  <a:gd name="connsiteX1" fmla="*/ 224079 w 1503390"/>
                  <a:gd name="connsiteY1" fmla="*/ 8647 h 2087724"/>
                  <a:gd name="connsiteX2" fmla="*/ 1366018 w 1503390"/>
                  <a:gd name="connsiteY2" fmla="*/ 493905 h 2087724"/>
                  <a:gd name="connsiteX3" fmla="*/ 1503390 w 1503390"/>
                  <a:gd name="connsiteY3" fmla="*/ 621204 h 2087724"/>
                  <a:gd name="connsiteX4" fmla="*/ 0 w 1503390"/>
                  <a:gd name="connsiteY4" fmla="*/ 2087724 h 2087724"/>
                  <a:gd name="connsiteX5" fmla="*/ 80423 w 1503390"/>
                  <a:gd name="connsiteY5" fmla="*/ 0 h 20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3390" h="2087724">
                    <a:moveTo>
                      <a:pt x="80423" y="0"/>
                    </a:moveTo>
                    <a:lnTo>
                      <a:pt x="224079" y="8647"/>
                    </a:lnTo>
                    <a:cubicBezTo>
                      <a:pt x="633624" y="52988"/>
                      <a:pt x="1032560" y="214968"/>
                      <a:pt x="1366018" y="493905"/>
                    </a:cubicBezTo>
                    <a:lnTo>
                      <a:pt x="1503390" y="621204"/>
                    </a:lnTo>
                    <a:lnTo>
                      <a:pt x="0" y="2087724"/>
                    </a:lnTo>
                    <a:lnTo>
                      <a:pt x="80423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Freeform 282"/>
              <p:cNvSpPr/>
              <p:nvPr/>
            </p:nvSpPr>
            <p:spPr>
              <a:xfrm rot="2657324">
                <a:off x="3403601" y="2594062"/>
                <a:ext cx="1482893" cy="2078403"/>
              </a:xfrm>
              <a:custGeom>
                <a:avLst/>
                <a:gdLst>
                  <a:gd name="connsiteX0" fmla="*/ 0 w 1482893"/>
                  <a:gd name="connsiteY0" fmla="*/ 1446525 h 2078403"/>
                  <a:gd name="connsiteX1" fmla="*/ 1482893 w 1482893"/>
                  <a:gd name="connsiteY1" fmla="*/ 0 h 2078403"/>
                  <a:gd name="connsiteX2" fmla="*/ 1402829 w 1482893"/>
                  <a:gd name="connsiteY2" fmla="*/ 2078403 h 2078403"/>
                  <a:gd name="connsiteX3" fmla="*/ 1293028 w 1482893"/>
                  <a:gd name="connsiteY3" fmla="*/ 2071793 h 2078403"/>
                  <a:gd name="connsiteX4" fmla="*/ 151089 w 1482893"/>
                  <a:gd name="connsiteY4" fmla="*/ 1586535 h 2078403"/>
                  <a:gd name="connsiteX5" fmla="*/ 0 w 1482893"/>
                  <a:gd name="connsiteY5" fmla="*/ 1446525 h 2078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2893" h="2078403">
                    <a:moveTo>
                      <a:pt x="0" y="1446525"/>
                    </a:moveTo>
                    <a:lnTo>
                      <a:pt x="1482893" y="0"/>
                    </a:lnTo>
                    <a:lnTo>
                      <a:pt x="1402829" y="2078403"/>
                    </a:lnTo>
                    <a:lnTo>
                      <a:pt x="1293028" y="2071793"/>
                    </a:lnTo>
                    <a:cubicBezTo>
                      <a:pt x="883483" y="2027452"/>
                      <a:pt x="484547" y="1865472"/>
                      <a:pt x="151089" y="1586535"/>
                    </a:cubicBezTo>
                    <a:lnTo>
                      <a:pt x="0" y="1446525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Freeform 283"/>
              <p:cNvSpPr/>
              <p:nvPr/>
            </p:nvSpPr>
            <p:spPr>
              <a:xfrm rot="2657324">
                <a:off x="5761852" y="2895287"/>
                <a:ext cx="2074861" cy="1440968"/>
              </a:xfrm>
              <a:custGeom>
                <a:avLst/>
                <a:gdLst>
                  <a:gd name="connsiteX0" fmla="*/ 0 w 2074861"/>
                  <a:gd name="connsiteY0" fmla="*/ 1440968 h 1440968"/>
                  <a:gd name="connsiteX1" fmla="*/ 1477196 w 2074861"/>
                  <a:gd name="connsiteY1" fmla="*/ 0 h 1440968"/>
                  <a:gd name="connsiteX2" fmla="*/ 1613412 w 2074861"/>
                  <a:gd name="connsiteY2" fmla="*/ 154518 h 1440968"/>
                  <a:gd name="connsiteX3" fmla="*/ 2070171 w 2074861"/>
                  <a:gd name="connsiteY3" fmla="*/ 1308152 h 1440968"/>
                  <a:gd name="connsiteX4" fmla="*/ 2074861 w 2074861"/>
                  <a:gd name="connsiteY4" fmla="*/ 1440968 h 1440968"/>
                  <a:gd name="connsiteX5" fmla="*/ 0 w 2074861"/>
                  <a:gd name="connsiteY5" fmla="*/ 1440968 h 1440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4861" h="1440968">
                    <a:moveTo>
                      <a:pt x="0" y="1440968"/>
                    </a:moveTo>
                    <a:lnTo>
                      <a:pt x="1477196" y="0"/>
                    </a:lnTo>
                    <a:lnTo>
                      <a:pt x="1613412" y="154518"/>
                    </a:lnTo>
                    <a:cubicBezTo>
                      <a:pt x="1883985" y="494798"/>
                      <a:pt x="2036011" y="897633"/>
                      <a:pt x="2070171" y="1308152"/>
                    </a:cubicBezTo>
                    <a:lnTo>
                      <a:pt x="2074861" y="1440968"/>
                    </a:lnTo>
                    <a:lnTo>
                      <a:pt x="0" y="1440968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Freeform 284"/>
              <p:cNvSpPr/>
              <p:nvPr/>
            </p:nvSpPr>
            <p:spPr>
              <a:xfrm rot="2657324">
                <a:off x="4435824" y="3610973"/>
                <a:ext cx="1556734" cy="2107009"/>
              </a:xfrm>
              <a:custGeom>
                <a:avLst/>
                <a:gdLst>
                  <a:gd name="connsiteX0" fmla="*/ 81044 w 1556734"/>
                  <a:gd name="connsiteY0" fmla="*/ 0 h 2107009"/>
                  <a:gd name="connsiteX1" fmla="*/ 1556734 w 1556734"/>
                  <a:gd name="connsiteY1" fmla="*/ 1512791 h 2107009"/>
                  <a:gd name="connsiteX2" fmla="*/ 1409232 w 1556734"/>
                  <a:gd name="connsiteY2" fmla="*/ 1642823 h 2107009"/>
                  <a:gd name="connsiteX3" fmla="*/ 49953 w 1556734"/>
                  <a:gd name="connsiteY3" fmla="*/ 2106843 h 2107009"/>
                  <a:gd name="connsiteX4" fmla="*/ 0 w 1556734"/>
                  <a:gd name="connsiteY4" fmla="*/ 2103836 h 2107009"/>
                  <a:gd name="connsiteX5" fmla="*/ 81044 w 1556734"/>
                  <a:gd name="connsiteY5" fmla="*/ 0 h 21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6734" h="2107009">
                    <a:moveTo>
                      <a:pt x="81044" y="0"/>
                    </a:moveTo>
                    <a:lnTo>
                      <a:pt x="1556734" y="1512791"/>
                    </a:lnTo>
                    <a:lnTo>
                      <a:pt x="1409232" y="1642823"/>
                    </a:lnTo>
                    <a:cubicBezTo>
                      <a:pt x="1012239" y="1958492"/>
                      <a:pt x="530101" y="2112804"/>
                      <a:pt x="49953" y="2106843"/>
                    </a:cubicBezTo>
                    <a:lnTo>
                      <a:pt x="0" y="2103836"/>
                    </a:lnTo>
                    <a:lnTo>
                      <a:pt x="81044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Freeform 285"/>
              <p:cNvSpPr/>
              <p:nvPr/>
            </p:nvSpPr>
            <p:spPr>
              <a:xfrm rot="2657324">
                <a:off x="4670331" y="3947760"/>
                <a:ext cx="2103989" cy="1509738"/>
              </a:xfrm>
              <a:custGeom>
                <a:avLst/>
                <a:gdLst>
                  <a:gd name="connsiteX0" fmla="*/ 0 w 2103989"/>
                  <a:gd name="connsiteY0" fmla="*/ 0 h 1509738"/>
                  <a:gd name="connsiteX1" fmla="*/ 2103348 w 2103989"/>
                  <a:gd name="connsiteY1" fmla="*/ 1 h 1509738"/>
                  <a:gd name="connsiteX2" fmla="*/ 2103989 w 2103989"/>
                  <a:gd name="connsiteY2" fmla="*/ 18166 h 1509738"/>
                  <a:gd name="connsiteX3" fmla="*/ 1606367 w 2103989"/>
                  <a:gd name="connsiteY3" fmla="*/ 1365506 h 1509738"/>
                  <a:gd name="connsiteX4" fmla="*/ 1472712 w 2103989"/>
                  <a:gd name="connsiteY4" fmla="*/ 1509738 h 1509738"/>
                  <a:gd name="connsiteX5" fmla="*/ 0 w 2103989"/>
                  <a:gd name="connsiteY5" fmla="*/ 0 h 1509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3989" h="1509738">
                    <a:moveTo>
                      <a:pt x="0" y="0"/>
                    </a:moveTo>
                    <a:lnTo>
                      <a:pt x="2103348" y="1"/>
                    </a:lnTo>
                    <a:lnTo>
                      <a:pt x="2103989" y="18166"/>
                    </a:lnTo>
                    <a:cubicBezTo>
                      <a:pt x="2098028" y="498314"/>
                      <a:pt x="1931794" y="976472"/>
                      <a:pt x="1606367" y="1365506"/>
                    </a:cubicBezTo>
                    <a:lnTo>
                      <a:pt x="1472712" y="15097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1" name="TextBox 270"/>
            <p:cNvSpPr txBox="1"/>
            <p:nvPr/>
          </p:nvSpPr>
          <p:spPr>
            <a:xfrm rot="18782307">
              <a:off x="5519161" y="1396857"/>
              <a:ext cx="11462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atin typeface=".VnAvant" panose="020B7200000000000000" pitchFamily="34" charset="0"/>
                </a:rPr>
                <a:t>2</a:t>
              </a:r>
              <a:endParaRPr lang="en-US" sz="8000" b="1" dirty="0">
                <a:latin typeface=".VnAvant" panose="020B7200000000000000" pitchFamily="34" charset="0"/>
              </a:endParaRPr>
            </a:p>
          </p:txBody>
        </p:sp>
        <p:sp>
          <p:nvSpPr>
            <p:cNvPr id="272" name="TextBox 271"/>
            <p:cNvSpPr txBox="1"/>
            <p:nvPr/>
          </p:nvSpPr>
          <p:spPr>
            <a:xfrm rot="17683863">
              <a:off x="4451113" y="1364722"/>
              <a:ext cx="11462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atin typeface=".VnAvant" panose="020B7200000000000000" pitchFamily="34" charset="0"/>
                </a:rPr>
                <a:t>3</a:t>
              </a:r>
              <a:endParaRPr lang="en-US" sz="8000" b="1" dirty="0">
                <a:latin typeface=".VnAvant" panose="020B7200000000000000" pitchFamily="34" charset="0"/>
              </a:endParaRPr>
            </a:p>
          </p:txBody>
        </p:sp>
        <p:sp>
          <p:nvSpPr>
            <p:cNvPr id="273" name="TextBox 272"/>
            <p:cNvSpPr txBox="1"/>
            <p:nvPr/>
          </p:nvSpPr>
          <p:spPr>
            <a:xfrm rot="16726024">
              <a:off x="3733955" y="2155915"/>
              <a:ext cx="11462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atin typeface=".VnAvant" panose="020B7200000000000000" pitchFamily="34" charset="0"/>
                </a:rPr>
                <a:t>4</a:t>
              </a:r>
              <a:endParaRPr lang="en-US" sz="8000" b="1" dirty="0">
                <a:latin typeface=".VnAvant" panose="020B7200000000000000" pitchFamily="34" charset="0"/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 rot="14631399">
              <a:off x="3727857" y="3016159"/>
              <a:ext cx="11462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atin typeface=".VnAvant" panose="020B7200000000000000" pitchFamily="34" charset="0"/>
                </a:rPr>
                <a:t>5</a:t>
              </a:r>
              <a:endParaRPr lang="en-US" sz="8000" b="1" dirty="0">
                <a:latin typeface=".VnAvant" panose="020B7200000000000000" pitchFamily="34" charset="0"/>
              </a:endParaRPr>
            </a:p>
          </p:txBody>
        </p:sp>
        <p:sp>
          <p:nvSpPr>
            <p:cNvPr id="275" name="TextBox 274"/>
            <p:cNvSpPr txBox="1"/>
            <p:nvPr/>
          </p:nvSpPr>
          <p:spPr>
            <a:xfrm rot="12399770">
              <a:off x="4232250" y="3786201"/>
              <a:ext cx="11462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atin typeface=".VnAvant" panose="020B7200000000000000" pitchFamily="34" charset="0"/>
                </a:rPr>
                <a:t>6</a:t>
              </a:r>
              <a:endParaRPr lang="en-US" sz="8000" b="1" dirty="0">
                <a:latin typeface=".VnAvant" panose="020B7200000000000000" pitchFamily="34" charset="0"/>
              </a:endParaRPr>
            </a:p>
          </p:txBody>
        </p:sp>
        <p:sp>
          <p:nvSpPr>
            <p:cNvPr id="276" name="TextBox 275"/>
            <p:cNvSpPr txBox="1"/>
            <p:nvPr/>
          </p:nvSpPr>
          <p:spPr>
            <a:xfrm rot="7107601">
              <a:off x="6038964" y="3335017"/>
              <a:ext cx="11462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atin typeface=".VnAvant" panose="020B7200000000000000" pitchFamily="34" charset="0"/>
                </a:rPr>
                <a:t>8</a:t>
              </a:r>
              <a:endParaRPr lang="en-US" sz="8000" b="1" dirty="0">
                <a:latin typeface=".VnAvant" panose="020B7200000000000000" pitchFamily="34" charset="0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 rot="8360780">
              <a:off x="5344004" y="4029088"/>
              <a:ext cx="11462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atin typeface=".VnAvant" panose="020B7200000000000000" pitchFamily="34" charset="0"/>
                </a:rPr>
                <a:t>7</a:t>
              </a:r>
              <a:endParaRPr lang="en-US" sz="8000" b="1" dirty="0">
                <a:latin typeface=".VnAvant" panose="020B7200000000000000" pitchFamily="34" charset="0"/>
              </a:endParaRPr>
            </a:p>
          </p:txBody>
        </p:sp>
        <p:sp>
          <p:nvSpPr>
            <p:cNvPr id="278" name="TextBox 277"/>
            <p:cNvSpPr txBox="1"/>
            <p:nvPr/>
          </p:nvSpPr>
          <p:spPr>
            <a:xfrm rot="5054518">
              <a:off x="6118495" y="2471619"/>
              <a:ext cx="11462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atin typeface=".VnAvant" panose="020B7200000000000000" pitchFamily="34" charset="0"/>
                </a:rPr>
                <a:t>1</a:t>
              </a:r>
              <a:endParaRPr lang="en-US" sz="8000" b="1" dirty="0">
                <a:latin typeface=".VnAvant" panose="020B7200000000000000" pitchFamily="34" charset="0"/>
              </a:endParaRPr>
            </a:p>
          </p:txBody>
        </p:sp>
      </p:grpSp>
      <p:sp>
        <p:nvSpPr>
          <p:cNvPr id="287" name="Oval 286"/>
          <p:cNvSpPr/>
          <p:nvPr/>
        </p:nvSpPr>
        <p:spPr>
          <a:xfrm>
            <a:off x="7334918" y="3638558"/>
            <a:ext cx="778304" cy="77842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Donut 287"/>
          <p:cNvSpPr/>
          <p:nvPr/>
        </p:nvSpPr>
        <p:spPr>
          <a:xfrm>
            <a:off x="5181288" y="1632979"/>
            <a:ext cx="4937760" cy="4937760"/>
          </a:xfrm>
          <a:prstGeom prst="donut">
            <a:avLst>
              <a:gd name="adj" fmla="val 7671"/>
            </a:avLst>
          </a:prstGeom>
          <a:gradFill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8520923" y="1790612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9234477" y="2234196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9735248" y="2959425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9946692" y="3862509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9759604" y="4719556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9255751" y="5530425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8442769" y="6052090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7504133" y="6183808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6593093" y="5990664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5937856" y="5465059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5473433" y="4687662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5329429" y="3900613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5486799" y="3118208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5971972" y="2342984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6567207" y="1860474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7541964" y="1634185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5" name="Group 304"/>
          <p:cNvGrpSpPr/>
          <p:nvPr/>
        </p:nvGrpSpPr>
        <p:grpSpPr>
          <a:xfrm>
            <a:off x="7558316" y="5630322"/>
            <a:ext cx="423948" cy="1267630"/>
            <a:chOff x="5370917" y="4383187"/>
            <a:chExt cx="439805" cy="977836"/>
          </a:xfrm>
        </p:grpSpPr>
        <p:sp>
          <p:nvSpPr>
            <p:cNvPr id="306" name="Freeform 305"/>
            <p:cNvSpPr/>
            <p:nvPr/>
          </p:nvSpPr>
          <p:spPr>
            <a:xfrm>
              <a:off x="5437438" y="4383187"/>
              <a:ext cx="292243" cy="847622"/>
            </a:xfrm>
            <a:custGeom>
              <a:avLst/>
              <a:gdLst>
                <a:gd name="connsiteX0" fmla="*/ 128588 w 257175"/>
                <a:gd name="connsiteY0" fmla="*/ 0 h 1441731"/>
                <a:gd name="connsiteX1" fmla="*/ 257175 w 257175"/>
                <a:gd name="connsiteY1" fmla="*/ 345162 h 1441731"/>
                <a:gd name="connsiteX2" fmla="*/ 257175 w 257175"/>
                <a:gd name="connsiteY2" fmla="*/ 1441731 h 1441731"/>
                <a:gd name="connsiteX3" fmla="*/ 0 w 257175"/>
                <a:gd name="connsiteY3" fmla="*/ 1441731 h 1441731"/>
                <a:gd name="connsiteX4" fmla="*/ 0 w 257175"/>
                <a:gd name="connsiteY4" fmla="*/ 345162 h 144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1441731">
                  <a:moveTo>
                    <a:pt x="128588" y="0"/>
                  </a:moveTo>
                  <a:lnTo>
                    <a:pt x="257175" y="345162"/>
                  </a:lnTo>
                  <a:lnTo>
                    <a:pt x="257175" y="1441731"/>
                  </a:lnTo>
                  <a:lnTo>
                    <a:pt x="0" y="1441731"/>
                  </a:lnTo>
                  <a:lnTo>
                    <a:pt x="0" y="34516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5370917" y="5073998"/>
              <a:ext cx="439805" cy="28702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48000">
                  <a:schemeClr val="tx1">
                    <a:lumMod val="75000"/>
                    <a:lumOff val="2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8100000" scaled="1"/>
              <a:tileRect/>
            </a:gra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" name="QUAY"/>
          <p:cNvSpPr/>
          <p:nvPr/>
        </p:nvSpPr>
        <p:spPr>
          <a:xfrm>
            <a:off x="10612336" y="6207691"/>
            <a:ext cx="1327375" cy="6774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.VnAristoteH" panose="020B7200000000000000" pitchFamily="34" charset="0"/>
              </a:rPr>
              <a:t>QUAY</a:t>
            </a:r>
            <a:endParaRPr lang="en-US" sz="2400" b="1" dirty="0">
              <a:solidFill>
                <a:srgbClr val="FF0000"/>
              </a:solidFill>
              <a:latin typeface=".VnAristoteH" panose="020B7200000000000000" pitchFamily="34" charset="0"/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5290733" y="1815787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9347176" y="5531653"/>
            <a:ext cx="285750" cy="2857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1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54893" y="3176757"/>
            <a:ext cx="609600" cy="609600"/>
          </a:xfrm>
          <a:prstGeom prst="rect">
            <a:avLst/>
          </a:prstGeom>
        </p:spPr>
      </p:pic>
      <p:sp>
        <p:nvSpPr>
          <p:cNvPr id="312" name="Diamond 311">
            <a:hlinkClick r:id="rId5" action="ppaction://hlinksldjump"/>
          </p:cNvPr>
          <p:cNvSpPr/>
          <p:nvPr/>
        </p:nvSpPr>
        <p:spPr>
          <a:xfrm>
            <a:off x="161561" y="3068407"/>
            <a:ext cx="1554052" cy="1399871"/>
          </a:xfrm>
          <a:prstGeom prst="diamon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Bodoni" panose="020B7200000000000000" pitchFamily="34" charset="0"/>
              </a:rPr>
              <a:t>C©u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Bodoni" panose="020B7200000000000000" pitchFamily="34" charset="0"/>
              </a:rPr>
              <a:t> 1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.VnBodoni" panose="020B7200000000000000" pitchFamily="34" charset="0"/>
            </a:endParaRPr>
          </a:p>
        </p:txBody>
      </p:sp>
      <p:sp>
        <p:nvSpPr>
          <p:cNvPr id="136" name="Diamond 135">
            <a:hlinkClick r:id="rId6" action="ppaction://hlinksldjump"/>
          </p:cNvPr>
          <p:cNvSpPr/>
          <p:nvPr/>
        </p:nvSpPr>
        <p:spPr>
          <a:xfrm>
            <a:off x="1529425" y="3022648"/>
            <a:ext cx="1600617" cy="1399871"/>
          </a:xfrm>
          <a:prstGeom prst="diamond">
            <a:avLst/>
          </a:prstGeom>
          <a:gradFill>
            <a:gsLst>
              <a:gs pos="0">
                <a:srgbClr val="FFC000"/>
              </a:gs>
              <a:gs pos="48000">
                <a:srgbClr val="FFC0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Bodoni" panose="020B7200000000000000" pitchFamily="34" charset="0"/>
              </a:rPr>
              <a:t>C©u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Bodoni" panose="020B7200000000000000" pitchFamily="34" charset="0"/>
              </a:rPr>
              <a:t> 2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.VnBodoni" panose="020B7200000000000000" pitchFamily="34" charset="0"/>
            </a:endParaRPr>
          </a:p>
        </p:txBody>
      </p:sp>
      <p:sp>
        <p:nvSpPr>
          <p:cNvPr id="137" name="Diamond 136">
            <a:hlinkClick r:id="rId7" action="ppaction://hlinksldjump"/>
          </p:cNvPr>
          <p:cNvSpPr/>
          <p:nvPr/>
        </p:nvSpPr>
        <p:spPr>
          <a:xfrm>
            <a:off x="2975391" y="2970785"/>
            <a:ext cx="1600617" cy="1399871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Bodoni" panose="020B7200000000000000" pitchFamily="34" charset="0"/>
              </a:rPr>
              <a:t>C©u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Bodoni" panose="020B7200000000000000" pitchFamily="34" charset="0"/>
              </a:rPr>
              <a:t> 3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.VnBodoni" panose="020B7200000000000000" pitchFamily="34" charset="0"/>
            </a:endParaRPr>
          </a:p>
        </p:txBody>
      </p:sp>
      <p:sp>
        <p:nvSpPr>
          <p:cNvPr id="138" name="Diamond 137">
            <a:hlinkClick r:id="rId8" action="ppaction://hlinksldjump"/>
          </p:cNvPr>
          <p:cNvSpPr/>
          <p:nvPr/>
        </p:nvSpPr>
        <p:spPr>
          <a:xfrm>
            <a:off x="54033" y="4426786"/>
            <a:ext cx="1600617" cy="1399871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Bodoni" panose="020B7200000000000000" pitchFamily="34" charset="0"/>
              </a:rPr>
              <a:t>C©u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Bodoni" panose="020B7200000000000000" pitchFamily="34" charset="0"/>
              </a:rPr>
              <a:t> 4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.VnBodoni" panose="020B7200000000000000" pitchFamily="34" charset="0"/>
            </a:endParaRPr>
          </a:p>
        </p:txBody>
      </p:sp>
      <p:sp>
        <p:nvSpPr>
          <p:cNvPr id="139" name="Diamond 138">
            <a:hlinkClick r:id="rId5" action="ppaction://hlinksldjump"/>
          </p:cNvPr>
          <p:cNvSpPr/>
          <p:nvPr/>
        </p:nvSpPr>
        <p:spPr>
          <a:xfrm>
            <a:off x="1613659" y="4370656"/>
            <a:ext cx="1600617" cy="139987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Bodoni" panose="020B7200000000000000" pitchFamily="34" charset="0"/>
              </a:rPr>
              <a:t>C©u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Bodoni" panose="020B7200000000000000" pitchFamily="34" charset="0"/>
              </a:rPr>
              <a:t> 5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.VnBodoni" panose="020B7200000000000000" pitchFamily="34" charset="0"/>
            </a:endParaRPr>
          </a:p>
        </p:txBody>
      </p:sp>
      <p:sp>
        <p:nvSpPr>
          <p:cNvPr id="140" name="Diamond 139">
            <a:hlinkClick r:id="rId5" action="ppaction://hlinksldjump"/>
          </p:cNvPr>
          <p:cNvSpPr/>
          <p:nvPr/>
        </p:nvSpPr>
        <p:spPr>
          <a:xfrm>
            <a:off x="3214276" y="4370655"/>
            <a:ext cx="1600617" cy="1399871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Bodoni" panose="020B7200000000000000" pitchFamily="34" charset="0"/>
              </a:rPr>
              <a:t>C©u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Bodoni" panose="020B7200000000000000" pitchFamily="34" charset="0"/>
              </a:rPr>
              <a:t> 6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.VnBodoni" panose="020B7200000000000000" pitchFamily="34" charset="0"/>
            </a:endParaRPr>
          </a:p>
        </p:txBody>
      </p:sp>
      <p:sp>
        <p:nvSpPr>
          <p:cNvPr id="141" name="Diamond 140">
            <a:hlinkClick r:id="rId5" action="ppaction://hlinksldjump"/>
          </p:cNvPr>
          <p:cNvSpPr/>
          <p:nvPr/>
        </p:nvSpPr>
        <p:spPr>
          <a:xfrm>
            <a:off x="888905" y="5483872"/>
            <a:ext cx="1600617" cy="1399871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Bodoni" panose="020B7200000000000000" pitchFamily="34" charset="0"/>
              </a:rPr>
              <a:t>C©u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Bodoni" panose="020B7200000000000000" pitchFamily="34" charset="0"/>
              </a:rPr>
              <a:t> 7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.VnBodoni" panose="020B7200000000000000" pitchFamily="34" charset="0"/>
            </a:endParaRPr>
          </a:p>
        </p:txBody>
      </p:sp>
      <p:sp>
        <p:nvSpPr>
          <p:cNvPr id="142" name="Diamond 141">
            <a:hlinkClick r:id="rId5" action="ppaction://hlinksldjump"/>
          </p:cNvPr>
          <p:cNvSpPr/>
          <p:nvPr/>
        </p:nvSpPr>
        <p:spPr>
          <a:xfrm>
            <a:off x="2498027" y="5465059"/>
            <a:ext cx="1600617" cy="1399871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Bodoni" panose="020B7200000000000000" pitchFamily="34" charset="0"/>
              </a:rPr>
              <a:t>C©u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Bodoni" panose="020B7200000000000000" pitchFamily="34" charset="0"/>
              </a:rPr>
              <a:t> 8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.VnBodoni" panose="020B7200000000000000" pitchFamily="34" charset="0"/>
            </a:endParaRPr>
          </a:p>
        </p:txBody>
      </p:sp>
      <p:sp>
        <p:nvSpPr>
          <p:cNvPr id="144" name="WordArt 5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553979" y="272518"/>
            <a:ext cx="5143960" cy="1222323"/>
          </a:xfrm>
          <a:prstGeom prst="rect">
            <a:avLst/>
          </a:prstGeom>
          <a:noFill/>
        </p:spPr>
        <p:txBody>
          <a:bodyPr wrap="none" lIns="274293" tIns="137146" rIns="274293" bIns="137146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800" b="1" kern="10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abia" pitchFamily="34" charset="0"/>
              </a:rPr>
              <a:t>Vßng</a:t>
            </a:r>
            <a:r>
              <a:rPr lang="en-US" sz="10800" b="1" kern="10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abia" pitchFamily="34" charset="0"/>
              </a:rPr>
              <a:t> quay</a:t>
            </a:r>
          </a:p>
          <a:p>
            <a:pPr algn="ctr"/>
            <a:r>
              <a:rPr lang="en-US" sz="10800" b="1" kern="10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abia" pitchFamily="34" charset="0"/>
              </a:rPr>
              <a:t>Kú</a:t>
            </a:r>
            <a:r>
              <a:rPr lang="en-US" sz="10800" b="1" kern="10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abia" pitchFamily="34" charset="0"/>
              </a:rPr>
              <a:t> </a:t>
            </a:r>
            <a:r>
              <a:rPr lang="en-US" sz="10800" b="1" kern="10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abia" pitchFamily="34" charset="0"/>
              </a:rPr>
              <a:t>diÖu</a:t>
            </a:r>
            <a:endParaRPr lang="vi-VN" sz="10800" b="1" kern="10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26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10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75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75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7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7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7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7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75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75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75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75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75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7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7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7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7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7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7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7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7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7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7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7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9" dur="7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1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5" dur="7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7" dur="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" dur="7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3" dur="7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5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7" dur="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7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7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9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1" dur="7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3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5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7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9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3" dur="1" fill="hold"/>
                                        <p:tgtEl>
                                          <p:spTgt spid="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7" dur="1" fill="hold"/>
                                        <p:tgtEl>
                                          <p:spTgt spid="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1" dur="1" fill="hold"/>
                                        <p:tgtEl>
                                          <p:spTgt spid="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5" dur="1" fill="hold"/>
                                        <p:tgtEl>
                                          <p:spTgt spid="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9" dur="1" fill="hold"/>
                                        <p:tgtEl>
                                          <p:spTgt spid="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3" dur="1" fill="hold"/>
                                        <p:tgtEl>
                                          <p:spTgt spid="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7" dur="1" fill="hold"/>
                                        <p:tgtEl>
                                          <p:spTgt spid="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1" dur="1" fill="hold"/>
                                        <p:tgtEl>
                                          <p:spTgt spid="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5" dur="1" fill="hold"/>
                                        <p:tgtEl>
                                          <p:spTgt spid="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9" dur="1" fill="hold"/>
                                        <p:tgtEl>
                                          <p:spTgt spid="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3" dur="1" fill="hold"/>
                                        <p:tgtEl>
                                          <p:spTgt spid="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0" dur="30406" fill="hold"/>
                                        <p:tgtEl>
                                          <p:spTgt spid="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audio>
              <p:cMediaNode vol="80000">
                <p:cTn id="2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"/>
                </p:tgtEl>
              </p:cMediaNode>
            </p:audio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87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9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30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3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3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1" grpId="0" animBg="1"/>
      <p:bldP spid="72" grpId="0" animBg="1"/>
      <p:bldP spid="73" grpId="0" animBg="1"/>
      <p:bldP spid="74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167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8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10" grpId="0" animBg="1"/>
      <p:bldP spid="312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-57733" y="9889"/>
            <a:ext cx="12264121" cy="6926532"/>
          </a:xfrm>
          <a:prstGeom prst="rect">
            <a:avLst/>
          </a:prstGeom>
          <a:solidFill>
            <a:schemeClr val="tx1">
              <a:lumMod val="85000"/>
              <a:lumOff val="15000"/>
              <a:alpha val="51000"/>
            </a:schemeClr>
          </a:solidFill>
          <a:ln w="666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962919" y="5684121"/>
            <a:ext cx="5251113" cy="1217103"/>
          </a:xfrm>
          <a:custGeom>
            <a:avLst/>
            <a:gdLst>
              <a:gd name="connsiteX0" fmla="*/ 1021895 w 5251113"/>
              <a:gd name="connsiteY0" fmla="*/ 0 h 1483984"/>
              <a:gd name="connsiteX1" fmla="*/ 4220557 w 5251113"/>
              <a:gd name="connsiteY1" fmla="*/ 0 h 1483984"/>
              <a:gd name="connsiteX2" fmla="*/ 4487969 w 5251113"/>
              <a:gd name="connsiteY2" fmla="*/ 1069646 h 1483984"/>
              <a:gd name="connsiteX3" fmla="*/ 5182055 w 5251113"/>
              <a:gd name="connsiteY3" fmla="*/ 1069646 h 1483984"/>
              <a:gd name="connsiteX4" fmla="*/ 5251113 w 5251113"/>
              <a:gd name="connsiteY4" fmla="*/ 1138704 h 1483984"/>
              <a:gd name="connsiteX5" fmla="*/ 5251113 w 5251113"/>
              <a:gd name="connsiteY5" fmla="*/ 1414926 h 1483984"/>
              <a:gd name="connsiteX6" fmla="*/ 5182055 w 5251113"/>
              <a:gd name="connsiteY6" fmla="*/ 1483984 h 1483984"/>
              <a:gd name="connsiteX7" fmla="*/ 69058 w 5251113"/>
              <a:gd name="connsiteY7" fmla="*/ 1483984 h 1483984"/>
              <a:gd name="connsiteX8" fmla="*/ 0 w 5251113"/>
              <a:gd name="connsiteY8" fmla="*/ 1414926 h 1483984"/>
              <a:gd name="connsiteX9" fmla="*/ 0 w 5251113"/>
              <a:gd name="connsiteY9" fmla="*/ 1138704 h 1483984"/>
              <a:gd name="connsiteX10" fmla="*/ 69058 w 5251113"/>
              <a:gd name="connsiteY10" fmla="*/ 1069646 h 1483984"/>
              <a:gd name="connsiteX11" fmla="*/ 754484 w 5251113"/>
              <a:gd name="connsiteY11" fmla="*/ 1069646 h 148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1113" h="1483984">
                <a:moveTo>
                  <a:pt x="1021895" y="0"/>
                </a:moveTo>
                <a:lnTo>
                  <a:pt x="4220557" y="0"/>
                </a:lnTo>
                <a:lnTo>
                  <a:pt x="4487969" y="1069646"/>
                </a:lnTo>
                <a:lnTo>
                  <a:pt x="5182055" y="1069646"/>
                </a:lnTo>
                <a:cubicBezTo>
                  <a:pt x="5220195" y="1069646"/>
                  <a:pt x="5251113" y="1100564"/>
                  <a:pt x="5251113" y="1138704"/>
                </a:cubicBezTo>
                <a:lnTo>
                  <a:pt x="5251113" y="1414926"/>
                </a:lnTo>
                <a:cubicBezTo>
                  <a:pt x="5251113" y="1453066"/>
                  <a:pt x="5220195" y="1483984"/>
                  <a:pt x="5182055" y="1483984"/>
                </a:cubicBezTo>
                <a:lnTo>
                  <a:pt x="69058" y="1483984"/>
                </a:lnTo>
                <a:cubicBezTo>
                  <a:pt x="30918" y="1483984"/>
                  <a:pt x="0" y="1453066"/>
                  <a:pt x="0" y="1414926"/>
                </a:cubicBezTo>
                <a:lnTo>
                  <a:pt x="0" y="1138704"/>
                </a:lnTo>
                <a:cubicBezTo>
                  <a:pt x="0" y="1100564"/>
                  <a:pt x="30918" y="1069646"/>
                  <a:pt x="69058" y="1069646"/>
                </a:cubicBezTo>
                <a:lnTo>
                  <a:pt x="754484" y="106964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quay"/>
          <p:cNvSpPr/>
          <p:nvPr/>
        </p:nvSpPr>
        <p:spPr>
          <a:xfrm>
            <a:off x="10247512" y="6056394"/>
            <a:ext cx="1550143" cy="779986"/>
          </a:xfrm>
          <a:prstGeom prst="flowChartAlternateProcess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460" tIns="18230" rIns="36460" bIns="18230" spcCol="0" rtlCol="0" anchor="ctr"/>
          <a:lstStyle/>
          <a:p>
            <a:pPr algn="ctr"/>
            <a:r>
              <a:rPr lang="en-US" sz="2900" b="1" dirty="0">
                <a:solidFill>
                  <a:srgbClr val="0033CC"/>
                </a:solidFill>
                <a:latin typeface=".Vn3DH" pitchFamily="34" charset="0"/>
              </a:rPr>
              <a:t>qua</a:t>
            </a:r>
            <a:r>
              <a:rPr lang="en-US" sz="2900" dirty="0">
                <a:solidFill>
                  <a:srgbClr val="0033CC"/>
                </a:solidFill>
                <a:latin typeface=".Vn3DH" pitchFamily="34" charset="0"/>
              </a:rPr>
              <a:t>y</a:t>
            </a:r>
          </a:p>
        </p:txBody>
      </p:sp>
      <p:pic>
        <p:nvPicPr>
          <p:cNvPr id="10" name="Nhạc Các Vòng Quay Của Chiếc Nón Kỳ Diệu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35449" y="-119998"/>
            <a:ext cx="244963" cy="239996"/>
          </a:xfrm>
          <a:prstGeom prst="rect">
            <a:avLst/>
          </a:prstGeom>
        </p:spPr>
      </p:pic>
      <p:sp>
        <p:nvSpPr>
          <p:cNvPr id="13" name="a">
            <a:hlinkClick r:id="rId5" action="ppaction://hlinksldjump"/>
          </p:cNvPr>
          <p:cNvSpPr/>
          <p:nvPr/>
        </p:nvSpPr>
        <p:spPr>
          <a:xfrm>
            <a:off x="492370" y="2049872"/>
            <a:ext cx="2152357" cy="1296072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460" tIns="18230" rIns="36460" bIns="18230" spcCol="0" rtlCol="0" anchor="ctr"/>
          <a:lstStyle/>
          <a:p>
            <a:pPr algn="ctr"/>
            <a:r>
              <a:rPr lang="en-US" sz="8000" b="1" dirty="0" smtClean="0">
                <a:solidFill>
                  <a:srgbClr val="0033CC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en-US" sz="8000" b="1" dirty="0">
              <a:solidFill>
                <a:srgbClr val="0033CC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4" name="b">
            <a:hlinkClick r:id="rId6" action="ppaction://hlinksldjump"/>
          </p:cNvPr>
          <p:cNvSpPr/>
          <p:nvPr/>
        </p:nvSpPr>
        <p:spPr>
          <a:xfrm>
            <a:off x="368328" y="3373467"/>
            <a:ext cx="2110154" cy="1296072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460" tIns="18230" rIns="36460" bIns="18230" spcCol="0" rtlCol="0" anchor="ctr"/>
          <a:lstStyle/>
          <a:p>
            <a:pPr algn="ctr"/>
            <a:r>
              <a:rPr lang="en-US" sz="8000" b="1" dirty="0" smtClean="0">
                <a:solidFill>
                  <a:srgbClr val="0033CC"/>
                </a:solidFill>
                <a:latin typeface=".VnAvant" pitchFamily="34" charset="0"/>
                <a:cs typeface="Times New Roman" pitchFamily="18" charset="0"/>
              </a:rPr>
              <a:t>3</a:t>
            </a:r>
            <a:endParaRPr lang="en-US" sz="8000" b="1" dirty="0">
              <a:solidFill>
                <a:srgbClr val="0033CC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5" name="c">
            <a:hlinkClick r:id="" action="ppaction://noaction"/>
          </p:cNvPr>
          <p:cNvSpPr/>
          <p:nvPr/>
        </p:nvSpPr>
        <p:spPr>
          <a:xfrm>
            <a:off x="347227" y="4669539"/>
            <a:ext cx="2152357" cy="1296072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460" tIns="18230" rIns="36460" bIns="18230" spcCol="0" rtlCol="0" anchor="ctr"/>
          <a:lstStyle/>
          <a:p>
            <a:pPr algn="ctr"/>
            <a:r>
              <a:rPr lang="en-US" sz="8000" b="1" dirty="0" smtClean="0">
                <a:solidFill>
                  <a:srgbClr val="0033CC"/>
                </a:solidFill>
                <a:latin typeface=".VnAvant" pitchFamily="34" charset="0"/>
                <a:cs typeface="Times New Roman" pitchFamily="18" charset="0"/>
              </a:rPr>
              <a:t>5</a:t>
            </a:r>
            <a:endParaRPr lang="en-US" sz="8000" b="1" dirty="0">
              <a:solidFill>
                <a:srgbClr val="0033CC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6" name="a">
            <a:hlinkClick r:id="rId7" action="ppaction://hlinksldjump"/>
          </p:cNvPr>
          <p:cNvSpPr/>
          <p:nvPr/>
        </p:nvSpPr>
        <p:spPr>
          <a:xfrm>
            <a:off x="2003911" y="2020789"/>
            <a:ext cx="2152357" cy="129607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460" tIns="18230" rIns="36460" bIns="18230" spcCol="0" rtlCol="0" anchor="ctr"/>
          <a:lstStyle/>
          <a:p>
            <a:pPr algn="ctr"/>
            <a:r>
              <a:rPr lang="en-US" sz="8000" b="1" dirty="0" smtClean="0">
                <a:solidFill>
                  <a:srgbClr val="0033CC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en-US" sz="8000" b="1" dirty="0">
              <a:solidFill>
                <a:srgbClr val="0033CC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7" name="b">
            <a:hlinkClick r:id="rId8" action="ppaction://hlinksldjump"/>
          </p:cNvPr>
          <p:cNvSpPr/>
          <p:nvPr/>
        </p:nvSpPr>
        <p:spPr>
          <a:xfrm>
            <a:off x="2025012" y="3345944"/>
            <a:ext cx="2110154" cy="1296072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460" tIns="18230" rIns="36460" bIns="18230" spcCol="0" rtlCol="0" anchor="ctr"/>
          <a:lstStyle/>
          <a:p>
            <a:pPr algn="ctr"/>
            <a:r>
              <a:rPr lang="en-US" sz="8000" b="1" dirty="0" smtClean="0">
                <a:solidFill>
                  <a:srgbClr val="0033CC"/>
                </a:solidFill>
                <a:latin typeface=".VnAvant" pitchFamily="34" charset="0"/>
                <a:cs typeface="Times New Roman" pitchFamily="18" charset="0"/>
              </a:rPr>
              <a:t>4</a:t>
            </a:r>
            <a:endParaRPr lang="en-US" sz="8000" b="1" dirty="0">
              <a:solidFill>
                <a:srgbClr val="0033CC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8" name="c">
            <a:hlinkClick r:id="" action="ppaction://noaction"/>
          </p:cNvPr>
          <p:cNvSpPr/>
          <p:nvPr/>
        </p:nvSpPr>
        <p:spPr>
          <a:xfrm>
            <a:off x="1982809" y="4642016"/>
            <a:ext cx="2152357" cy="1296072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460" tIns="18230" rIns="36460" bIns="18230" spcCol="0" rtlCol="0" anchor="ctr"/>
          <a:lstStyle/>
          <a:p>
            <a:pPr algn="ctr"/>
            <a:r>
              <a:rPr lang="en-US" sz="8000" b="1" dirty="0" smtClean="0">
                <a:solidFill>
                  <a:srgbClr val="0033CC"/>
                </a:solidFill>
                <a:latin typeface=".VnAvant" pitchFamily="34" charset="0"/>
                <a:cs typeface="Times New Roman" pitchFamily="18" charset="0"/>
              </a:rPr>
              <a:t>6</a:t>
            </a:r>
            <a:endParaRPr lang="en-US" sz="8000" b="1" dirty="0">
              <a:solidFill>
                <a:srgbClr val="0033CC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302725" y="433128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175245" y="336007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58484" y="348718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218415" y="933367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959175" y="764632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575170" y="601022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464102" y="420652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374243" y="881875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1511905" y="673669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1154947" y="420652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9371628" y="814799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9657378" y="348718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803707" y="900597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462577" y="478882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WordArt 5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553979" y="272518"/>
            <a:ext cx="5143960" cy="1222323"/>
          </a:xfrm>
          <a:prstGeom prst="rect">
            <a:avLst/>
          </a:prstGeom>
          <a:noFill/>
        </p:spPr>
        <p:txBody>
          <a:bodyPr wrap="none" lIns="274293" tIns="137146" rIns="274293" bIns="137146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800" b="1" kern="10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abia" pitchFamily="34" charset="0"/>
              </a:rPr>
              <a:t>Vßng</a:t>
            </a:r>
            <a:r>
              <a:rPr lang="en-US" sz="10800" b="1" kern="10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abia" pitchFamily="34" charset="0"/>
              </a:rPr>
              <a:t> quay</a:t>
            </a:r>
          </a:p>
          <a:p>
            <a:pPr algn="ctr"/>
            <a:r>
              <a:rPr lang="en-US" sz="10800" b="1" kern="10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abia" pitchFamily="34" charset="0"/>
              </a:rPr>
              <a:t>Kú</a:t>
            </a:r>
            <a:r>
              <a:rPr lang="en-US" sz="10800" b="1" kern="10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abia" pitchFamily="34" charset="0"/>
              </a:rPr>
              <a:t> </a:t>
            </a:r>
            <a:r>
              <a:rPr lang="en-US" sz="10800" b="1" kern="10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abia" pitchFamily="34" charset="0"/>
              </a:rPr>
              <a:t>diÖu</a:t>
            </a:r>
            <a:endParaRPr lang="vi-VN" sz="10800" b="1" kern="10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03492" y="1552901"/>
            <a:ext cx="4459899" cy="4476626"/>
            <a:chOff x="5604118" y="1573714"/>
            <a:chExt cx="4247476" cy="4359046"/>
          </a:xfrm>
        </p:grpSpPr>
        <p:grpSp>
          <p:nvGrpSpPr>
            <p:cNvPr id="3" name="Group 2"/>
            <p:cNvGrpSpPr/>
            <p:nvPr/>
          </p:nvGrpSpPr>
          <p:grpSpPr>
            <a:xfrm>
              <a:off x="5604118" y="1573714"/>
              <a:ext cx="4247476" cy="4359046"/>
              <a:chOff x="4544942" y="424187"/>
              <a:chExt cx="3754989" cy="3775483"/>
            </a:xfrm>
          </p:grpSpPr>
          <p:sp>
            <p:nvSpPr>
              <p:cNvPr id="2" name="Flowchart: Or 1"/>
              <p:cNvSpPr/>
              <p:nvPr/>
            </p:nvSpPr>
            <p:spPr>
              <a:xfrm>
                <a:off x="4620942" y="542957"/>
                <a:ext cx="3674441" cy="3599935"/>
              </a:xfrm>
              <a:prstGeom prst="flowChartOr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Pie 3"/>
              <p:cNvSpPr/>
              <p:nvPr/>
            </p:nvSpPr>
            <p:spPr>
              <a:xfrm>
                <a:off x="4620942" y="542958"/>
                <a:ext cx="3674441" cy="3598160"/>
              </a:xfrm>
              <a:prstGeom prst="pie">
                <a:avLst>
                  <a:gd name="adj1" fmla="val 1584084"/>
                  <a:gd name="adj2" fmla="val 540000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Pie 64"/>
              <p:cNvSpPr/>
              <p:nvPr/>
            </p:nvSpPr>
            <p:spPr>
              <a:xfrm rot="16200000">
                <a:off x="4571836" y="465894"/>
                <a:ext cx="3701682" cy="3695397"/>
              </a:xfrm>
              <a:prstGeom prst="pie">
                <a:avLst>
                  <a:gd name="adj1" fmla="val 1953"/>
                  <a:gd name="adj2" fmla="val 3749409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Pie 65"/>
              <p:cNvSpPr/>
              <p:nvPr/>
            </p:nvSpPr>
            <p:spPr>
              <a:xfrm rot="10800000">
                <a:off x="4544942" y="497988"/>
                <a:ext cx="3721312" cy="3701682"/>
              </a:xfrm>
              <a:prstGeom prst="pie">
                <a:avLst>
                  <a:gd name="adj1" fmla="val 1787468"/>
                  <a:gd name="adj2" fmla="val 540000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Pie 66"/>
              <p:cNvSpPr/>
              <p:nvPr/>
            </p:nvSpPr>
            <p:spPr>
              <a:xfrm rot="5400000">
                <a:off x="4658195" y="505723"/>
                <a:ext cx="3599935" cy="3672629"/>
              </a:xfrm>
              <a:prstGeom prst="pie">
                <a:avLst>
                  <a:gd name="adj1" fmla="val 0"/>
                  <a:gd name="adj2" fmla="val 3743861"/>
                </a:avLst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799504">
                <a:off x="7289459" y="1638480"/>
                <a:ext cx="1010472" cy="1554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500" b="1" dirty="0">
                    <a:solidFill>
                      <a:schemeClr val="bg1"/>
                    </a:solidFill>
                    <a:latin typeface=".VnAvant" pitchFamily="34" charset="0"/>
                  </a:rPr>
                  <a:t>3</a:t>
                </a:r>
              </a:p>
            </p:txBody>
          </p:sp>
          <p:sp>
            <p:nvSpPr>
              <p:cNvPr id="25" name="Pie 24"/>
              <p:cNvSpPr/>
              <p:nvPr/>
            </p:nvSpPr>
            <p:spPr>
              <a:xfrm rot="10800000">
                <a:off x="4574977" y="424187"/>
                <a:ext cx="3721311" cy="3701682"/>
              </a:xfrm>
              <a:prstGeom prst="pie">
                <a:avLst>
                  <a:gd name="adj1" fmla="val 19844182"/>
                  <a:gd name="adj2" fmla="val 1868643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Pie 25"/>
              <p:cNvSpPr/>
              <p:nvPr/>
            </p:nvSpPr>
            <p:spPr>
              <a:xfrm rot="16200000">
                <a:off x="4608654" y="483202"/>
                <a:ext cx="3657600" cy="3717669"/>
              </a:xfrm>
              <a:prstGeom prst="pie">
                <a:avLst>
                  <a:gd name="adj1" fmla="val 3594333"/>
                  <a:gd name="adj2" fmla="val 7454552"/>
                </a:avLst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098373" y="2020789"/>
                <a:ext cx="719578" cy="659988"/>
              </a:xfrm>
              <a:prstGeom prst="ellipse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27" name="Picture 3" descr="D:\Users\ADMIN\Downloads\ve-con-heo-7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811" b="97384" l="9817" r="968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3"/>
            <a:stretch/>
          </p:blipFill>
          <p:spPr bwMode="auto">
            <a:xfrm>
              <a:off x="6389019" y="1913967"/>
              <a:ext cx="1300114" cy="1246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Hình ảnh Mèo Con Mèo Phim Hoạt Hình Mèo Con Thú Cưng Mèo Con PNG , Vật Nuôi  Clipart, Mèo Mướp Màu Cam, Động Vật Nhỏ PNG miễn phí tải tập ti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081" b="92339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0243" y="3134112"/>
              <a:ext cx="1430010" cy="1477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:\Users\ADMIN\Downloads\dog-cartoon-png-clip-art-image-5a1bd3e35c94d1.3876989115117731553792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58" r="23470"/>
            <a:stretch/>
          </p:blipFill>
          <p:spPr bwMode="auto">
            <a:xfrm>
              <a:off x="6626434" y="4409898"/>
              <a:ext cx="1062699" cy="1190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D:\Users\ADMIN\Downloads\free-vector-000573-phim-hoat-hinh-con-bo-duc-tren-nen-trang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941" b="97405" l="1650" r="978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3674" y="2952119"/>
              <a:ext cx="1261110" cy="1390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D:\Users\ADMIN\Downloads\1d8d66b88cd41177695e5575e631d19b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3994" b="898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4" r="5236" b="7861"/>
            <a:stretch/>
          </p:blipFill>
          <p:spPr bwMode="auto">
            <a:xfrm>
              <a:off x="7735419" y="4221583"/>
              <a:ext cx="1349829" cy="1417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D:\Users\ADMIN\Downloads\284-2844077_trong-adobe-photoshop-với-ba-ví-dụ-cơ-bản-là-con-gà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877" y="1998983"/>
              <a:ext cx="1252205" cy="1339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7558316" y="5630322"/>
            <a:ext cx="423948" cy="1267630"/>
            <a:chOff x="5370917" y="4383187"/>
            <a:chExt cx="439805" cy="977836"/>
          </a:xfrm>
        </p:grpSpPr>
        <p:sp>
          <p:nvSpPr>
            <p:cNvPr id="63" name="Freeform 62"/>
            <p:cNvSpPr/>
            <p:nvPr/>
          </p:nvSpPr>
          <p:spPr>
            <a:xfrm>
              <a:off x="5437438" y="4383187"/>
              <a:ext cx="292243" cy="847622"/>
            </a:xfrm>
            <a:custGeom>
              <a:avLst/>
              <a:gdLst>
                <a:gd name="connsiteX0" fmla="*/ 128588 w 257175"/>
                <a:gd name="connsiteY0" fmla="*/ 0 h 1441731"/>
                <a:gd name="connsiteX1" fmla="*/ 257175 w 257175"/>
                <a:gd name="connsiteY1" fmla="*/ 345162 h 1441731"/>
                <a:gd name="connsiteX2" fmla="*/ 257175 w 257175"/>
                <a:gd name="connsiteY2" fmla="*/ 1441731 h 1441731"/>
                <a:gd name="connsiteX3" fmla="*/ 0 w 257175"/>
                <a:gd name="connsiteY3" fmla="*/ 1441731 h 1441731"/>
                <a:gd name="connsiteX4" fmla="*/ 0 w 257175"/>
                <a:gd name="connsiteY4" fmla="*/ 345162 h 144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1441731">
                  <a:moveTo>
                    <a:pt x="128588" y="0"/>
                  </a:moveTo>
                  <a:lnTo>
                    <a:pt x="257175" y="345162"/>
                  </a:lnTo>
                  <a:lnTo>
                    <a:pt x="257175" y="1441731"/>
                  </a:lnTo>
                  <a:lnTo>
                    <a:pt x="0" y="1441731"/>
                  </a:lnTo>
                  <a:lnTo>
                    <a:pt x="0" y="34516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370917" y="5073998"/>
              <a:ext cx="439805" cy="28702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48000">
                  <a:schemeClr val="tx1">
                    <a:lumMod val="75000"/>
                    <a:lumOff val="2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8100000" scaled="1"/>
              <a:tileRect/>
            </a:gra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55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94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2423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2423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2423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2423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2423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2423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2423"/>
                                      </p:to>
                                    </p:animClr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2423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2423"/>
                                      </p:to>
                                    </p:animClr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2423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2423"/>
                                      </p:to>
                                    </p:animClr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2423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3" grpId="0" animBg="1"/>
      <p:bldP spid="74" grpId="0" animBg="1"/>
      <p:bldP spid="7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Process 12"/>
          <p:cNvSpPr/>
          <p:nvPr/>
        </p:nvSpPr>
        <p:spPr>
          <a:xfrm>
            <a:off x="0" y="0"/>
            <a:ext cx="12191999" cy="6858000"/>
          </a:xfrm>
          <a:prstGeom prst="flowChartProcess">
            <a:avLst/>
          </a:prstGeom>
          <a:solidFill>
            <a:srgbClr val="FFC000"/>
          </a:solidFill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Process 11"/>
          <p:cNvSpPr/>
          <p:nvPr/>
        </p:nvSpPr>
        <p:spPr>
          <a:xfrm>
            <a:off x="239330" y="400242"/>
            <a:ext cx="11660749" cy="6142226"/>
          </a:xfrm>
          <a:prstGeom prst="flowChartProcess">
            <a:avLst/>
          </a:prstGeom>
          <a:solidFill>
            <a:srgbClr val="FFFFCC"/>
          </a:solidFill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3038902" y="449239"/>
            <a:ext cx="6553200" cy="1018953"/>
          </a:xfrm>
          <a:prstGeom prst="homePlate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2691684" y="449239"/>
            <a:ext cx="1261617" cy="1018953"/>
          </a:xfrm>
          <a:prstGeom prst="hexagon">
            <a:avLst/>
          </a:prstGeom>
          <a:solidFill>
            <a:srgbClr val="FF0000"/>
          </a:solidFill>
          <a:ln w="762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latin typeface=".VnAristote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21890" l="9943" r="89976">
                        <a14:backgroundMark x1="16572" y1="18982" x2="48828" y2="12843"/>
                        <a14:backgroundMark x1="38076" y1="25687" x2="40986" y2="23263"/>
                        <a14:backgroundMark x1="30315" y1="11632" x2="62813" y2="8966"/>
                        <a14:backgroundMark x1="19563" y1="17528" x2="55861" y2="8966"/>
                        <a14:backgroundMark x1="44543" y1="17205" x2="72595" y2="18417"/>
                        <a14:backgroundMark x1="62652" y1="9047" x2="81245" y2="20517"/>
                        <a14:backgroundMark x1="65400" y1="8481" x2="84074" y2="20921"/>
                        <a14:backgroundMark x1="47939" y1="6866" x2="71706" y2="10178"/>
                        <a14:backgroundMark x1="44705" y1="17851" x2="84479" y2="21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663"/>
          <a:stretch/>
        </p:blipFill>
        <p:spPr bwMode="auto">
          <a:xfrm rot="20227819">
            <a:off x="2631515" y="4044787"/>
            <a:ext cx="8859521" cy="165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37127" y="4807947"/>
            <a:ext cx="2729808" cy="1519707"/>
            <a:chOff x="304800" y="4595884"/>
            <a:chExt cx="3276600" cy="1881116"/>
          </a:xfrm>
        </p:grpSpPr>
        <p:sp>
          <p:nvSpPr>
            <p:cNvPr id="11" name="Rounded Rectangle 10"/>
            <p:cNvSpPr/>
            <p:nvPr/>
          </p:nvSpPr>
          <p:spPr>
            <a:xfrm>
              <a:off x="304800" y="4595884"/>
              <a:ext cx="3276600" cy="9667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304800" y="4953000"/>
              <a:ext cx="3276600" cy="1524000"/>
            </a:xfrm>
            <a:prstGeom prst="wedgeRoundRectCallout">
              <a:avLst>
                <a:gd name="adj1" fmla="val 66822"/>
                <a:gd name="adj2" fmla="val 36753"/>
                <a:gd name="adj3" fmla="val 16667"/>
              </a:avLst>
            </a:prstGeom>
            <a:solidFill>
              <a:srgbClr val="FFC000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25780" y="2525346"/>
            <a:ext cx="2889722" cy="1437669"/>
            <a:chOff x="4114800" y="616881"/>
            <a:chExt cx="3276600" cy="1688910"/>
          </a:xfrm>
        </p:grpSpPr>
        <p:sp>
          <p:nvSpPr>
            <p:cNvPr id="16" name="Rounded Rectangle 15"/>
            <p:cNvSpPr/>
            <p:nvPr/>
          </p:nvSpPr>
          <p:spPr>
            <a:xfrm>
              <a:off x="4114800" y="616881"/>
              <a:ext cx="3276600" cy="1219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ular Callout 16"/>
            <p:cNvSpPr/>
            <p:nvPr/>
          </p:nvSpPr>
          <p:spPr>
            <a:xfrm>
              <a:off x="4114800" y="899503"/>
              <a:ext cx="3276600" cy="1406288"/>
            </a:xfrm>
            <a:prstGeom prst="wedgeRoundRectCallout">
              <a:avLst>
                <a:gd name="adj1" fmla="val 40269"/>
                <a:gd name="adj2" fmla="val 90956"/>
                <a:gd name="adj3" fmla="val 1666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6" descr="C:\Users\ADMIN\Downloads\Mẫu Khung Bìa Đẹp_files\Loan Nguyen _ Facebook_files\lovepik-cartoon-girl-reading-book-illustration-png-image_401272088_wh1200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" b="98000" l="366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1806" y="4054430"/>
            <a:ext cx="2517820" cy="251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8384145" y="1986880"/>
            <a:ext cx="2910625" cy="1257300"/>
            <a:chOff x="8033982" y="247650"/>
            <a:chExt cx="3276600" cy="1595366"/>
          </a:xfrm>
        </p:grpSpPr>
        <p:sp>
          <p:nvSpPr>
            <p:cNvPr id="20" name="Rounded Rectangle 19"/>
            <p:cNvSpPr/>
            <p:nvPr/>
          </p:nvSpPr>
          <p:spPr>
            <a:xfrm>
              <a:off x="8033982" y="247650"/>
              <a:ext cx="3276600" cy="9667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ular Callout 20"/>
            <p:cNvSpPr/>
            <p:nvPr/>
          </p:nvSpPr>
          <p:spPr>
            <a:xfrm>
              <a:off x="8033982" y="585716"/>
              <a:ext cx="3276600" cy="1257300"/>
            </a:xfrm>
            <a:prstGeom prst="wedgeRoundRectCallout">
              <a:avLst>
                <a:gd name="adj1" fmla="val -12054"/>
                <a:gd name="adj2" fmla="val 95110"/>
                <a:gd name="adj3" fmla="val 16667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/>
          <p:cNvSpPr/>
          <p:nvPr/>
        </p:nvSpPr>
        <p:spPr>
          <a:xfrm>
            <a:off x="694252" y="55049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059156" y="67717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66935" y="67717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251921" y="96069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50426" y="77436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848931" y="58803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662705" y="77436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35438" y="6572250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437594" y="6572250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53301" y="6572250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86088" y="6606411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706056" y="4873299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693009" y="6572250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506783" y="6572250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6231979" y="4748310"/>
            <a:ext cx="1686929" cy="1823940"/>
            <a:chOff x="21363769" y="12253111"/>
            <a:chExt cx="3933403" cy="4853614"/>
          </a:xfrm>
        </p:grpSpPr>
        <p:pic>
          <p:nvPicPr>
            <p:cNvPr id="42" name="Picture 9" descr="C:\Users\ADMIN\Downloads\các video đông\9e481735cfd7d2e773a05c4784f9631b.png_wh860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10000" r="996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62" r="7696"/>
            <a:stretch/>
          </p:blipFill>
          <p:spPr bwMode="auto">
            <a:xfrm>
              <a:off x="21363769" y="12253111"/>
              <a:ext cx="3933403" cy="485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Oval 42"/>
            <p:cNvSpPr/>
            <p:nvPr/>
          </p:nvSpPr>
          <p:spPr>
            <a:xfrm>
              <a:off x="21910233" y="13550983"/>
              <a:ext cx="2665730" cy="27586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Oval 43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5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4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3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2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1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0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pic>
        <p:nvPicPr>
          <p:cNvPr id="2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770643" y="7047913"/>
            <a:ext cx="453847" cy="4538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76" y="647114"/>
            <a:ext cx="4609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2" descr="C:\Users\ADMIN\Downloads\Mẫu Khung Bìa Đẹp_files\Loan Nguyen _ Facebook_files\graduation-cap-hat-png-picture-Png-Downloa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155" y="512226"/>
            <a:ext cx="1625585" cy="11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337626" y="244226"/>
            <a:ext cx="1851794" cy="1336567"/>
            <a:chOff x="337626" y="244226"/>
            <a:chExt cx="1851794" cy="1336567"/>
          </a:xfrm>
        </p:grpSpPr>
        <p:pic>
          <p:nvPicPr>
            <p:cNvPr id="52" name="Picture 2" descr="C:\Users\ADMIN\Downloads\Mẫu Khung Bìa Đẹp_files\Loan Nguyen _ Facebook_files\png-transparent-green-leaf-illustration-paper-ribbon-label-cool-designs-leaf-grass-banner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42" b="95801" l="2500" r="965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26" y="244226"/>
              <a:ext cx="1851794" cy="1336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793470" y="708252"/>
              <a:ext cx="10791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64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5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Process 12"/>
          <p:cNvSpPr/>
          <p:nvPr/>
        </p:nvSpPr>
        <p:spPr>
          <a:xfrm>
            <a:off x="0" y="0"/>
            <a:ext cx="12191999" cy="6858000"/>
          </a:xfrm>
          <a:prstGeom prst="flowChartProcess">
            <a:avLst/>
          </a:prstGeom>
          <a:solidFill>
            <a:srgbClr val="FFC000"/>
          </a:solidFill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Process 11"/>
          <p:cNvSpPr/>
          <p:nvPr/>
        </p:nvSpPr>
        <p:spPr>
          <a:xfrm>
            <a:off x="380998" y="359083"/>
            <a:ext cx="11430001" cy="6144748"/>
          </a:xfrm>
          <a:prstGeom prst="flowChartProcess">
            <a:avLst/>
          </a:prstGeom>
          <a:solidFill>
            <a:srgbClr val="FFFFCC"/>
          </a:solidFill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786046" y="706272"/>
            <a:ext cx="7128580" cy="1388660"/>
            <a:chOff x="2129014" y="3107140"/>
            <a:chExt cx="7128580" cy="1388660"/>
          </a:xfrm>
        </p:grpSpPr>
        <p:sp>
          <p:nvSpPr>
            <p:cNvPr id="7" name="Flowchart: Terminator 8"/>
            <p:cNvSpPr/>
            <p:nvPr/>
          </p:nvSpPr>
          <p:spPr>
            <a:xfrm>
              <a:off x="2129014" y="3276600"/>
              <a:ext cx="7128580" cy="1219200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624 w 20749"/>
                <a:gd name="connsiteY0" fmla="*/ 0 h 21600"/>
                <a:gd name="connsiteX1" fmla="*/ 17274 w 20749"/>
                <a:gd name="connsiteY1" fmla="*/ 0 h 21600"/>
                <a:gd name="connsiteX2" fmla="*/ 20749 w 20749"/>
                <a:gd name="connsiteY2" fmla="*/ 10800 h 21600"/>
                <a:gd name="connsiteX3" fmla="*/ 17274 w 20749"/>
                <a:gd name="connsiteY3" fmla="*/ 21600 h 21600"/>
                <a:gd name="connsiteX4" fmla="*/ 2624 w 20749"/>
                <a:gd name="connsiteY4" fmla="*/ 21600 h 21600"/>
                <a:gd name="connsiteX5" fmla="*/ 0 w 20749"/>
                <a:gd name="connsiteY5" fmla="*/ 10800 h 21600"/>
                <a:gd name="connsiteX6" fmla="*/ 2624 w 20749"/>
                <a:gd name="connsiteY6" fmla="*/ 0 h 21600"/>
                <a:gd name="connsiteX0" fmla="*/ 2624 w 20207"/>
                <a:gd name="connsiteY0" fmla="*/ 0 h 21600"/>
                <a:gd name="connsiteX1" fmla="*/ 17274 w 20207"/>
                <a:gd name="connsiteY1" fmla="*/ 0 h 21600"/>
                <a:gd name="connsiteX2" fmla="*/ 20207 w 20207"/>
                <a:gd name="connsiteY2" fmla="*/ 10800 h 21600"/>
                <a:gd name="connsiteX3" fmla="*/ 17274 w 20207"/>
                <a:gd name="connsiteY3" fmla="*/ 21600 h 21600"/>
                <a:gd name="connsiteX4" fmla="*/ 2624 w 20207"/>
                <a:gd name="connsiteY4" fmla="*/ 21600 h 21600"/>
                <a:gd name="connsiteX5" fmla="*/ 0 w 20207"/>
                <a:gd name="connsiteY5" fmla="*/ 10800 h 21600"/>
                <a:gd name="connsiteX6" fmla="*/ 2624 w 20207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07" h="21600">
                  <a:moveTo>
                    <a:pt x="2624" y="0"/>
                  </a:moveTo>
                  <a:lnTo>
                    <a:pt x="17274" y="0"/>
                  </a:lnTo>
                  <a:cubicBezTo>
                    <a:pt x="19193" y="0"/>
                    <a:pt x="20207" y="4835"/>
                    <a:pt x="20207" y="10800"/>
                  </a:cubicBezTo>
                  <a:cubicBezTo>
                    <a:pt x="20207" y="16765"/>
                    <a:pt x="19193" y="21600"/>
                    <a:pt x="17274" y="21600"/>
                  </a:cubicBezTo>
                  <a:lnTo>
                    <a:pt x="2624" y="21600"/>
                  </a:lnTo>
                  <a:cubicBezTo>
                    <a:pt x="705" y="21600"/>
                    <a:pt x="0" y="16765"/>
                    <a:pt x="0" y="10800"/>
                  </a:cubicBezTo>
                  <a:cubicBezTo>
                    <a:pt x="0" y="4835"/>
                    <a:pt x="705" y="0"/>
                    <a:pt x="2624" y="0"/>
                  </a:cubicBezTo>
                  <a:close/>
                </a:path>
              </a:pathLst>
            </a:custGeom>
            <a:solidFill>
              <a:srgbClr val="FF6699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Terminator 7"/>
            <p:cNvSpPr/>
            <p:nvPr/>
          </p:nvSpPr>
          <p:spPr>
            <a:xfrm>
              <a:off x="2273539" y="3200400"/>
              <a:ext cx="6825939" cy="1143000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2409 w 20534"/>
                <a:gd name="connsiteY0" fmla="*/ 0 h 21600"/>
                <a:gd name="connsiteX1" fmla="*/ 17059 w 20534"/>
                <a:gd name="connsiteY1" fmla="*/ 0 h 21600"/>
                <a:gd name="connsiteX2" fmla="*/ 20534 w 20534"/>
                <a:gd name="connsiteY2" fmla="*/ 10800 h 21600"/>
                <a:gd name="connsiteX3" fmla="*/ 17059 w 20534"/>
                <a:gd name="connsiteY3" fmla="*/ 21600 h 21600"/>
                <a:gd name="connsiteX4" fmla="*/ 2409 w 20534"/>
                <a:gd name="connsiteY4" fmla="*/ 21600 h 21600"/>
                <a:gd name="connsiteX5" fmla="*/ 0 w 20534"/>
                <a:gd name="connsiteY5" fmla="*/ 11316 h 21600"/>
                <a:gd name="connsiteX6" fmla="*/ 2409 w 20534"/>
                <a:gd name="connsiteY6" fmla="*/ 0 h 21600"/>
                <a:gd name="connsiteX0" fmla="*/ 2409 w 19744"/>
                <a:gd name="connsiteY0" fmla="*/ 0 h 21600"/>
                <a:gd name="connsiteX1" fmla="*/ 17059 w 19744"/>
                <a:gd name="connsiteY1" fmla="*/ 0 h 21600"/>
                <a:gd name="connsiteX2" fmla="*/ 19744 w 19744"/>
                <a:gd name="connsiteY2" fmla="*/ 11058 h 21600"/>
                <a:gd name="connsiteX3" fmla="*/ 17059 w 19744"/>
                <a:gd name="connsiteY3" fmla="*/ 21600 h 21600"/>
                <a:gd name="connsiteX4" fmla="*/ 2409 w 19744"/>
                <a:gd name="connsiteY4" fmla="*/ 21600 h 21600"/>
                <a:gd name="connsiteX5" fmla="*/ 0 w 19744"/>
                <a:gd name="connsiteY5" fmla="*/ 11316 h 21600"/>
                <a:gd name="connsiteX6" fmla="*/ 2409 w 19744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44" h="21600">
                  <a:moveTo>
                    <a:pt x="2409" y="0"/>
                  </a:moveTo>
                  <a:lnTo>
                    <a:pt x="17059" y="0"/>
                  </a:lnTo>
                  <a:cubicBezTo>
                    <a:pt x="18978" y="0"/>
                    <a:pt x="19744" y="5093"/>
                    <a:pt x="19744" y="11058"/>
                  </a:cubicBezTo>
                  <a:cubicBezTo>
                    <a:pt x="19744" y="17023"/>
                    <a:pt x="18978" y="21600"/>
                    <a:pt x="17059" y="21600"/>
                  </a:cubicBezTo>
                  <a:lnTo>
                    <a:pt x="2409" y="21600"/>
                  </a:lnTo>
                  <a:cubicBezTo>
                    <a:pt x="490" y="21600"/>
                    <a:pt x="0" y="17281"/>
                    <a:pt x="0" y="11316"/>
                  </a:cubicBezTo>
                  <a:cubicBezTo>
                    <a:pt x="0" y="5351"/>
                    <a:pt x="490" y="0"/>
                    <a:pt x="2409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458200" y="3200400"/>
              <a:ext cx="228600" cy="228600"/>
            </a:xfrm>
            <a:prstGeom prst="ellipse">
              <a:avLst/>
            </a:prstGeom>
            <a:solidFill>
              <a:srgbClr val="FF6699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861943" y="3200400"/>
              <a:ext cx="228600" cy="228600"/>
            </a:xfrm>
            <a:prstGeom prst="ellipse">
              <a:avLst/>
            </a:prstGeom>
            <a:solidFill>
              <a:srgbClr val="FF6699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765271" y="4101721"/>
              <a:ext cx="228600" cy="228600"/>
            </a:xfrm>
            <a:prstGeom prst="ellipse">
              <a:avLst/>
            </a:prstGeom>
            <a:solidFill>
              <a:srgbClr val="FF6699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576481" y="4088642"/>
              <a:ext cx="228600" cy="228600"/>
            </a:xfrm>
            <a:prstGeom prst="ellipse">
              <a:avLst/>
            </a:prstGeom>
            <a:solidFill>
              <a:srgbClr val="FF6699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993871" y="3107140"/>
              <a:ext cx="5578629" cy="0"/>
            </a:xfrm>
            <a:prstGeom prst="line">
              <a:avLst/>
            </a:prstGeom>
            <a:ln w="603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997852" y="4227394"/>
              <a:ext cx="5578629" cy="0"/>
            </a:xfrm>
            <a:prstGeom prst="line">
              <a:avLst/>
            </a:prstGeom>
            <a:ln w="603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21890" l="9943" r="89976">
                        <a14:backgroundMark x1="16572" y1="18982" x2="48828" y2="12843"/>
                        <a14:backgroundMark x1="38076" y1="25687" x2="40986" y2="23263"/>
                        <a14:backgroundMark x1="30315" y1="11632" x2="62813" y2="8966"/>
                        <a14:backgroundMark x1="19563" y1="17528" x2="55861" y2="8966"/>
                        <a14:backgroundMark x1="44543" y1="17205" x2="72595" y2="18417"/>
                        <a14:backgroundMark x1="62652" y1="9047" x2="81245" y2="20517"/>
                        <a14:backgroundMark x1="65400" y1="8481" x2="84074" y2="20921"/>
                        <a14:backgroundMark x1="47939" y1="6866" x2="71706" y2="10178"/>
                        <a14:backgroundMark x1="44705" y1="17851" x2="84479" y2="21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663"/>
          <a:stretch/>
        </p:blipFill>
        <p:spPr bwMode="auto">
          <a:xfrm rot="20227819">
            <a:off x="2631515" y="4044787"/>
            <a:ext cx="8859521" cy="165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837127" y="4807947"/>
            <a:ext cx="2729808" cy="1519707"/>
            <a:chOff x="304800" y="4595884"/>
            <a:chExt cx="3276600" cy="1881116"/>
          </a:xfrm>
        </p:grpSpPr>
        <p:sp>
          <p:nvSpPr>
            <p:cNvPr id="21" name="Rounded Rectangle 20"/>
            <p:cNvSpPr/>
            <p:nvPr/>
          </p:nvSpPr>
          <p:spPr>
            <a:xfrm>
              <a:off x="304800" y="4595884"/>
              <a:ext cx="3276600" cy="9667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ular Callout 21"/>
            <p:cNvSpPr/>
            <p:nvPr/>
          </p:nvSpPr>
          <p:spPr>
            <a:xfrm>
              <a:off x="304800" y="4953000"/>
              <a:ext cx="3276600" cy="1524000"/>
            </a:xfrm>
            <a:prstGeom prst="wedgeRoundRectCallout">
              <a:avLst>
                <a:gd name="adj1" fmla="val 66822"/>
                <a:gd name="adj2" fmla="val 36753"/>
                <a:gd name="adj3" fmla="val 16667"/>
              </a:avLst>
            </a:prstGeom>
            <a:solidFill>
              <a:srgbClr val="00B050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66935" y="2626600"/>
            <a:ext cx="2653560" cy="1437668"/>
            <a:chOff x="4114800" y="616881"/>
            <a:chExt cx="3276600" cy="1688910"/>
          </a:xfrm>
        </p:grpSpPr>
        <p:sp>
          <p:nvSpPr>
            <p:cNvPr id="24" name="Rounded Rectangle 23"/>
            <p:cNvSpPr/>
            <p:nvPr/>
          </p:nvSpPr>
          <p:spPr>
            <a:xfrm>
              <a:off x="4114800" y="616881"/>
              <a:ext cx="3276600" cy="1219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ular Callout 24"/>
            <p:cNvSpPr/>
            <p:nvPr/>
          </p:nvSpPr>
          <p:spPr>
            <a:xfrm>
              <a:off x="4114800" y="899503"/>
              <a:ext cx="3276600" cy="1406288"/>
            </a:xfrm>
            <a:prstGeom prst="wedgeRoundRectCallout">
              <a:avLst>
                <a:gd name="adj1" fmla="val 40269"/>
                <a:gd name="adj2" fmla="val 90956"/>
                <a:gd name="adj3" fmla="val 16667"/>
              </a:avLst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84145" y="1986880"/>
            <a:ext cx="2910625" cy="1257300"/>
            <a:chOff x="8033982" y="247650"/>
            <a:chExt cx="3276600" cy="1595366"/>
          </a:xfrm>
        </p:grpSpPr>
        <p:sp>
          <p:nvSpPr>
            <p:cNvPr id="28" name="Rounded Rectangle 27"/>
            <p:cNvSpPr/>
            <p:nvPr/>
          </p:nvSpPr>
          <p:spPr>
            <a:xfrm>
              <a:off x="8033982" y="247650"/>
              <a:ext cx="3276600" cy="9667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ular Callout 28"/>
            <p:cNvSpPr/>
            <p:nvPr/>
          </p:nvSpPr>
          <p:spPr>
            <a:xfrm>
              <a:off x="8033982" y="585716"/>
              <a:ext cx="3276600" cy="1257300"/>
            </a:xfrm>
            <a:prstGeom prst="wedgeRoundRectCallout">
              <a:avLst>
                <a:gd name="adj1" fmla="val -12054"/>
                <a:gd name="adj2" fmla="val 95110"/>
                <a:gd name="adj3" fmla="val 16667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/>
          <p:nvPr/>
        </p:nvSpPr>
        <p:spPr>
          <a:xfrm>
            <a:off x="694252" y="55049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059156" y="67717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566935" y="67717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251921" y="96069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050426" y="77436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848931" y="58803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662705" y="77436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72751" y="6577541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37655" y="6590209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945434" y="6590209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630420" y="6618561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428925" y="6599928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227430" y="6581295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204" y="6599928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6231979" y="4748310"/>
            <a:ext cx="1686929" cy="1823940"/>
            <a:chOff x="21363769" y="12253111"/>
            <a:chExt cx="3933403" cy="4853614"/>
          </a:xfrm>
        </p:grpSpPr>
        <p:pic>
          <p:nvPicPr>
            <p:cNvPr id="45" name="Picture 9" descr="C:\Users\ADMIN\Downloads\các video đông\9e481735cfd7d2e773a05c4784f9631b.png_wh860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10000" r="996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62" r="7696"/>
            <a:stretch/>
          </p:blipFill>
          <p:spPr bwMode="auto">
            <a:xfrm>
              <a:off x="21363769" y="12253111"/>
              <a:ext cx="3933403" cy="485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21910233" y="13550983"/>
              <a:ext cx="2665730" cy="27586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Oval 46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5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4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3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2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1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0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pic>
        <p:nvPicPr>
          <p:cNvPr id="2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83701" y="7258929"/>
            <a:ext cx="404122" cy="40412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239051" y="1159735"/>
            <a:ext cx="460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Picture 6" descr="C:\Users\ADMIN\Downloads\Mẫu Khung Bìa Đẹp_files\Loan Nguyen _ Facebook_files\lovepik-cartoon-girl-reading-book-illustration-png-image_401272088_wh1200.pn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0" b="98000" l="366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3179" y="4039083"/>
            <a:ext cx="2517820" cy="251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ADMIN\Downloads\Mẫu Khung Bìa Đẹp_files\Loan Nguyen _ Facebook_files\graduation-cap-hat-png-picture-Png-Downloa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12" y="555230"/>
            <a:ext cx="1625585" cy="11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337626" y="244226"/>
            <a:ext cx="1851794" cy="1336567"/>
            <a:chOff x="337626" y="244226"/>
            <a:chExt cx="1851794" cy="1336567"/>
          </a:xfrm>
        </p:grpSpPr>
        <p:pic>
          <p:nvPicPr>
            <p:cNvPr id="57" name="Picture 2" descr="C:\Users\ADMIN\Downloads\Mẫu Khung Bìa Đẹp_files\Loan Nguyen _ Facebook_files\png-transparent-green-leaf-illustration-paper-ribbon-label-cool-designs-leaf-grass-banner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42" b="95801" l="2500" r="965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26" y="244226"/>
              <a:ext cx="1851794" cy="1336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793470" y="708252"/>
              <a:ext cx="10791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4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5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Process 12"/>
          <p:cNvSpPr/>
          <p:nvPr/>
        </p:nvSpPr>
        <p:spPr>
          <a:xfrm>
            <a:off x="0" y="0"/>
            <a:ext cx="12191999" cy="6858000"/>
          </a:xfrm>
          <a:prstGeom prst="flowChartProcess">
            <a:avLst/>
          </a:prstGeom>
          <a:solidFill>
            <a:srgbClr val="FFC000"/>
          </a:solidFill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Process 11"/>
          <p:cNvSpPr/>
          <p:nvPr/>
        </p:nvSpPr>
        <p:spPr>
          <a:xfrm>
            <a:off x="218941" y="283890"/>
            <a:ext cx="11732653" cy="6290220"/>
          </a:xfrm>
          <a:prstGeom prst="flowChartProcess">
            <a:avLst/>
          </a:prstGeom>
          <a:solidFill>
            <a:srgbClr val="FFFFCC"/>
          </a:solidFill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134933" y="602776"/>
            <a:ext cx="7667198" cy="1024151"/>
            <a:chOff x="1743502" y="949657"/>
            <a:chExt cx="7667198" cy="1262418"/>
          </a:xfrm>
          <a:solidFill>
            <a:srgbClr val="FFFF00"/>
          </a:solidFill>
        </p:grpSpPr>
        <p:sp>
          <p:nvSpPr>
            <p:cNvPr id="9" name="Rectangle 8"/>
            <p:cNvSpPr/>
            <p:nvPr/>
          </p:nvSpPr>
          <p:spPr>
            <a:xfrm>
              <a:off x="1743502" y="971266"/>
              <a:ext cx="7324298" cy="1219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743502" y="949657"/>
              <a:ext cx="7667198" cy="1262418"/>
              <a:chOff x="1591102" y="928048"/>
              <a:chExt cx="7667198" cy="1262418"/>
            </a:xfrm>
            <a:grpFill/>
          </p:grpSpPr>
          <p:grpSp>
            <p:nvGrpSpPr>
              <p:cNvPr id="11" name="Group 10"/>
              <p:cNvGrpSpPr/>
              <p:nvPr/>
            </p:nvGrpSpPr>
            <p:grpSpPr>
              <a:xfrm>
                <a:off x="8842043" y="928048"/>
                <a:ext cx="416257" cy="1262418"/>
                <a:chOff x="8842043" y="928048"/>
                <a:chExt cx="416257" cy="1262418"/>
              </a:xfrm>
              <a:grpFill/>
            </p:grpSpPr>
            <p:sp>
              <p:nvSpPr>
                <p:cNvPr id="15" name="Chevron 14"/>
                <p:cNvSpPr/>
                <p:nvPr/>
              </p:nvSpPr>
              <p:spPr>
                <a:xfrm>
                  <a:off x="8877300" y="987757"/>
                  <a:ext cx="381000" cy="476534"/>
                </a:xfrm>
                <a:prstGeom prst="chevr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Chevron 15"/>
                <p:cNvSpPr/>
                <p:nvPr/>
              </p:nvSpPr>
              <p:spPr>
                <a:xfrm>
                  <a:off x="8877300" y="1342599"/>
                  <a:ext cx="381000" cy="476534"/>
                </a:xfrm>
                <a:prstGeom prst="chevr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Chevron 16"/>
                <p:cNvSpPr/>
                <p:nvPr/>
              </p:nvSpPr>
              <p:spPr>
                <a:xfrm>
                  <a:off x="8842043" y="1713932"/>
                  <a:ext cx="381000" cy="476534"/>
                </a:xfrm>
                <a:prstGeom prst="chevr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ight Brace 17"/>
                <p:cNvSpPr/>
                <p:nvPr/>
              </p:nvSpPr>
              <p:spPr>
                <a:xfrm>
                  <a:off x="8915400" y="928048"/>
                  <a:ext cx="152400" cy="1219200"/>
                </a:xfrm>
                <a:prstGeom prst="rightBrac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1591102" y="987757"/>
                <a:ext cx="7467599" cy="1145843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2472744" y="483927"/>
            <a:ext cx="1080720" cy="865454"/>
            <a:chOff x="609600" y="609600"/>
            <a:chExt cx="1295400" cy="1066800"/>
          </a:xfrm>
          <a:solidFill>
            <a:srgbClr val="FFC000"/>
          </a:solidFill>
        </p:grpSpPr>
        <p:sp>
          <p:nvSpPr>
            <p:cNvPr id="20" name="Rectangle 19"/>
            <p:cNvSpPr/>
            <p:nvPr/>
          </p:nvSpPr>
          <p:spPr>
            <a:xfrm>
              <a:off x="609600" y="609600"/>
              <a:ext cx="1295400" cy="1066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800" y="685800"/>
              <a:ext cx="1143000" cy="9144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21890" l="9943" r="89976">
                        <a14:backgroundMark x1="16572" y1="18982" x2="48828" y2="12843"/>
                        <a14:backgroundMark x1="38076" y1="25687" x2="40986" y2="23263"/>
                        <a14:backgroundMark x1="30315" y1="11632" x2="62813" y2="8966"/>
                        <a14:backgroundMark x1="19563" y1="17528" x2="55861" y2="8966"/>
                        <a14:backgroundMark x1="44543" y1="17205" x2="72595" y2="18417"/>
                        <a14:backgroundMark x1="62652" y1="9047" x2="81245" y2="20517"/>
                        <a14:backgroundMark x1="65400" y1="8481" x2="84074" y2="20921"/>
                        <a14:backgroundMark x1="47939" y1="6866" x2="71706" y2="10178"/>
                        <a14:backgroundMark x1="44705" y1="17851" x2="84479" y2="21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663"/>
          <a:stretch/>
        </p:blipFill>
        <p:spPr bwMode="auto">
          <a:xfrm rot="20227819">
            <a:off x="2631515" y="4044787"/>
            <a:ext cx="8859521" cy="165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837127" y="4807947"/>
            <a:ext cx="2729808" cy="1519707"/>
            <a:chOff x="304800" y="4595884"/>
            <a:chExt cx="3276600" cy="1881116"/>
          </a:xfrm>
        </p:grpSpPr>
        <p:sp>
          <p:nvSpPr>
            <p:cNvPr id="24" name="Rounded Rectangle 23"/>
            <p:cNvSpPr/>
            <p:nvPr/>
          </p:nvSpPr>
          <p:spPr>
            <a:xfrm>
              <a:off x="304800" y="4595884"/>
              <a:ext cx="3276600" cy="9667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ular Callout 24"/>
            <p:cNvSpPr/>
            <p:nvPr/>
          </p:nvSpPr>
          <p:spPr>
            <a:xfrm>
              <a:off x="304800" y="4953000"/>
              <a:ext cx="3276600" cy="1524000"/>
            </a:xfrm>
            <a:prstGeom prst="wedgeRoundRectCallout">
              <a:avLst>
                <a:gd name="adj1" fmla="val 66822"/>
                <a:gd name="adj2" fmla="val 36753"/>
                <a:gd name="adj3" fmla="val 16667"/>
              </a:avLst>
            </a:prstGeom>
            <a:solidFill>
              <a:srgbClr val="00B050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66935" y="2426682"/>
            <a:ext cx="2936896" cy="1437668"/>
            <a:chOff x="4114800" y="616881"/>
            <a:chExt cx="3276600" cy="1688910"/>
          </a:xfrm>
        </p:grpSpPr>
        <p:sp>
          <p:nvSpPr>
            <p:cNvPr id="27" name="Rounded Rectangle 26"/>
            <p:cNvSpPr/>
            <p:nvPr/>
          </p:nvSpPr>
          <p:spPr>
            <a:xfrm>
              <a:off x="4114800" y="616881"/>
              <a:ext cx="3276600" cy="1219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ular Callout 27"/>
            <p:cNvSpPr/>
            <p:nvPr/>
          </p:nvSpPr>
          <p:spPr>
            <a:xfrm>
              <a:off x="4114800" y="899503"/>
              <a:ext cx="3276600" cy="1406288"/>
            </a:xfrm>
            <a:prstGeom prst="wedgeRoundRectCallout">
              <a:avLst>
                <a:gd name="adj1" fmla="val 40269"/>
                <a:gd name="adj2" fmla="val 90956"/>
                <a:gd name="adj3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384145" y="1986880"/>
            <a:ext cx="2910625" cy="1257300"/>
            <a:chOff x="8033982" y="247650"/>
            <a:chExt cx="3276600" cy="1595366"/>
          </a:xfrm>
        </p:grpSpPr>
        <p:sp>
          <p:nvSpPr>
            <p:cNvPr id="31" name="Rounded Rectangle 30"/>
            <p:cNvSpPr/>
            <p:nvPr/>
          </p:nvSpPr>
          <p:spPr>
            <a:xfrm>
              <a:off x="8033982" y="247650"/>
              <a:ext cx="3276600" cy="9667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ular Callout 31"/>
            <p:cNvSpPr/>
            <p:nvPr/>
          </p:nvSpPr>
          <p:spPr>
            <a:xfrm>
              <a:off x="8033982" y="585716"/>
              <a:ext cx="3276600" cy="1257300"/>
            </a:xfrm>
            <a:prstGeom prst="wedgeRoundRectCallout">
              <a:avLst>
                <a:gd name="adj1" fmla="val -12054"/>
                <a:gd name="adj2" fmla="val 95110"/>
                <a:gd name="adj3" fmla="val 16667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/>
          <p:cNvSpPr/>
          <p:nvPr/>
        </p:nvSpPr>
        <p:spPr>
          <a:xfrm>
            <a:off x="705101" y="-24247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070005" y="-11579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577784" y="-11579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62770" y="16773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061275" y="-1860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859780" y="-20493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673554" y="-1860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52836" y="6551723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217740" y="6564391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725519" y="6564391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410505" y="6592743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209010" y="6574110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007515" y="6555477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821289" y="6574110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231979" y="4748310"/>
            <a:ext cx="1686929" cy="1823940"/>
            <a:chOff x="21363769" y="12253111"/>
            <a:chExt cx="3933403" cy="4853614"/>
          </a:xfrm>
        </p:grpSpPr>
        <p:pic>
          <p:nvPicPr>
            <p:cNvPr id="48" name="Picture 9" descr="C:\Users\ADMIN\Downloads\các video đông\9e481735cfd7d2e773a05c4784f9631b.png_wh860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10000" r="996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62" r="7696"/>
            <a:stretch/>
          </p:blipFill>
          <p:spPr bwMode="auto">
            <a:xfrm>
              <a:off x="21363769" y="12253111"/>
              <a:ext cx="3933403" cy="485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Oval 48"/>
            <p:cNvSpPr/>
            <p:nvPr/>
          </p:nvSpPr>
          <p:spPr>
            <a:xfrm>
              <a:off x="21910233" y="13550983"/>
              <a:ext cx="2665730" cy="27586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5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4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3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2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1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0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63533" y="647114"/>
            <a:ext cx="558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Picture 6" descr="C:\Users\ADMIN\Downloads\Mẫu Khung Bìa Đẹp_files\Loan Nguyen _ Facebook_files\lovepik-cartoon-girl-reading-book-illustration-png-image_401272088_wh1200.pn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0" b="98000" l="366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33774" y="4074923"/>
            <a:ext cx="2517820" cy="251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ownloads\Mẫu Khung Bìa Đẹp_files\Loan Nguyen _ Facebook_files\graduation-cap-hat-png-picture-Png-Downloa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695" y="449913"/>
            <a:ext cx="1378538" cy="9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37626" y="244226"/>
            <a:ext cx="1851794" cy="1336567"/>
            <a:chOff x="337626" y="244226"/>
            <a:chExt cx="1851794" cy="1336567"/>
          </a:xfrm>
        </p:grpSpPr>
        <p:pic>
          <p:nvPicPr>
            <p:cNvPr id="2050" name="Picture 2" descr="C:\Users\ADMIN\Downloads\Mẫu Khung Bìa Đẹp_files\Loan Nguyen _ Facebook_files\png-transparent-green-leaf-illustration-paper-ribbon-label-cool-designs-leaf-grass-banner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42" b="95801" l="2500" r="965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26" y="244226"/>
              <a:ext cx="1851794" cy="1336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93470" y="708252"/>
              <a:ext cx="10791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595767" y="70534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53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Process 12"/>
          <p:cNvSpPr/>
          <p:nvPr/>
        </p:nvSpPr>
        <p:spPr>
          <a:xfrm>
            <a:off x="0" y="0"/>
            <a:ext cx="12191999" cy="6858000"/>
          </a:xfrm>
          <a:prstGeom prst="flowChartProcess">
            <a:avLst/>
          </a:prstGeom>
          <a:solidFill>
            <a:srgbClr val="FFC000"/>
          </a:solidFill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Process 11"/>
          <p:cNvSpPr/>
          <p:nvPr/>
        </p:nvSpPr>
        <p:spPr>
          <a:xfrm>
            <a:off x="380998" y="359083"/>
            <a:ext cx="11430001" cy="6183385"/>
          </a:xfrm>
          <a:prstGeom prst="flowChartProcess">
            <a:avLst/>
          </a:prstGeom>
          <a:solidFill>
            <a:srgbClr val="FFFFCC"/>
          </a:solidFill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416443" y="634720"/>
            <a:ext cx="8116089" cy="1158025"/>
            <a:chOff x="2017198" y="502060"/>
            <a:chExt cx="8116089" cy="1158025"/>
          </a:xfrm>
        </p:grpSpPr>
        <p:grpSp>
          <p:nvGrpSpPr>
            <p:cNvPr id="8" name="Group 7"/>
            <p:cNvGrpSpPr/>
            <p:nvPr/>
          </p:nvGrpSpPr>
          <p:grpSpPr>
            <a:xfrm>
              <a:off x="2017198" y="502060"/>
              <a:ext cx="8116089" cy="1158025"/>
              <a:chOff x="5821149" y="4455678"/>
              <a:chExt cx="20197226" cy="2941436"/>
            </a:xfrm>
            <a:solidFill>
              <a:srgbClr val="FFFFCC"/>
            </a:solidFill>
          </p:grpSpPr>
          <p:sp>
            <p:nvSpPr>
              <p:cNvPr id="15" name="Google Shape;1295;p23"/>
              <p:cNvSpPr/>
              <p:nvPr/>
            </p:nvSpPr>
            <p:spPr>
              <a:xfrm>
                <a:off x="5821149" y="4455678"/>
                <a:ext cx="20197226" cy="2941436"/>
              </a:xfrm>
              <a:prstGeom prst="roundRect">
                <a:avLst>
                  <a:gd name="adj" fmla="val 50000"/>
                </a:avLst>
              </a:prstGeom>
              <a:grpFill/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28600" dist="952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4600" b="1" dirty="0">
                    <a:solidFill>
                      <a:schemeClr val="lt1"/>
                    </a:solidFill>
                    <a:latin typeface=".VnAvant" pitchFamily="34" charset="0"/>
                    <a:ea typeface="Roboto"/>
                    <a:cs typeface="Roboto"/>
                    <a:sym typeface="Roboto"/>
                  </a:rPr>
                  <a:t>  </a:t>
                </a:r>
                <a:endParaRPr sz="4600" b="1" dirty="0">
                  <a:solidFill>
                    <a:schemeClr val="lt1"/>
                  </a:solidFill>
                  <a:latin typeface=".VnAvant" pitchFamily="34" charset="0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" name="Google Shape;1295;p23"/>
              <p:cNvSpPr/>
              <p:nvPr/>
            </p:nvSpPr>
            <p:spPr>
              <a:xfrm>
                <a:off x="6150381" y="4711156"/>
                <a:ext cx="19538763" cy="2391808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2857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228600" dist="952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lang="en-US" sz="3800" dirty="0">
                  <a:solidFill>
                    <a:srgbClr val="160AB6"/>
                  </a:solidFill>
                  <a:latin typeface="+mj-lt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745697" y="610252"/>
              <a:ext cx="6659090" cy="941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65685" y="768326"/>
              <a:ext cx="1847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3200" dirty="0">
                <a:solidFill>
                  <a:srgbClr val="0000FF"/>
                </a:solidFill>
                <a:latin typeface="+mj-lt"/>
              </a:endParaRP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21890" l="9943" r="89976">
                        <a14:backgroundMark x1="16572" y1="18982" x2="48828" y2="12843"/>
                        <a14:backgroundMark x1="38076" y1="25687" x2="40986" y2="23263"/>
                        <a14:backgroundMark x1="30315" y1="11632" x2="62813" y2="8966"/>
                        <a14:backgroundMark x1="19563" y1="17528" x2="55861" y2="8966"/>
                        <a14:backgroundMark x1="44543" y1="17205" x2="72595" y2="18417"/>
                        <a14:backgroundMark x1="62652" y1="9047" x2="81245" y2="20517"/>
                        <a14:backgroundMark x1="65400" y1="8481" x2="84074" y2="20921"/>
                        <a14:backgroundMark x1="47939" y1="6866" x2="71706" y2="10178"/>
                        <a14:backgroundMark x1="44705" y1="17851" x2="84479" y2="21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663"/>
          <a:stretch/>
        </p:blipFill>
        <p:spPr bwMode="auto">
          <a:xfrm rot="20227819">
            <a:off x="2631515" y="4044787"/>
            <a:ext cx="8859521" cy="165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837127" y="4807947"/>
            <a:ext cx="2729808" cy="1519707"/>
            <a:chOff x="304800" y="4595884"/>
            <a:chExt cx="3276600" cy="1881116"/>
          </a:xfrm>
        </p:grpSpPr>
        <p:sp>
          <p:nvSpPr>
            <p:cNvPr id="19" name="Rounded Rectangle 18"/>
            <p:cNvSpPr/>
            <p:nvPr/>
          </p:nvSpPr>
          <p:spPr>
            <a:xfrm>
              <a:off x="304800" y="4595884"/>
              <a:ext cx="3276600" cy="9667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ular Callout 19"/>
            <p:cNvSpPr/>
            <p:nvPr/>
          </p:nvSpPr>
          <p:spPr>
            <a:xfrm>
              <a:off x="304800" y="4953000"/>
              <a:ext cx="3276600" cy="1524000"/>
            </a:xfrm>
            <a:prstGeom prst="wedgeRoundRectCallout">
              <a:avLst>
                <a:gd name="adj1" fmla="val 66822"/>
                <a:gd name="adj2" fmla="val 36753"/>
                <a:gd name="adj3" fmla="val 16667"/>
              </a:avLst>
            </a:prstGeom>
            <a:solidFill>
              <a:srgbClr val="00B050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66935" y="2626600"/>
            <a:ext cx="2795228" cy="1437668"/>
            <a:chOff x="4114800" y="616881"/>
            <a:chExt cx="3276600" cy="1688910"/>
          </a:xfrm>
        </p:grpSpPr>
        <p:sp>
          <p:nvSpPr>
            <p:cNvPr id="22" name="Rounded Rectangle 21"/>
            <p:cNvSpPr/>
            <p:nvPr/>
          </p:nvSpPr>
          <p:spPr>
            <a:xfrm>
              <a:off x="4114800" y="616881"/>
              <a:ext cx="3276600" cy="1219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4114800" y="899503"/>
              <a:ext cx="3276600" cy="1406288"/>
            </a:xfrm>
            <a:prstGeom prst="wedgeRoundRectCallout">
              <a:avLst>
                <a:gd name="adj1" fmla="val 40269"/>
                <a:gd name="adj2" fmla="val 90956"/>
                <a:gd name="adj3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384145" y="1986880"/>
            <a:ext cx="2910625" cy="1257300"/>
            <a:chOff x="8033982" y="247650"/>
            <a:chExt cx="3276600" cy="1595366"/>
          </a:xfrm>
        </p:grpSpPr>
        <p:sp>
          <p:nvSpPr>
            <p:cNvPr id="26" name="Rounded Rectangle 25"/>
            <p:cNvSpPr/>
            <p:nvPr/>
          </p:nvSpPr>
          <p:spPr>
            <a:xfrm>
              <a:off x="8033982" y="247650"/>
              <a:ext cx="3276600" cy="9667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ular Callout 26"/>
            <p:cNvSpPr/>
            <p:nvPr/>
          </p:nvSpPr>
          <p:spPr>
            <a:xfrm>
              <a:off x="8033982" y="585716"/>
              <a:ext cx="3276600" cy="1257300"/>
            </a:xfrm>
            <a:prstGeom prst="wedgeRoundRectCallout">
              <a:avLst>
                <a:gd name="adj1" fmla="val -12054"/>
                <a:gd name="adj2" fmla="val 9511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694252" y="23537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059156" y="36205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66935" y="36205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251921" y="64557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50426" y="45924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848931" y="27291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662705" y="45924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5101" y="6520081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070005" y="6532749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577784" y="6532749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262770" y="6561101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061275" y="6542468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859780" y="6523835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73554" y="6542468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231979" y="4748310"/>
            <a:ext cx="1686929" cy="1823940"/>
            <a:chOff x="21363769" y="12253111"/>
            <a:chExt cx="3933403" cy="4853614"/>
          </a:xfrm>
        </p:grpSpPr>
        <p:pic>
          <p:nvPicPr>
            <p:cNvPr id="43" name="Picture 9" descr="C:\Users\ADMIN\Downloads\các video đông\9e481735cfd7d2e773a05c4784f9631b.png_wh860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10000" r="996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62" r="7696"/>
            <a:stretch/>
          </p:blipFill>
          <p:spPr bwMode="auto">
            <a:xfrm>
              <a:off x="21363769" y="12253111"/>
              <a:ext cx="3933403" cy="485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Oval 43"/>
            <p:cNvSpPr/>
            <p:nvPr/>
          </p:nvSpPr>
          <p:spPr>
            <a:xfrm>
              <a:off x="21910233" y="13550983"/>
              <a:ext cx="2665730" cy="27586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Oval 44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5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4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3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2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1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465321" y="5253891"/>
            <a:ext cx="1130446" cy="10188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BlackH" pitchFamily="34" charset="0"/>
              </a:rPr>
              <a:t>0</a:t>
            </a:r>
            <a:endParaRPr lang="en-US" sz="6000" dirty="0">
              <a:solidFill>
                <a:srgbClr val="FF0000"/>
              </a:solidFill>
              <a:latin typeface=".VnBlackH" pitchFamily="34" charset="0"/>
            </a:endParaRPr>
          </a:p>
        </p:txBody>
      </p:sp>
      <p:pic>
        <p:nvPicPr>
          <p:cNvPr id="3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31979" y="6858000"/>
            <a:ext cx="609600" cy="6096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153298" y="798233"/>
            <a:ext cx="460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6" descr="C:\Users\ADMIN\Downloads\Mẫu Khung Bìa Đẹp_files\Loan Nguyen _ Facebook_files\lovepik-cartoon-girl-reading-book-illustration-png-image_401272088_wh1200.pn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0" b="98000" l="366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67726" y="4054430"/>
            <a:ext cx="2517820" cy="251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ownloads\Mẫu Khung Bìa Đẹp_files\Loan Nguyen _ Facebook_files\graduation-cap-hat-png-picture-Png-Downloa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822" y="478679"/>
            <a:ext cx="1625585" cy="11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337626" y="244226"/>
            <a:ext cx="1851794" cy="1336567"/>
            <a:chOff x="337626" y="244226"/>
            <a:chExt cx="1851794" cy="1336567"/>
          </a:xfrm>
        </p:grpSpPr>
        <p:pic>
          <p:nvPicPr>
            <p:cNvPr id="54" name="Picture 2" descr="C:\Users\ADMIN\Downloads\Mẫu Khung Bìa Đẹp_files\Loan Nguyen _ Facebook_files\png-transparent-green-leaf-illustration-paper-ribbon-label-cool-designs-leaf-grass-banner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42" b="95801" l="2500" r="965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26" y="244226"/>
              <a:ext cx="1851794" cy="1336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793470" y="708252"/>
              <a:ext cx="10791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4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43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53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116</Words>
  <Application>Microsoft Office PowerPoint</Application>
  <PresentationFormat>Custom</PresentationFormat>
  <Paragraphs>63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36</cp:revision>
  <dcterms:created xsi:type="dcterms:W3CDTF">2022-06-19T04:47:53Z</dcterms:created>
  <dcterms:modified xsi:type="dcterms:W3CDTF">2022-12-28T10:28:02Z</dcterms:modified>
</cp:coreProperties>
</file>