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9" r:id="rId2"/>
    <p:sldId id="273" r:id="rId3"/>
    <p:sldId id="274" r:id="rId4"/>
    <p:sldId id="278" r:id="rId5"/>
    <p:sldId id="275" r:id="rId6"/>
    <p:sldId id="277" r:id="rId7"/>
    <p:sldId id="279" r:id="rId8"/>
    <p:sldId id="280" r:id="rId9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ahoma" panose="020B0604030504040204" pitchFamily="34" charset="0"/>
      <p:regular r:id="rId16"/>
      <p:bold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528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audio" Target="../media/media1.wav"/><Relationship Id="rId16" Type="http://schemas.openxmlformats.org/officeDocument/2006/relationships/image" Target="../media/image6.gif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gif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8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8.png"/><Relationship Id="rId17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microsoft.com/office/2007/relationships/hdphoto" Target="../media/hdphoto3.wdp"/><Relationship Id="rId3" Type="http://schemas.microsoft.com/office/2007/relationships/media" Target="../media/media7.mp3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6.mp3"/><Relationship Id="rId16" Type="http://schemas.microsoft.com/office/2007/relationships/hdphoto" Target="../media/hdphoto2.wdp"/><Relationship Id="rId20" Type="http://schemas.microsoft.com/office/2007/relationships/hdphoto" Target="../media/hdphoto1.wdp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8.jpeg"/><Relationship Id="rId14" Type="http://schemas.microsoft.com/office/2007/relationships/hdphoto" Target="../media/hdphoto4.wdp"/><Relationship Id="rId22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24.png"/><Relationship Id="rId17" Type="http://schemas.openxmlformats.org/officeDocument/2006/relationships/slide" Target="slide1.xml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audio" Target="../media/media9.mp3"/><Relationship Id="rId16" Type="http://schemas.openxmlformats.org/officeDocument/2006/relationships/image" Target="../media/image27.png"/><Relationship Id="rId20" Type="http://schemas.openxmlformats.org/officeDocument/2006/relationships/image" Target="../media/image21.png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7.wdp"/><Relationship Id="rId17" Type="http://schemas.microsoft.com/office/2007/relationships/hdphoto" Target="../media/hdphoto2.wdp"/><Relationship Id="rId2" Type="http://schemas.openxmlformats.org/officeDocument/2006/relationships/audio" Target="../media/media10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0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714647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2212564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3710480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697998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2195915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3" action="ppaction://hlinksldjump"/>
          </p:cNvPr>
          <p:cNvSpPr/>
          <p:nvPr/>
        </p:nvSpPr>
        <p:spPr>
          <a:xfrm>
            <a:off x="3693831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95281" y="-877561"/>
            <a:ext cx="595978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vòng quay.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9739" y="-674361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45EA6E-F1FA-8FD9-8DC7-F3502E208781}"/>
              </a:ext>
            </a:extLst>
          </p:cNvPr>
          <p:cNvSpPr/>
          <p:nvPr/>
        </p:nvSpPr>
        <p:spPr>
          <a:xfrm>
            <a:off x="76200" y="5913805"/>
            <a:ext cx="3026229" cy="84908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B3- </a:t>
            </a:r>
            <a:r>
              <a:rPr lang="en-US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MNQT- </a:t>
            </a:r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LÃO- HP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1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Đâu là đồ dùng sử dụng điện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6240" y="1952655"/>
            <a:ext cx="4314797" cy="22773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Ti vi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84831" y="1959878"/>
            <a:ext cx="4314797" cy="22700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Cái bát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6240" y="4378154"/>
            <a:ext cx="4314797" cy="22868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thìa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4831" y="4502511"/>
            <a:ext cx="4314797" cy="21624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Cái quạt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vòng quay 1 o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13500" y="-443094"/>
            <a:ext cx="406400" cy="406400"/>
          </a:xfrm>
          <a:prstGeom prst="rect">
            <a:avLst/>
          </a:prstGeom>
        </p:spPr>
      </p:pic>
      <p:pic>
        <p:nvPicPr>
          <p:cNvPr id="3" name="Tieng-coi-o-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1578" y="-443094"/>
            <a:ext cx="406400" cy="406400"/>
          </a:xfrm>
          <a:prstGeom prst="rect">
            <a:avLst/>
          </a:prstGeom>
        </p:spPr>
      </p:pic>
      <p:sp>
        <p:nvSpPr>
          <p:cNvPr id="5" name="Left Arrow 4">
            <a:hlinkClick r:id="rId11" action="ppaction://hlinksldjump"/>
          </p:cNvPr>
          <p:cNvSpPr/>
          <p:nvPr/>
        </p:nvSpPr>
        <p:spPr>
          <a:xfrm>
            <a:off x="5329238" y="3740131"/>
            <a:ext cx="1407391" cy="129923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Picture 18" descr="Cách chọn quạt điện phù hợp với nhu cầu của từng gia đình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58" y="5123714"/>
            <a:ext cx="1737360" cy="158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Giá thay màn hình tivi Sony 43,49,50,65,75 inch | 0393.235.668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32" y="2584243"/>
            <a:ext cx="2185416" cy="166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ở Giáo Dục Và Đào Tạo Vĩnh Phúc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138" y="2746532"/>
            <a:ext cx="1821180" cy="145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âu đố xếp hai chiếc thìa lên bàn thành 4 hình vuông - Tư vấn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24" y="5271903"/>
            <a:ext cx="1615380" cy="139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988846" y="4443549"/>
            <a:ext cx="885137" cy="708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90638" y="1748513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04041" y="4427978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86" y="1938668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8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7275" y="1950018"/>
            <a:ext cx="4737506" cy="22469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72363" y="1950018"/>
            <a:ext cx="4602522" cy="21757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8637" y="4360594"/>
            <a:ext cx="4737506" cy="23205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2363" y="4360594"/>
            <a:ext cx="4631098" cy="230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21" y="208846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261607" y="445522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52" y="448612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539" y="2134790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t="14716" b="13086"/>
          <a:stretch/>
        </p:blipFill>
        <p:spPr>
          <a:xfrm>
            <a:off x="9057111" y="2442489"/>
            <a:ext cx="2246638" cy="1622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67" y="2502153"/>
            <a:ext cx="2849094" cy="16690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29" y="5041820"/>
            <a:ext cx="2331032" cy="1818502"/>
          </a:xfrm>
          <a:prstGeom prst="rect">
            <a:avLst/>
          </a:prstGeom>
        </p:spPr>
      </p:pic>
      <p:pic>
        <p:nvPicPr>
          <p:cNvPr id="21" name="tàu thủy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3400" y1="84902" x2="24400" y2="90153"/>
                        <a14:foregroundMark x1="37800" y1="93217" x2="71000" y2="86214"/>
                        <a14:foregroundMark x1="37800" y1="14223" x2="88000" y2="50547"/>
                        <a14:foregroundMark x1="37800" y1="14223" x2="78600" y2="32166"/>
                        <a14:foregroundMark x1="44200" y1="8534" x2="63400" y2="16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24" y="4902197"/>
            <a:ext cx="2070509" cy="1643224"/>
          </a:xfrm>
          <a:prstGeom prst="rect">
            <a:avLst/>
          </a:prstGeom>
        </p:spPr>
      </p:pic>
      <p:pic>
        <p:nvPicPr>
          <p:cNvPr id="2" name="vòng quay 2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9600" y="-464744"/>
            <a:ext cx="406400" cy="4064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82706" y="3693024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42875" y="199869"/>
            <a:ext cx="1167288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chuyển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723" y="2003537"/>
            <a:ext cx="4669157" cy="21396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06118" y="2003537"/>
            <a:ext cx="4674283" cy="2254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723" y="4497727"/>
            <a:ext cx="4669157" cy="22538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56634" y="4497727"/>
            <a:ext cx="4623768" cy="22326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0590" y="208900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00859" y="46547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796" y="456937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48" y="2038199"/>
            <a:ext cx="804742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3" b="89890" l="1250" r="97813"/>
                    </a14:imgEffect>
                  </a14:imgLayer>
                </a14:imgProps>
              </a:ext>
            </a:extLst>
          </a:blip>
          <a:srcRect t="25925" b="19920"/>
          <a:stretch/>
        </p:blipFill>
        <p:spPr>
          <a:xfrm>
            <a:off x="1725666" y="5358872"/>
            <a:ext cx="2920061" cy="13441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91"/>
          <a:stretch/>
        </p:blipFill>
        <p:spPr>
          <a:xfrm>
            <a:off x="9650952" y="2797066"/>
            <a:ext cx="2047245" cy="1381857"/>
          </a:xfrm>
          <a:prstGeom prst="rect">
            <a:avLst/>
          </a:prstGeom>
        </p:spPr>
      </p:pic>
      <p:pic>
        <p:nvPicPr>
          <p:cNvPr id="21" name="tàu thủy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3400" y1="84902" x2="24400" y2="90153"/>
                        <a14:foregroundMark x1="37800" y1="93217" x2="71000" y2="86214"/>
                        <a14:foregroundMark x1="37800" y1="14223" x2="88000" y2="50547"/>
                        <a14:foregroundMark x1="37800" y1="14223" x2="78600" y2="32166"/>
                        <a14:foregroundMark x1="44200" y1="8534" x2="63400" y2="16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52" y="4922973"/>
            <a:ext cx="2057511" cy="1632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rcRect t="32714"/>
          <a:stretch/>
        </p:blipFill>
        <p:spPr>
          <a:xfrm>
            <a:off x="2135646" y="2845463"/>
            <a:ext cx="2619234" cy="1107864"/>
          </a:xfrm>
          <a:prstGeom prst="rect">
            <a:avLst/>
          </a:prstGeom>
        </p:spPr>
      </p:pic>
      <p:pic>
        <p:nvPicPr>
          <p:cNvPr id="6" name="vòng quay 4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79319" y="-662065"/>
            <a:ext cx="609600" cy="609600"/>
          </a:xfrm>
          <a:prstGeom prst="rect">
            <a:avLst/>
          </a:prstGeom>
        </p:spPr>
      </p:pic>
      <p:pic>
        <p:nvPicPr>
          <p:cNvPr id="7" name="động cơ tàu hoả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06405" y="-840698"/>
            <a:ext cx="609600" cy="609600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22248" y="3701593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 numSld="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4: Theo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632" y="1993786"/>
            <a:ext cx="4446862" cy="23412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52521" y="2018154"/>
            <a:ext cx="4906798" cy="21336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buýt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245" y="4515854"/>
            <a:ext cx="4500249" cy="21795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52521" y="4515854"/>
            <a:ext cx="4906798" cy="21795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72" y="21346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72" y="453257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577" y="455864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577" y="2018154"/>
            <a:ext cx="73259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5" b="92727" l="9752" r="89894"/>
                    </a14:imgEffect>
                  </a14:imgLayer>
                </a14:imgProps>
              </a:ext>
            </a:extLst>
          </a:blip>
          <a:srcRect l="9717" t="9356" r="14417" b="10104"/>
          <a:stretch/>
        </p:blipFill>
        <p:spPr>
          <a:xfrm>
            <a:off x="2286001" y="2421299"/>
            <a:ext cx="1774230" cy="18367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47" b="78474" l="6977" r="92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22617"/>
          <a:stretch/>
        </p:blipFill>
        <p:spPr>
          <a:xfrm>
            <a:off x="9367456" y="2576387"/>
            <a:ext cx="2140468" cy="1489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t="14716" b="13086"/>
          <a:stretch/>
        </p:blipFill>
        <p:spPr>
          <a:xfrm>
            <a:off x="9169215" y="4912244"/>
            <a:ext cx="2190149" cy="1581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3278" y="5097039"/>
            <a:ext cx="2067076" cy="1677562"/>
          </a:xfrm>
          <a:prstGeom prst="rect">
            <a:avLst/>
          </a:prstGeom>
        </p:spPr>
      </p:pic>
      <p:pic>
        <p:nvPicPr>
          <p:cNvPr id="3" name="vòng quay 5_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52521" y="-51657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8214" y="3667471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 numSld="5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5: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460" y="1953535"/>
            <a:ext cx="4655419" cy="21315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80514" y="1948131"/>
            <a:ext cx="4675802" cy="2142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hỏa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442" y="4380040"/>
            <a:ext cx="4624374" cy="23405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0514" y="4423008"/>
            <a:ext cx="4675802" cy="2212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1" y="198349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28582" y="447403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74" y="44929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984" y="2067882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3" b="94090" l="2487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76" y="2310922"/>
            <a:ext cx="2472804" cy="1857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1926" y="2434676"/>
            <a:ext cx="2619234" cy="1646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/>
          <a:srcRect t="14716" b="13086"/>
          <a:stretch/>
        </p:blipFill>
        <p:spPr>
          <a:xfrm>
            <a:off x="9706286" y="5243436"/>
            <a:ext cx="1822896" cy="1316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603" b="79610" l="1954" r="96448"/>
                    </a14:imgEffect>
                  </a14:imgLayer>
                </a14:imgProps>
              </a:ext>
            </a:extLst>
          </a:blip>
          <a:srcRect t="16079" b="21672"/>
          <a:stretch/>
        </p:blipFill>
        <p:spPr>
          <a:xfrm>
            <a:off x="2050963" y="5178121"/>
            <a:ext cx="2473487" cy="1542462"/>
          </a:xfrm>
          <a:prstGeom prst="rect">
            <a:avLst/>
          </a:prstGeom>
        </p:spPr>
      </p:pic>
      <p:pic>
        <p:nvPicPr>
          <p:cNvPr id="2" name="vòng quay 6_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66005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69703" y="3712470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6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6: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ơi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!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di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chuyển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nhanh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460" y="1953535"/>
            <a:ext cx="4655419" cy="21315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80514" y="1948131"/>
            <a:ext cx="4675802" cy="2142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442" y="4380040"/>
            <a:ext cx="4624374" cy="23405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0514" y="4423008"/>
            <a:ext cx="4675802" cy="2212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1" y="198349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28582" y="447403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74" y="44929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984" y="2067882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3" b="94090" l="2487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76" y="2310922"/>
            <a:ext cx="2472804" cy="1857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t="14716" b="13086"/>
          <a:stretch/>
        </p:blipFill>
        <p:spPr>
          <a:xfrm>
            <a:off x="9706286" y="5243436"/>
            <a:ext cx="1822896" cy="1316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603" b="79610" l="1954" r="96448"/>
                    </a14:imgEffect>
                  </a14:imgLayer>
                </a14:imgProps>
              </a:ext>
            </a:extLst>
          </a:blip>
          <a:srcRect t="16079" b="21672"/>
          <a:stretch/>
        </p:blipFill>
        <p:spPr>
          <a:xfrm>
            <a:off x="2050963" y="5178121"/>
            <a:ext cx="2473487" cy="15424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51"/>
          <a:stretch/>
        </p:blipFill>
        <p:spPr>
          <a:xfrm>
            <a:off x="9706286" y="2691555"/>
            <a:ext cx="1917810" cy="1332299"/>
          </a:xfrm>
          <a:prstGeom prst="rect">
            <a:avLst/>
          </a:prstGeom>
        </p:spPr>
      </p:pic>
      <p:pic>
        <p:nvPicPr>
          <p:cNvPr id="2" name="vòng quay 7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75714" y="-745379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9802" y="3712470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2156" y="1967345"/>
            <a:ext cx="11353942" cy="2964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hoàn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thành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2" name="Am-thanh-vo-tay-powerpoin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7163" y="-727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</TotalTime>
  <Words>219</Words>
  <Application>Microsoft Office PowerPoint</Application>
  <PresentationFormat>Widescreen</PresentationFormat>
  <Paragraphs>47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Calibri Light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STD</cp:lastModifiedBy>
  <cp:revision>130</cp:revision>
  <dcterms:created xsi:type="dcterms:W3CDTF">2018-05-10T00:06:18Z</dcterms:created>
  <dcterms:modified xsi:type="dcterms:W3CDTF">2025-05-10T08:58:43Z</dcterms:modified>
</cp:coreProperties>
</file>