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8" r:id="rId2"/>
    <p:sldId id="323" r:id="rId3"/>
    <p:sldId id="322" r:id="rId4"/>
    <p:sldId id="349" r:id="rId5"/>
    <p:sldId id="355" r:id="rId6"/>
    <p:sldId id="351" r:id="rId7"/>
    <p:sldId id="263" r:id="rId8"/>
    <p:sldId id="350" r:id="rId9"/>
    <p:sldId id="356" r:id="rId10"/>
    <p:sldId id="357" r:id="rId11"/>
    <p:sldId id="352" r:id="rId12"/>
    <p:sldId id="353" r:id="rId13"/>
    <p:sldId id="358" r:id="rId14"/>
    <p:sldId id="359" r:id="rId15"/>
    <p:sldId id="360" r:id="rId16"/>
    <p:sldId id="354" r:id="rId17"/>
    <p:sldId id="325" r:id="rId18"/>
    <p:sldId id="361" r:id="rId19"/>
    <p:sldId id="36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autoAdjust="0"/>
  </p:normalViewPr>
  <p:slideViewPr>
    <p:cSldViewPr snapToGrid="0">
      <p:cViewPr varScale="1">
        <p:scale>
          <a:sx n="74" d="100"/>
          <a:sy n="74" d="100"/>
        </p:scale>
        <p:origin x="-582" y="-25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797725-55B4-47D8-9EDD-B16DC2541B2A}" type="datetimeFigureOut">
              <a:rPr lang="en-US" smtClean="0"/>
              <a:t>04/03/2025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B84C7C-F530-47F7-8505-5636C8172551}" type="slidenum">
              <a:rPr lang="en-US" smtClean="0"/>
              <a:t>‹#›</a:t>
            </a:fld>
            <a:endParaRPr lang="en-US"/>
          </a:p>
        </p:txBody>
      </p:sp>
    </p:spTree>
    <p:extLst>
      <p:ext uri="{BB962C8B-B14F-4D97-AF65-F5344CB8AC3E}">
        <p14:creationId xmlns:p14="http://schemas.microsoft.com/office/powerpoint/2010/main" val="37373170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867471A4-45CF-4036-B349-6C2CEC0493C6}" type="slidenum">
              <a:rPr lang="vi-VN" smtClean="0"/>
              <a:t>1</a:t>
            </a:fld>
            <a:endParaRPr lang="vi-VN"/>
          </a:p>
        </p:txBody>
      </p:sp>
    </p:spTree>
    <p:extLst>
      <p:ext uri="{BB962C8B-B14F-4D97-AF65-F5344CB8AC3E}">
        <p14:creationId xmlns:p14="http://schemas.microsoft.com/office/powerpoint/2010/main" val="3546040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42979973-AC60-0293-0D46-C1D740F9F860}"/>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 xmlns:a16="http://schemas.microsoft.com/office/drawing/2014/main" id="{7952A754-1EEE-5653-8411-BF088C87B4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 xmlns:a16="http://schemas.microsoft.com/office/drawing/2014/main" id="{3ECD0434-11E1-7C97-5504-5A6B91A2F646}"/>
              </a:ext>
            </a:extLst>
          </p:cNvPr>
          <p:cNvSpPr>
            <a:spLocks noGrp="1"/>
          </p:cNvSpPr>
          <p:nvPr>
            <p:ph type="dt" sz="half" idx="10"/>
          </p:nvPr>
        </p:nvSpPr>
        <p:spPr/>
        <p:txBody>
          <a:bodyPr/>
          <a:lstStyle/>
          <a:p>
            <a:fld id="{88B00957-D9CD-4EC9-9014-5DEE96278F97}" type="datetimeFigureOut">
              <a:rPr lang="en-US" smtClean="0"/>
              <a:t>04/03/2025</a:t>
            </a:fld>
            <a:endParaRPr lang="en-US"/>
          </a:p>
        </p:txBody>
      </p:sp>
      <p:sp>
        <p:nvSpPr>
          <p:cNvPr id="5" name="Chỗ dành sẵn cho Chân trang 4">
            <a:extLst>
              <a:ext uri="{FF2B5EF4-FFF2-40B4-BE49-F238E27FC236}">
                <a16:creationId xmlns="" xmlns:a16="http://schemas.microsoft.com/office/drawing/2014/main" id="{03D5429B-B3F6-80E4-1A06-73CA160499C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 xmlns:a16="http://schemas.microsoft.com/office/drawing/2014/main" id="{E62A96F1-07E5-65D3-6E89-28EBD6D0EB77}"/>
              </a:ext>
            </a:extLst>
          </p:cNvPr>
          <p:cNvSpPr>
            <a:spLocks noGrp="1"/>
          </p:cNvSpPr>
          <p:nvPr>
            <p:ph type="sldNum" sz="quarter" idx="12"/>
          </p:nvPr>
        </p:nvSpPr>
        <p:spPr/>
        <p:txBody>
          <a:bodyPr/>
          <a:lstStyle/>
          <a:p>
            <a:fld id="{468CEB9A-2D77-41C6-B853-A9DCC7E7E9F4}" type="slidenum">
              <a:rPr lang="en-US" smtClean="0"/>
              <a:t>‹#›</a:t>
            </a:fld>
            <a:endParaRPr lang="en-US"/>
          </a:p>
        </p:txBody>
      </p:sp>
    </p:spTree>
    <p:extLst>
      <p:ext uri="{BB962C8B-B14F-4D97-AF65-F5344CB8AC3E}">
        <p14:creationId xmlns:p14="http://schemas.microsoft.com/office/powerpoint/2010/main" val="1142925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80AE6929-1D29-82F0-177E-BBA313876485}"/>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 xmlns:a16="http://schemas.microsoft.com/office/drawing/2014/main" id="{A454CF10-0D54-6F98-E70E-C4F883F716FC}"/>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 xmlns:a16="http://schemas.microsoft.com/office/drawing/2014/main" id="{26732AC0-F0E9-2EE9-6572-ADCD06E4D727}"/>
              </a:ext>
            </a:extLst>
          </p:cNvPr>
          <p:cNvSpPr>
            <a:spLocks noGrp="1"/>
          </p:cNvSpPr>
          <p:nvPr>
            <p:ph type="dt" sz="half" idx="10"/>
          </p:nvPr>
        </p:nvSpPr>
        <p:spPr/>
        <p:txBody>
          <a:bodyPr/>
          <a:lstStyle/>
          <a:p>
            <a:fld id="{88B00957-D9CD-4EC9-9014-5DEE96278F97}" type="datetimeFigureOut">
              <a:rPr lang="en-US" smtClean="0"/>
              <a:t>04/03/2025</a:t>
            </a:fld>
            <a:endParaRPr lang="en-US"/>
          </a:p>
        </p:txBody>
      </p:sp>
      <p:sp>
        <p:nvSpPr>
          <p:cNvPr id="5" name="Chỗ dành sẵn cho Chân trang 4">
            <a:extLst>
              <a:ext uri="{FF2B5EF4-FFF2-40B4-BE49-F238E27FC236}">
                <a16:creationId xmlns="" xmlns:a16="http://schemas.microsoft.com/office/drawing/2014/main" id="{8978D544-96C7-5D59-C2BD-6876995F8FC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 xmlns:a16="http://schemas.microsoft.com/office/drawing/2014/main" id="{47A58BA0-2DC6-D4C5-BD16-C0D475A35802}"/>
              </a:ext>
            </a:extLst>
          </p:cNvPr>
          <p:cNvSpPr>
            <a:spLocks noGrp="1"/>
          </p:cNvSpPr>
          <p:nvPr>
            <p:ph type="sldNum" sz="quarter" idx="12"/>
          </p:nvPr>
        </p:nvSpPr>
        <p:spPr/>
        <p:txBody>
          <a:bodyPr/>
          <a:lstStyle/>
          <a:p>
            <a:fld id="{468CEB9A-2D77-41C6-B853-A9DCC7E7E9F4}" type="slidenum">
              <a:rPr lang="en-US" smtClean="0"/>
              <a:t>‹#›</a:t>
            </a:fld>
            <a:endParaRPr lang="en-US"/>
          </a:p>
        </p:txBody>
      </p:sp>
    </p:spTree>
    <p:extLst>
      <p:ext uri="{BB962C8B-B14F-4D97-AF65-F5344CB8AC3E}">
        <p14:creationId xmlns:p14="http://schemas.microsoft.com/office/powerpoint/2010/main" val="302065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 xmlns:a16="http://schemas.microsoft.com/office/drawing/2014/main" id="{5F60D7DA-6EF7-67DA-1ED1-8B190E37366D}"/>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 xmlns:a16="http://schemas.microsoft.com/office/drawing/2014/main" id="{A65B55F8-54A7-1E57-F90C-6D9AFC606903}"/>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 xmlns:a16="http://schemas.microsoft.com/office/drawing/2014/main" id="{771E9EC3-F2BD-6ACA-52CA-4735D3BFA57D}"/>
              </a:ext>
            </a:extLst>
          </p:cNvPr>
          <p:cNvSpPr>
            <a:spLocks noGrp="1"/>
          </p:cNvSpPr>
          <p:nvPr>
            <p:ph type="dt" sz="half" idx="10"/>
          </p:nvPr>
        </p:nvSpPr>
        <p:spPr/>
        <p:txBody>
          <a:bodyPr/>
          <a:lstStyle/>
          <a:p>
            <a:fld id="{88B00957-D9CD-4EC9-9014-5DEE96278F97}" type="datetimeFigureOut">
              <a:rPr lang="en-US" smtClean="0"/>
              <a:t>04/03/2025</a:t>
            </a:fld>
            <a:endParaRPr lang="en-US"/>
          </a:p>
        </p:txBody>
      </p:sp>
      <p:sp>
        <p:nvSpPr>
          <p:cNvPr id="5" name="Chỗ dành sẵn cho Chân trang 4">
            <a:extLst>
              <a:ext uri="{FF2B5EF4-FFF2-40B4-BE49-F238E27FC236}">
                <a16:creationId xmlns="" xmlns:a16="http://schemas.microsoft.com/office/drawing/2014/main" id="{97963B58-CF71-79FA-DEBE-52F782A0670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 xmlns:a16="http://schemas.microsoft.com/office/drawing/2014/main" id="{88B72292-68B2-8DED-6C8C-35F721B67A27}"/>
              </a:ext>
            </a:extLst>
          </p:cNvPr>
          <p:cNvSpPr>
            <a:spLocks noGrp="1"/>
          </p:cNvSpPr>
          <p:nvPr>
            <p:ph type="sldNum" sz="quarter" idx="12"/>
          </p:nvPr>
        </p:nvSpPr>
        <p:spPr/>
        <p:txBody>
          <a:bodyPr/>
          <a:lstStyle/>
          <a:p>
            <a:fld id="{468CEB9A-2D77-41C6-B853-A9DCC7E7E9F4}" type="slidenum">
              <a:rPr lang="en-US" smtClean="0"/>
              <a:t>‹#›</a:t>
            </a:fld>
            <a:endParaRPr lang="en-US"/>
          </a:p>
        </p:txBody>
      </p:sp>
    </p:spTree>
    <p:extLst>
      <p:ext uri="{BB962C8B-B14F-4D97-AF65-F5344CB8AC3E}">
        <p14:creationId xmlns:p14="http://schemas.microsoft.com/office/powerpoint/2010/main" val="3022690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E6CE649D-CDDD-FB15-464A-5B270F5109D8}"/>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 xmlns:a16="http://schemas.microsoft.com/office/drawing/2014/main" id="{EB2302BC-3FB5-EBDA-0701-6050092D9489}"/>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 xmlns:a16="http://schemas.microsoft.com/office/drawing/2014/main" id="{AD9E6E72-B032-45B8-E04B-3A63296A2B44}"/>
              </a:ext>
            </a:extLst>
          </p:cNvPr>
          <p:cNvSpPr>
            <a:spLocks noGrp="1"/>
          </p:cNvSpPr>
          <p:nvPr>
            <p:ph type="dt" sz="half" idx="10"/>
          </p:nvPr>
        </p:nvSpPr>
        <p:spPr/>
        <p:txBody>
          <a:bodyPr/>
          <a:lstStyle/>
          <a:p>
            <a:fld id="{88B00957-D9CD-4EC9-9014-5DEE96278F97}" type="datetimeFigureOut">
              <a:rPr lang="en-US" smtClean="0"/>
              <a:t>04/03/2025</a:t>
            </a:fld>
            <a:endParaRPr lang="en-US"/>
          </a:p>
        </p:txBody>
      </p:sp>
      <p:sp>
        <p:nvSpPr>
          <p:cNvPr id="5" name="Chỗ dành sẵn cho Chân trang 4">
            <a:extLst>
              <a:ext uri="{FF2B5EF4-FFF2-40B4-BE49-F238E27FC236}">
                <a16:creationId xmlns="" xmlns:a16="http://schemas.microsoft.com/office/drawing/2014/main" id="{1BCF725C-58FF-E672-8C2E-E88F3E5A125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 xmlns:a16="http://schemas.microsoft.com/office/drawing/2014/main" id="{5B1F85B9-AD03-3972-202F-70F031E9DED6}"/>
              </a:ext>
            </a:extLst>
          </p:cNvPr>
          <p:cNvSpPr>
            <a:spLocks noGrp="1"/>
          </p:cNvSpPr>
          <p:nvPr>
            <p:ph type="sldNum" sz="quarter" idx="12"/>
          </p:nvPr>
        </p:nvSpPr>
        <p:spPr/>
        <p:txBody>
          <a:bodyPr/>
          <a:lstStyle/>
          <a:p>
            <a:fld id="{468CEB9A-2D77-41C6-B853-A9DCC7E7E9F4}" type="slidenum">
              <a:rPr lang="en-US" smtClean="0"/>
              <a:t>‹#›</a:t>
            </a:fld>
            <a:endParaRPr lang="en-US"/>
          </a:p>
        </p:txBody>
      </p:sp>
    </p:spTree>
    <p:extLst>
      <p:ext uri="{BB962C8B-B14F-4D97-AF65-F5344CB8AC3E}">
        <p14:creationId xmlns:p14="http://schemas.microsoft.com/office/powerpoint/2010/main" val="1478688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1F8AA83A-E547-9F6A-FF43-E3F259B314A8}"/>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 xmlns:a16="http://schemas.microsoft.com/office/drawing/2014/main" id="{D79C1AB4-C73D-9977-29E3-EB493AB4014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 xmlns:a16="http://schemas.microsoft.com/office/drawing/2014/main" id="{F771B143-1F49-B0E9-BAF8-C82DFBF1FD23}"/>
              </a:ext>
            </a:extLst>
          </p:cNvPr>
          <p:cNvSpPr>
            <a:spLocks noGrp="1"/>
          </p:cNvSpPr>
          <p:nvPr>
            <p:ph type="dt" sz="half" idx="10"/>
          </p:nvPr>
        </p:nvSpPr>
        <p:spPr/>
        <p:txBody>
          <a:bodyPr/>
          <a:lstStyle/>
          <a:p>
            <a:fld id="{88B00957-D9CD-4EC9-9014-5DEE96278F97}" type="datetimeFigureOut">
              <a:rPr lang="en-US" smtClean="0"/>
              <a:t>04/03/2025</a:t>
            </a:fld>
            <a:endParaRPr lang="en-US"/>
          </a:p>
        </p:txBody>
      </p:sp>
      <p:sp>
        <p:nvSpPr>
          <p:cNvPr id="5" name="Chỗ dành sẵn cho Chân trang 4">
            <a:extLst>
              <a:ext uri="{FF2B5EF4-FFF2-40B4-BE49-F238E27FC236}">
                <a16:creationId xmlns="" xmlns:a16="http://schemas.microsoft.com/office/drawing/2014/main" id="{0CAF9F95-5160-378B-C5D0-82F3E1606E5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 xmlns:a16="http://schemas.microsoft.com/office/drawing/2014/main" id="{49A575DC-F9F8-398D-D2F2-634B81D81CF8}"/>
              </a:ext>
            </a:extLst>
          </p:cNvPr>
          <p:cNvSpPr>
            <a:spLocks noGrp="1"/>
          </p:cNvSpPr>
          <p:nvPr>
            <p:ph type="sldNum" sz="quarter" idx="12"/>
          </p:nvPr>
        </p:nvSpPr>
        <p:spPr/>
        <p:txBody>
          <a:bodyPr/>
          <a:lstStyle/>
          <a:p>
            <a:fld id="{468CEB9A-2D77-41C6-B853-A9DCC7E7E9F4}" type="slidenum">
              <a:rPr lang="en-US" smtClean="0"/>
              <a:t>‹#›</a:t>
            </a:fld>
            <a:endParaRPr lang="en-US"/>
          </a:p>
        </p:txBody>
      </p:sp>
    </p:spTree>
    <p:extLst>
      <p:ext uri="{BB962C8B-B14F-4D97-AF65-F5344CB8AC3E}">
        <p14:creationId xmlns:p14="http://schemas.microsoft.com/office/powerpoint/2010/main" val="2840226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6F27E824-B59B-A427-A1FD-A295B417EDC8}"/>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 xmlns:a16="http://schemas.microsoft.com/office/drawing/2014/main" id="{8881A00F-B3A7-616C-6985-2EA9081F039A}"/>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 xmlns:a16="http://schemas.microsoft.com/office/drawing/2014/main" id="{63D2E483-7082-F36A-4817-B20C160FDF77}"/>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 xmlns:a16="http://schemas.microsoft.com/office/drawing/2014/main" id="{CD85A0E0-7E1A-EE92-314A-A5B75D7F0C16}"/>
              </a:ext>
            </a:extLst>
          </p:cNvPr>
          <p:cNvSpPr>
            <a:spLocks noGrp="1"/>
          </p:cNvSpPr>
          <p:nvPr>
            <p:ph type="dt" sz="half" idx="10"/>
          </p:nvPr>
        </p:nvSpPr>
        <p:spPr/>
        <p:txBody>
          <a:bodyPr/>
          <a:lstStyle/>
          <a:p>
            <a:fld id="{88B00957-D9CD-4EC9-9014-5DEE96278F97}" type="datetimeFigureOut">
              <a:rPr lang="en-US" smtClean="0"/>
              <a:t>04/03/2025</a:t>
            </a:fld>
            <a:endParaRPr lang="en-US"/>
          </a:p>
        </p:txBody>
      </p:sp>
      <p:sp>
        <p:nvSpPr>
          <p:cNvPr id="6" name="Chỗ dành sẵn cho Chân trang 5">
            <a:extLst>
              <a:ext uri="{FF2B5EF4-FFF2-40B4-BE49-F238E27FC236}">
                <a16:creationId xmlns="" xmlns:a16="http://schemas.microsoft.com/office/drawing/2014/main" id="{A3A31E05-9FD7-9C79-F2D3-91F8F4C222DB}"/>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 xmlns:a16="http://schemas.microsoft.com/office/drawing/2014/main" id="{77DCF513-3742-F9E0-D16B-597481D0943B}"/>
              </a:ext>
            </a:extLst>
          </p:cNvPr>
          <p:cNvSpPr>
            <a:spLocks noGrp="1"/>
          </p:cNvSpPr>
          <p:nvPr>
            <p:ph type="sldNum" sz="quarter" idx="12"/>
          </p:nvPr>
        </p:nvSpPr>
        <p:spPr/>
        <p:txBody>
          <a:bodyPr/>
          <a:lstStyle/>
          <a:p>
            <a:fld id="{468CEB9A-2D77-41C6-B853-A9DCC7E7E9F4}" type="slidenum">
              <a:rPr lang="en-US" smtClean="0"/>
              <a:t>‹#›</a:t>
            </a:fld>
            <a:endParaRPr lang="en-US"/>
          </a:p>
        </p:txBody>
      </p:sp>
    </p:spTree>
    <p:extLst>
      <p:ext uri="{BB962C8B-B14F-4D97-AF65-F5344CB8AC3E}">
        <p14:creationId xmlns:p14="http://schemas.microsoft.com/office/powerpoint/2010/main" val="7551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77A3C39E-E24F-8063-A71C-57C408016652}"/>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 xmlns:a16="http://schemas.microsoft.com/office/drawing/2014/main" id="{3FAEC2E2-94C3-EC28-AB2B-D92443D562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 xmlns:a16="http://schemas.microsoft.com/office/drawing/2014/main" id="{1E5353F3-C066-D368-18D5-2507D6D5E825}"/>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 xmlns:a16="http://schemas.microsoft.com/office/drawing/2014/main" id="{BBA5F12C-78BF-499D-9A53-B1CE1D240E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 xmlns:a16="http://schemas.microsoft.com/office/drawing/2014/main" id="{3BC35D93-DE5E-2DD2-DF2C-441C534A750A}"/>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 xmlns:a16="http://schemas.microsoft.com/office/drawing/2014/main" id="{CD31801B-79AA-FDB9-2DBC-7247EC4D44C8}"/>
              </a:ext>
            </a:extLst>
          </p:cNvPr>
          <p:cNvSpPr>
            <a:spLocks noGrp="1"/>
          </p:cNvSpPr>
          <p:nvPr>
            <p:ph type="dt" sz="half" idx="10"/>
          </p:nvPr>
        </p:nvSpPr>
        <p:spPr/>
        <p:txBody>
          <a:bodyPr/>
          <a:lstStyle/>
          <a:p>
            <a:fld id="{88B00957-D9CD-4EC9-9014-5DEE96278F97}" type="datetimeFigureOut">
              <a:rPr lang="en-US" smtClean="0"/>
              <a:t>04/03/2025</a:t>
            </a:fld>
            <a:endParaRPr lang="en-US"/>
          </a:p>
        </p:txBody>
      </p:sp>
      <p:sp>
        <p:nvSpPr>
          <p:cNvPr id="8" name="Chỗ dành sẵn cho Chân trang 7">
            <a:extLst>
              <a:ext uri="{FF2B5EF4-FFF2-40B4-BE49-F238E27FC236}">
                <a16:creationId xmlns="" xmlns:a16="http://schemas.microsoft.com/office/drawing/2014/main" id="{DE6177A3-C6C9-4C81-6C73-05FF439AC4B0}"/>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 xmlns:a16="http://schemas.microsoft.com/office/drawing/2014/main" id="{2CAAF066-72B5-62FB-83C5-59FF637FA161}"/>
              </a:ext>
            </a:extLst>
          </p:cNvPr>
          <p:cNvSpPr>
            <a:spLocks noGrp="1"/>
          </p:cNvSpPr>
          <p:nvPr>
            <p:ph type="sldNum" sz="quarter" idx="12"/>
          </p:nvPr>
        </p:nvSpPr>
        <p:spPr/>
        <p:txBody>
          <a:bodyPr/>
          <a:lstStyle/>
          <a:p>
            <a:fld id="{468CEB9A-2D77-41C6-B853-A9DCC7E7E9F4}" type="slidenum">
              <a:rPr lang="en-US" smtClean="0"/>
              <a:t>‹#›</a:t>
            </a:fld>
            <a:endParaRPr lang="en-US"/>
          </a:p>
        </p:txBody>
      </p:sp>
    </p:spTree>
    <p:extLst>
      <p:ext uri="{BB962C8B-B14F-4D97-AF65-F5344CB8AC3E}">
        <p14:creationId xmlns:p14="http://schemas.microsoft.com/office/powerpoint/2010/main" val="3549754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DF849F77-22C4-A360-C31F-02F266373582}"/>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 xmlns:a16="http://schemas.microsoft.com/office/drawing/2014/main" id="{F28A3439-00B3-5638-5A5F-04C83655CD7B}"/>
              </a:ext>
            </a:extLst>
          </p:cNvPr>
          <p:cNvSpPr>
            <a:spLocks noGrp="1"/>
          </p:cNvSpPr>
          <p:nvPr>
            <p:ph type="dt" sz="half" idx="10"/>
          </p:nvPr>
        </p:nvSpPr>
        <p:spPr/>
        <p:txBody>
          <a:bodyPr/>
          <a:lstStyle/>
          <a:p>
            <a:fld id="{88B00957-D9CD-4EC9-9014-5DEE96278F97}" type="datetimeFigureOut">
              <a:rPr lang="en-US" smtClean="0"/>
              <a:t>04/03/2025</a:t>
            </a:fld>
            <a:endParaRPr lang="en-US"/>
          </a:p>
        </p:txBody>
      </p:sp>
      <p:sp>
        <p:nvSpPr>
          <p:cNvPr id="4" name="Chỗ dành sẵn cho Chân trang 3">
            <a:extLst>
              <a:ext uri="{FF2B5EF4-FFF2-40B4-BE49-F238E27FC236}">
                <a16:creationId xmlns="" xmlns:a16="http://schemas.microsoft.com/office/drawing/2014/main" id="{F48269F1-39BD-EAB4-F826-600359475BE4}"/>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 xmlns:a16="http://schemas.microsoft.com/office/drawing/2014/main" id="{37E92ECF-38FE-01B0-8477-475AD40A9DF2}"/>
              </a:ext>
            </a:extLst>
          </p:cNvPr>
          <p:cNvSpPr>
            <a:spLocks noGrp="1"/>
          </p:cNvSpPr>
          <p:nvPr>
            <p:ph type="sldNum" sz="quarter" idx="12"/>
          </p:nvPr>
        </p:nvSpPr>
        <p:spPr/>
        <p:txBody>
          <a:bodyPr/>
          <a:lstStyle/>
          <a:p>
            <a:fld id="{468CEB9A-2D77-41C6-B853-A9DCC7E7E9F4}" type="slidenum">
              <a:rPr lang="en-US" smtClean="0"/>
              <a:t>‹#›</a:t>
            </a:fld>
            <a:endParaRPr lang="en-US"/>
          </a:p>
        </p:txBody>
      </p:sp>
    </p:spTree>
    <p:extLst>
      <p:ext uri="{BB962C8B-B14F-4D97-AF65-F5344CB8AC3E}">
        <p14:creationId xmlns:p14="http://schemas.microsoft.com/office/powerpoint/2010/main" val="1569777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 xmlns:a16="http://schemas.microsoft.com/office/drawing/2014/main" id="{E5CEFD43-A140-F263-B453-665DA3850685}"/>
              </a:ext>
            </a:extLst>
          </p:cNvPr>
          <p:cNvSpPr>
            <a:spLocks noGrp="1"/>
          </p:cNvSpPr>
          <p:nvPr>
            <p:ph type="dt" sz="half" idx="10"/>
          </p:nvPr>
        </p:nvSpPr>
        <p:spPr/>
        <p:txBody>
          <a:bodyPr/>
          <a:lstStyle/>
          <a:p>
            <a:fld id="{88B00957-D9CD-4EC9-9014-5DEE96278F97}" type="datetimeFigureOut">
              <a:rPr lang="en-US" smtClean="0"/>
              <a:t>04/03/2025</a:t>
            </a:fld>
            <a:endParaRPr lang="en-US"/>
          </a:p>
        </p:txBody>
      </p:sp>
      <p:sp>
        <p:nvSpPr>
          <p:cNvPr id="3" name="Chỗ dành sẵn cho Chân trang 2">
            <a:extLst>
              <a:ext uri="{FF2B5EF4-FFF2-40B4-BE49-F238E27FC236}">
                <a16:creationId xmlns="" xmlns:a16="http://schemas.microsoft.com/office/drawing/2014/main" id="{DC6D960C-9066-1061-95DA-45D16E1774E6}"/>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 xmlns:a16="http://schemas.microsoft.com/office/drawing/2014/main" id="{EE0C0FC6-19EC-C120-C317-13E8D25A2EC3}"/>
              </a:ext>
            </a:extLst>
          </p:cNvPr>
          <p:cNvSpPr>
            <a:spLocks noGrp="1"/>
          </p:cNvSpPr>
          <p:nvPr>
            <p:ph type="sldNum" sz="quarter" idx="12"/>
          </p:nvPr>
        </p:nvSpPr>
        <p:spPr/>
        <p:txBody>
          <a:bodyPr/>
          <a:lstStyle/>
          <a:p>
            <a:fld id="{468CEB9A-2D77-41C6-B853-A9DCC7E7E9F4}" type="slidenum">
              <a:rPr lang="en-US" smtClean="0"/>
              <a:t>‹#›</a:t>
            </a:fld>
            <a:endParaRPr lang="en-US"/>
          </a:p>
        </p:txBody>
      </p:sp>
    </p:spTree>
    <p:extLst>
      <p:ext uri="{BB962C8B-B14F-4D97-AF65-F5344CB8AC3E}">
        <p14:creationId xmlns:p14="http://schemas.microsoft.com/office/powerpoint/2010/main" val="3870865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3863D6F3-7248-80EC-64C5-F6DEE20CEE65}"/>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 xmlns:a16="http://schemas.microsoft.com/office/drawing/2014/main" id="{029C3C8E-9B3B-8AA0-9495-56CB5E14CD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 xmlns:a16="http://schemas.microsoft.com/office/drawing/2014/main" id="{1EBDAC0F-67BF-2FD0-0544-6506EFE7BE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AB7E8519-9539-BF5E-52BF-853C8E4A01BC}"/>
              </a:ext>
            </a:extLst>
          </p:cNvPr>
          <p:cNvSpPr>
            <a:spLocks noGrp="1"/>
          </p:cNvSpPr>
          <p:nvPr>
            <p:ph type="dt" sz="half" idx="10"/>
          </p:nvPr>
        </p:nvSpPr>
        <p:spPr/>
        <p:txBody>
          <a:bodyPr/>
          <a:lstStyle/>
          <a:p>
            <a:fld id="{88B00957-D9CD-4EC9-9014-5DEE96278F97}" type="datetimeFigureOut">
              <a:rPr lang="en-US" smtClean="0"/>
              <a:t>04/03/2025</a:t>
            </a:fld>
            <a:endParaRPr lang="en-US"/>
          </a:p>
        </p:txBody>
      </p:sp>
      <p:sp>
        <p:nvSpPr>
          <p:cNvPr id="6" name="Chỗ dành sẵn cho Chân trang 5">
            <a:extLst>
              <a:ext uri="{FF2B5EF4-FFF2-40B4-BE49-F238E27FC236}">
                <a16:creationId xmlns="" xmlns:a16="http://schemas.microsoft.com/office/drawing/2014/main" id="{2BA1FB5F-A4A5-077E-6361-C4B3DA6DCAA1}"/>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 xmlns:a16="http://schemas.microsoft.com/office/drawing/2014/main" id="{FFA99269-E4F6-0D7B-2006-BD4EF57F9698}"/>
              </a:ext>
            </a:extLst>
          </p:cNvPr>
          <p:cNvSpPr>
            <a:spLocks noGrp="1"/>
          </p:cNvSpPr>
          <p:nvPr>
            <p:ph type="sldNum" sz="quarter" idx="12"/>
          </p:nvPr>
        </p:nvSpPr>
        <p:spPr/>
        <p:txBody>
          <a:bodyPr/>
          <a:lstStyle/>
          <a:p>
            <a:fld id="{468CEB9A-2D77-41C6-B853-A9DCC7E7E9F4}" type="slidenum">
              <a:rPr lang="en-US" smtClean="0"/>
              <a:t>‹#›</a:t>
            </a:fld>
            <a:endParaRPr lang="en-US"/>
          </a:p>
        </p:txBody>
      </p:sp>
    </p:spTree>
    <p:extLst>
      <p:ext uri="{BB962C8B-B14F-4D97-AF65-F5344CB8AC3E}">
        <p14:creationId xmlns:p14="http://schemas.microsoft.com/office/powerpoint/2010/main" val="617539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C2BA8DFF-810E-F9C5-B49E-BD19E899D515}"/>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 xmlns:a16="http://schemas.microsoft.com/office/drawing/2014/main" id="{8B7006BB-2AA9-71FC-7067-7F73DEF6F1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 xmlns:a16="http://schemas.microsoft.com/office/drawing/2014/main" id="{49F22248-FEAD-0C9E-A155-F6900757E2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1678074C-0F09-7A86-6C22-118A067F81DA}"/>
              </a:ext>
            </a:extLst>
          </p:cNvPr>
          <p:cNvSpPr>
            <a:spLocks noGrp="1"/>
          </p:cNvSpPr>
          <p:nvPr>
            <p:ph type="dt" sz="half" idx="10"/>
          </p:nvPr>
        </p:nvSpPr>
        <p:spPr/>
        <p:txBody>
          <a:bodyPr/>
          <a:lstStyle/>
          <a:p>
            <a:fld id="{88B00957-D9CD-4EC9-9014-5DEE96278F97}" type="datetimeFigureOut">
              <a:rPr lang="en-US" smtClean="0"/>
              <a:t>04/03/2025</a:t>
            </a:fld>
            <a:endParaRPr lang="en-US"/>
          </a:p>
        </p:txBody>
      </p:sp>
      <p:sp>
        <p:nvSpPr>
          <p:cNvPr id="6" name="Chỗ dành sẵn cho Chân trang 5">
            <a:extLst>
              <a:ext uri="{FF2B5EF4-FFF2-40B4-BE49-F238E27FC236}">
                <a16:creationId xmlns="" xmlns:a16="http://schemas.microsoft.com/office/drawing/2014/main" id="{E71FDBBC-8D6B-76DB-D7B1-893E9297A68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 xmlns:a16="http://schemas.microsoft.com/office/drawing/2014/main" id="{7FC2A8A6-3864-5976-24FE-F17C13438CA6}"/>
              </a:ext>
            </a:extLst>
          </p:cNvPr>
          <p:cNvSpPr>
            <a:spLocks noGrp="1"/>
          </p:cNvSpPr>
          <p:nvPr>
            <p:ph type="sldNum" sz="quarter" idx="12"/>
          </p:nvPr>
        </p:nvSpPr>
        <p:spPr/>
        <p:txBody>
          <a:bodyPr/>
          <a:lstStyle/>
          <a:p>
            <a:fld id="{468CEB9A-2D77-41C6-B853-A9DCC7E7E9F4}" type="slidenum">
              <a:rPr lang="en-US" smtClean="0"/>
              <a:t>‹#›</a:t>
            </a:fld>
            <a:endParaRPr lang="en-US"/>
          </a:p>
        </p:txBody>
      </p:sp>
    </p:spTree>
    <p:extLst>
      <p:ext uri="{BB962C8B-B14F-4D97-AF65-F5344CB8AC3E}">
        <p14:creationId xmlns:p14="http://schemas.microsoft.com/office/powerpoint/2010/main" val="37397241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 xmlns:a16="http://schemas.microsoft.com/office/drawing/2014/main" id="{0958E564-5456-D4D6-3D13-0C78E779F7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 xmlns:a16="http://schemas.microsoft.com/office/drawing/2014/main" id="{820E78DE-5E12-F32D-1DA9-8DE774099A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 xmlns:a16="http://schemas.microsoft.com/office/drawing/2014/main" id="{DC532148-081B-0AEC-310E-514FFFFF38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8B00957-D9CD-4EC9-9014-5DEE96278F97}" type="datetimeFigureOut">
              <a:rPr lang="en-US" smtClean="0"/>
              <a:t>04/03/2025</a:t>
            </a:fld>
            <a:endParaRPr lang="en-US"/>
          </a:p>
        </p:txBody>
      </p:sp>
      <p:sp>
        <p:nvSpPr>
          <p:cNvPr id="5" name="Chỗ dành sẵn cho Chân trang 4">
            <a:extLst>
              <a:ext uri="{FF2B5EF4-FFF2-40B4-BE49-F238E27FC236}">
                <a16:creationId xmlns="" xmlns:a16="http://schemas.microsoft.com/office/drawing/2014/main" id="{B2A897B4-CD59-C122-F609-CD22E2840E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Chỗ dành sẵn cho Số hiệu Bản chiếu 5">
            <a:extLst>
              <a:ext uri="{FF2B5EF4-FFF2-40B4-BE49-F238E27FC236}">
                <a16:creationId xmlns="" xmlns:a16="http://schemas.microsoft.com/office/drawing/2014/main" id="{F6C88824-1074-4470-7056-76590275EB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68CEB9A-2D77-41C6-B853-A9DCC7E7E9F4}" type="slidenum">
              <a:rPr lang="en-US" smtClean="0"/>
              <a:t>‹#›</a:t>
            </a:fld>
            <a:endParaRPr lang="en-US"/>
          </a:p>
        </p:txBody>
      </p:sp>
    </p:spTree>
    <p:extLst>
      <p:ext uri="{BB962C8B-B14F-4D97-AF65-F5344CB8AC3E}">
        <p14:creationId xmlns:p14="http://schemas.microsoft.com/office/powerpoint/2010/main" val="1319480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gif"/><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4.png"/><Relationship Id="rId5" Type="http://schemas.openxmlformats.org/officeDocument/2006/relationships/image" Target="../media/image2.gif"/><Relationship Id="rId4" Type="http://schemas.openxmlformats.org/officeDocument/2006/relationships/image" Target="../media/image6.gi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2.gif"/><Relationship Id="rId4" Type="http://schemas.openxmlformats.org/officeDocument/2006/relationships/image" Target="../media/image6.gi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9.png"/><Relationship Id="rId5" Type="http://schemas.openxmlformats.org/officeDocument/2006/relationships/image" Target="../media/image2.gif"/><Relationship Id="rId4" Type="http://schemas.openxmlformats.org/officeDocument/2006/relationships/image" Target="../media/image6.gi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0.png"/><Relationship Id="rId5" Type="http://schemas.openxmlformats.org/officeDocument/2006/relationships/image" Target="../media/image2.gif"/><Relationship Id="rId4" Type="http://schemas.openxmlformats.org/officeDocument/2006/relationships/image" Target="../media/image6.gi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0.png"/><Relationship Id="rId5" Type="http://schemas.openxmlformats.org/officeDocument/2006/relationships/image" Target="../media/image2.gif"/><Relationship Id="rId4" Type="http://schemas.openxmlformats.org/officeDocument/2006/relationships/image" Target="../media/image6.gi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0.png"/><Relationship Id="rId5" Type="http://schemas.openxmlformats.org/officeDocument/2006/relationships/image" Target="../media/image2.gif"/><Relationship Id="rId4" Type="http://schemas.openxmlformats.org/officeDocument/2006/relationships/image" Target="../media/image6.gi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0.png"/><Relationship Id="rId5" Type="http://schemas.openxmlformats.org/officeDocument/2006/relationships/image" Target="../media/image2.gif"/><Relationship Id="rId4" Type="http://schemas.openxmlformats.org/officeDocument/2006/relationships/image" Target="../media/image6.gif"/></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2.MP3"/><Relationship Id="rId1" Type="http://schemas.openxmlformats.org/officeDocument/2006/relationships/audio" Target="NULL" TargetMode="External"/><Relationship Id="rId5" Type="http://schemas.openxmlformats.org/officeDocument/2006/relationships/image" Target="../media/image10.png"/><Relationship Id="rId4" Type="http://schemas.openxmlformats.org/officeDocument/2006/relationships/image" Target="../media/image1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gif"/><Relationship Id="rId5" Type="http://schemas.openxmlformats.org/officeDocument/2006/relationships/image" Target="../media/image6.gif"/><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4.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2.gif"/><Relationship Id="rId4" Type="http://schemas.openxmlformats.org/officeDocument/2006/relationships/image" Target="../media/image6.gi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png"/><Relationship Id="rId5" Type="http://schemas.openxmlformats.org/officeDocument/2006/relationships/image" Target="../media/image2.gif"/><Relationship Id="rId4" Type="http://schemas.openxmlformats.org/officeDocument/2006/relationships/image" Target="../media/image6.gi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4.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png"/><Relationship Id="rId5" Type="http://schemas.openxmlformats.org/officeDocument/2006/relationships/image" Target="../media/image2.gif"/><Relationship Id="rId4" Type="http://schemas.openxmlformats.org/officeDocument/2006/relationships/image" Target="../media/image6.gi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4.png"/><Relationship Id="rId5" Type="http://schemas.openxmlformats.org/officeDocument/2006/relationships/image" Target="../media/image2.gif"/><Relationship Id="rId4" Type="http://schemas.openxmlformats.org/officeDocument/2006/relationships/image" Target="../media/image6.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B27259B4-2156-D97D-7C0B-B8A040B275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10" name="Title 1"/>
          <p:cNvSpPr txBox="1">
            <a:spLocks/>
          </p:cNvSpPr>
          <p:nvPr>
            <p:custDataLst>
              <p:tags r:id="rId2"/>
            </p:custDataLst>
          </p:nvPr>
        </p:nvSpPr>
        <p:spPr>
          <a:xfrm>
            <a:off x="2714782" y="1047412"/>
            <a:ext cx="8229600" cy="7643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endParaRPr lang="vi-VN" sz="1800" b="1" kern="10">
              <a:ln w="9525">
                <a:solidFill>
                  <a:srgbClr val="000000"/>
                </a:solidFill>
                <a:round/>
                <a:headEnd/>
                <a:tailEnd/>
              </a:ln>
              <a:solidFill>
                <a:srgbClr val="FF0000"/>
              </a:solidFill>
              <a:cs typeface="Times New Roman"/>
            </a:endParaRPr>
          </a:p>
        </p:txBody>
      </p:sp>
      <p:pic>
        <p:nvPicPr>
          <p:cNvPr id="16" name="Picture 15">
            <a:extLst>
              <a:ext uri="{FF2B5EF4-FFF2-40B4-BE49-F238E27FC236}">
                <a16:creationId xmlns="" xmlns:a16="http://schemas.microsoft.com/office/drawing/2014/main" id="{88F3F775-1A77-4A56-A1BC-051C3EC4FB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900608"/>
            <a:ext cx="1428750" cy="952500"/>
          </a:xfrm>
          <a:prstGeom prst="rect">
            <a:avLst/>
          </a:prstGeom>
        </p:spPr>
      </p:pic>
      <p:pic>
        <p:nvPicPr>
          <p:cNvPr id="18" name="Picture 17">
            <a:extLst>
              <a:ext uri="{FF2B5EF4-FFF2-40B4-BE49-F238E27FC236}">
                <a16:creationId xmlns="" xmlns:a16="http://schemas.microsoft.com/office/drawing/2014/main" id="{C1CF030B-E077-7B00-3883-7511731F13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28750" y="5891072"/>
            <a:ext cx="1428750" cy="952500"/>
          </a:xfrm>
          <a:prstGeom prst="rect">
            <a:avLst/>
          </a:prstGeom>
        </p:spPr>
      </p:pic>
      <p:pic>
        <p:nvPicPr>
          <p:cNvPr id="19" name="Picture 18">
            <a:extLst>
              <a:ext uri="{FF2B5EF4-FFF2-40B4-BE49-F238E27FC236}">
                <a16:creationId xmlns="" xmlns:a16="http://schemas.microsoft.com/office/drawing/2014/main" id="{BB43623A-C7A3-6990-1267-80BD248A6E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50499" y="5900608"/>
            <a:ext cx="1428750" cy="952500"/>
          </a:xfrm>
          <a:prstGeom prst="rect">
            <a:avLst/>
          </a:prstGeom>
        </p:spPr>
      </p:pic>
      <p:pic>
        <p:nvPicPr>
          <p:cNvPr id="20" name="Picture 19">
            <a:extLst>
              <a:ext uri="{FF2B5EF4-FFF2-40B4-BE49-F238E27FC236}">
                <a16:creationId xmlns="" xmlns:a16="http://schemas.microsoft.com/office/drawing/2014/main" id="{92DECDBE-62F6-4F2D-5316-520624CD26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63250" y="5891072"/>
            <a:ext cx="1428750" cy="952500"/>
          </a:xfrm>
          <a:prstGeom prst="rect">
            <a:avLst/>
          </a:prstGeom>
        </p:spPr>
      </p:pic>
      <p:pic>
        <p:nvPicPr>
          <p:cNvPr id="21" name="Picture 20">
            <a:extLst>
              <a:ext uri="{FF2B5EF4-FFF2-40B4-BE49-F238E27FC236}">
                <a16:creationId xmlns="" xmlns:a16="http://schemas.microsoft.com/office/drawing/2014/main" id="{15E15865-E092-962E-5714-C18A34EE9D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41501" y="5891072"/>
            <a:ext cx="1428750" cy="952500"/>
          </a:xfrm>
          <a:prstGeom prst="rect">
            <a:avLst/>
          </a:prstGeom>
        </p:spPr>
      </p:pic>
      <p:pic>
        <p:nvPicPr>
          <p:cNvPr id="22" name="Picture 21">
            <a:extLst>
              <a:ext uri="{FF2B5EF4-FFF2-40B4-BE49-F238E27FC236}">
                <a16:creationId xmlns="" xmlns:a16="http://schemas.microsoft.com/office/drawing/2014/main" id="{18A07F12-1B94-4548-746C-DBA1A35C11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12751" y="5900608"/>
            <a:ext cx="1428750" cy="952500"/>
          </a:xfrm>
          <a:prstGeom prst="rect">
            <a:avLst/>
          </a:prstGeom>
        </p:spPr>
      </p:pic>
      <p:pic>
        <p:nvPicPr>
          <p:cNvPr id="23" name="Picture 22">
            <a:extLst>
              <a:ext uri="{FF2B5EF4-FFF2-40B4-BE49-F238E27FC236}">
                <a16:creationId xmlns="" xmlns:a16="http://schemas.microsoft.com/office/drawing/2014/main" id="{802FBE30-3867-B883-D5D0-A0A5DF6CF1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91002" y="5900608"/>
            <a:ext cx="1428750" cy="952500"/>
          </a:xfrm>
          <a:prstGeom prst="rect">
            <a:avLst/>
          </a:prstGeom>
        </p:spPr>
      </p:pic>
      <p:pic>
        <p:nvPicPr>
          <p:cNvPr id="2" name="Picture 1">
            <a:extLst>
              <a:ext uri="{FF2B5EF4-FFF2-40B4-BE49-F238E27FC236}">
                <a16:creationId xmlns="" xmlns:a16="http://schemas.microsoft.com/office/drawing/2014/main" id="{2072258D-AB71-43FE-B7E7-A1924CB327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72248" y="5889734"/>
            <a:ext cx="1428750" cy="952500"/>
          </a:xfrm>
          <a:prstGeom prst="rect">
            <a:avLst/>
          </a:prstGeom>
        </p:spPr>
      </p:pic>
      <p:pic>
        <p:nvPicPr>
          <p:cNvPr id="3" name="Picture 2">
            <a:extLst>
              <a:ext uri="{FF2B5EF4-FFF2-40B4-BE49-F238E27FC236}">
                <a16:creationId xmlns="" xmlns:a16="http://schemas.microsoft.com/office/drawing/2014/main" id="{31A289C7-1D9D-B45D-CD23-65DBDB892F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74624" y="5905500"/>
            <a:ext cx="1428750" cy="952500"/>
          </a:xfrm>
          <a:prstGeom prst="rect">
            <a:avLst/>
          </a:prstGeom>
        </p:spPr>
      </p:pic>
    </p:spTree>
    <p:custDataLst>
      <p:tags r:id="rId1"/>
    </p:custDataLst>
    <p:extLst>
      <p:ext uri="{BB962C8B-B14F-4D97-AF65-F5344CB8AC3E}">
        <p14:creationId xmlns:p14="http://schemas.microsoft.com/office/powerpoint/2010/main" val="26838965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29000" cy="28575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2447" y="0"/>
            <a:ext cx="3429000" cy="285750"/>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4752" y="0"/>
            <a:ext cx="3429000" cy="285750"/>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0060" y="0"/>
            <a:ext cx="2961939" cy="285750"/>
          </a:xfrm>
          <a:prstGeom prst="rect">
            <a:avLst/>
          </a:prstGeom>
        </p:spPr>
      </p:pic>
      <p:pic>
        <p:nvPicPr>
          <p:cNvPr id="33"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424151"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832538"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240924"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649310"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015655"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403021"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800897"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209283" y="5905500"/>
            <a:ext cx="982717" cy="952500"/>
          </a:xfrm>
          <a:prstGeom prst="rect">
            <a:avLst/>
          </a:prstGeom>
          <a:noFill/>
          <a:extLst>
            <a:ext uri="{909E8E84-426E-40DD-AFC4-6F175D3DCCD1}">
              <a14:hiddenFill xmlns:a14="http://schemas.microsoft.com/office/drawing/2010/main">
                <a:solidFill>
                  <a:srgbClr val="FFFFFF"/>
                </a:solidFill>
              </a14:hiddenFill>
            </a:ext>
          </a:extLst>
        </p:spPr>
      </p:pic>
      <p:sp>
        <p:nvSpPr>
          <p:cNvPr id="21" name="Rounded Rectangle 20"/>
          <p:cNvSpPr/>
          <p:nvPr/>
        </p:nvSpPr>
        <p:spPr>
          <a:xfrm>
            <a:off x="393565" y="2819400"/>
            <a:ext cx="4763382" cy="744581"/>
          </a:xfrm>
          <a:prstGeom prst="roundRect">
            <a:avLst/>
          </a:prstGeom>
          <a:ln w="571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3600" b="1" smtClean="0">
                <a:latin typeface="Times New Roman" pitchFamily="18" charset="0"/>
                <a:cs typeface="Times New Roman" pitchFamily="18" charset="0"/>
              </a:rPr>
              <a:t>GẶP THẦN CÂY</a:t>
            </a:r>
            <a:endParaRPr lang="en-US" sz="3600" b="1">
              <a:latin typeface="Times New Roman" pitchFamily="18" charset="0"/>
              <a:cs typeface="Times New Roman" pitchFamily="18" charset="0"/>
            </a:endParaRPr>
          </a:p>
        </p:txBody>
      </p:sp>
      <p:pic>
        <p:nvPicPr>
          <p:cNvPr id="6" name="Gặp thần cây.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122586" y="3747052"/>
            <a:ext cx="609600" cy="609600"/>
          </a:xfrm>
          <a:prstGeom prst="rect">
            <a:avLst/>
          </a:prstGeom>
        </p:spPr>
      </p:pic>
    </p:spTree>
    <p:extLst>
      <p:ext uri="{BB962C8B-B14F-4D97-AF65-F5344CB8AC3E}">
        <p14:creationId xmlns:p14="http://schemas.microsoft.com/office/powerpoint/2010/main" val="2131257958"/>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1162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6"/>
                </p:tgtEl>
              </p:cMediaNode>
            </p:audio>
          </p:childTnLst>
        </p:cTn>
      </p:par>
    </p:tnLst>
    <p:bldLst>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29000" cy="28575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2447" y="0"/>
            <a:ext cx="3429000" cy="285750"/>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4752" y="0"/>
            <a:ext cx="3429000" cy="285750"/>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0060" y="0"/>
            <a:ext cx="2961939" cy="285750"/>
          </a:xfrm>
          <a:prstGeom prst="rect">
            <a:avLst/>
          </a:prstGeom>
        </p:spPr>
      </p:pic>
      <p:pic>
        <p:nvPicPr>
          <p:cNvPr id="33"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424151"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832538"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240924"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649310"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015655"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403021"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800897"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209283" y="5905500"/>
            <a:ext cx="982717" cy="952500"/>
          </a:xfrm>
          <a:prstGeom prst="rect">
            <a:avLst/>
          </a:prstGeom>
          <a:noFill/>
          <a:extLst>
            <a:ext uri="{909E8E84-426E-40DD-AFC4-6F175D3DCCD1}">
              <a14:hiddenFill xmlns:a14="http://schemas.microsoft.com/office/drawing/2010/main">
                <a:solidFill>
                  <a:srgbClr val="FFFFFF"/>
                </a:solidFill>
              </a14:hiddenFill>
            </a:ext>
          </a:extLst>
        </p:spPr>
      </p:pic>
      <p:sp>
        <p:nvSpPr>
          <p:cNvPr id="18" name="Rounded Rectangle 17"/>
          <p:cNvSpPr/>
          <p:nvPr/>
        </p:nvSpPr>
        <p:spPr>
          <a:xfrm>
            <a:off x="0" y="448471"/>
            <a:ext cx="4763382" cy="744581"/>
          </a:xfrm>
          <a:prstGeom prst="roundRect">
            <a:avLst/>
          </a:prstGeom>
          <a:ln w="571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3600" b="1" smtClean="0">
                <a:latin typeface="Times New Roman" pitchFamily="18" charset="0"/>
                <a:cs typeface="Times New Roman" pitchFamily="18" charset="0"/>
              </a:rPr>
              <a:t>NHẠC NHẸ NHÀNG</a:t>
            </a:r>
            <a:endParaRPr lang="en-US" sz="3600" b="1">
              <a:latin typeface="Times New Roman" pitchFamily="18" charset="0"/>
              <a:cs typeface="Times New Roman" pitchFamily="18" charset="0"/>
            </a:endParaRPr>
          </a:p>
        </p:txBody>
      </p:sp>
      <p:pic>
        <p:nvPicPr>
          <p:cNvPr id="3" name="NHẠC KỂ CHUYỆN XÚC ĐỘNG.mp3">
            <a:hlinkClick r:id="" action="ppaction://media"/>
          </p:cNvPr>
          <p:cNvPicPr>
            <a:picLocks noChangeAspect="1"/>
          </p:cNvPicPr>
          <p:nvPr>
            <a:audioFile r:link="rId1"/>
            <p:extLst>
              <p:ext uri="{DAA4B4D4-6D71-4841-9C94-3DE7FCFB9230}">
                <p14:media xmlns:p14="http://schemas.microsoft.com/office/powerpoint/2010/main" r:embed="rId2">
                  <p14:trim st="81095.6096"/>
                </p14:media>
              </p:ext>
            </p:extLst>
          </p:nvPr>
        </p:nvPicPr>
        <p:blipFill>
          <a:blip r:embed="rId6"/>
          <a:stretch>
            <a:fillRect/>
          </a:stretch>
        </p:blipFill>
        <p:spPr>
          <a:xfrm>
            <a:off x="409575" y="1533939"/>
            <a:ext cx="609600" cy="609600"/>
          </a:xfrm>
          <a:prstGeom prst="rect">
            <a:avLst/>
          </a:prstGeom>
        </p:spPr>
      </p:pic>
    </p:spTree>
    <p:extLst>
      <p:ext uri="{BB962C8B-B14F-4D97-AF65-F5344CB8AC3E}">
        <p14:creationId xmlns:p14="http://schemas.microsoft.com/office/powerpoint/2010/main" val="3016722122"/>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90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29000" cy="28575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2447" y="0"/>
            <a:ext cx="3429000" cy="285750"/>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4752" y="0"/>
            <a:ext cx="3429000" cy="285750"/>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0060" y="0"/>
            <a:ext cx="2961939" cy="285750"/>
          </a:xfrm>
          <a:prstGeom prst="rect">
            <a:avLst/>
          </a:prstGeom>
        </p:spPr>
      </p:pic>
      <p:pic>
        <p:nvPicPr>
          <p:cNvPr id="33"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424151"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832538"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240924"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649310"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015655"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403021"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800897"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209283" y="5905500"/>
            <a:ext cx="982717" cy="952500"/>
          </a:xfrm>
          <a:prstGeom prst="rect">
            <a:avLst/>
          </a:prstGeom>
          <a:noFill/>
          <a:extLst>
            <a:ext uri="{909E8E84-426E-40DD-AFC4-6F175D3DCCD1}">
              <a14:hiddenFill xmlns:a14="http://schemas.microsoft.com/office/drawing/2010/main">
                <a:solidFill>
                  <a:srgbClr val="FFFFFF"/>
                </a:solidFill>
              </a14:hiddenFill>
            </a:ext>
          </a:extLst>
        </p:spPr>
      </p:pic>
      <p:sp>
        <p:nvSpPr>
          <p:cNvPr id="18" name="Rounded Rectangle 17"/>
          <p:cNvSpPr/>
          <p:nvPr/>
        </p:nvSpPr>
        <p:spPr>
          <a:xfrm>
            <a:off x="0" y="448471"/>
            <a:ext cx="4763382" cy="744581"/>
          </a:xfrm>
          <a:prstGeom prst="roundRect">
            <a:avLst/>
          </a:prstGeom>
          <a:ln w="571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3600" b="1" smtClean="0">
                <a:latin typeface="Times New Roman" pitchFamily="18" charset="0"/>
                <a:cs typeface="Times New Roman" pitchFamily="18" charset="0"/>
              </a:rPr>
              <a:t>SÓI TRU HÙ</a:t>
            </a:r>
            <a:endParaRPr lang="en-US" sz="3600" b="1">
              <a:latin typeface="Times New Roman" pitchFamily="18" charset="0"/>
              <a:cs typeface="Times New Roman" pitchFamily="18" charset="0"/>
            </a:endParaRPr>
          </a:p>
        </p:txBody>
      </p:sp>
      <p:pic>
        <p:nvPicPr>
          <p:cNvPr id="2" name="tieng_soi_tru_va_gam_gu-www_tiengdong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72535" y="1193052"/>
            <a:ext cx="609600" cy="609600"/>
          </a:xfrm>
          <a:prstGeom prst="rect">
            <a:avLst/>
          </a:prstGeom>
        </p:spPr>
      </p:pic>
    </p:spTree>
    <p:extLst>
      <p:ext uri="{BB962C8B-B14F-4D97-AF65-F5344CB8AC3E}">
        <p14:creationId xmlns:p14="http://schemas.microsoft.com/office/powerpoint/2010/main" val="978402257"/>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61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29000" cy="28575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2447" y="0"/>
            <a:ext cx="3429000" cy="285750"/>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4752" y="0"/>
            <a:ext cx="3429000" cy="285750"/>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0060" y="0"/>
            <a:ext cx="2961939" cy="285750"/>
          </a:xfrm>
          <a:prstGeom prst="rect">
            <a:avLst/>
          </a:prstGeom>
        </p:spPr>
      </p:pic>
      <p:pic>
        <p:nvPicPr>
          <p:cNvPr id="33"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424151"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832538"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240924"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649310"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015655"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403021"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800897"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209283" y="5905500"/>
            <a:ext cx="982717" cy="952500"/>
          </a:xfrm>
          <a:prstGeom prst="rect">
            <a:avLst/>
          </a:prstGeom>
          <a:noFill/>
          <a:extLst>
            <a:ext uri="{909E8E84-426E-40DD-AFC4-6F175D3DCCD1}">
              <a14:hiddenFill xmlns:a14="http://schemas.microsoft.com/office/drawing/2010/main">
                <a:solidFill>
                  <a:srgbClr val="FFFFFF"/>
                </a:solidFill>
              </a14:hiddenFill>
            </a:ext>
          </a:extLst>
        </p:spPr>
      </p:pic>
      <p:sp>
        <p:nvSpPr>
          <p:cNvPr id="19" name="Rounded Rectangle 18"/>
          <p:cNvSpPr/>
          <p:nvPr/>
        </p:nvSpPr>
        <p:spPr>
          <a:xfrm>
            <a:off x="6224752" y="1678669"/>
            <a:ext cx="4763382" cy="744581"/>
          </a:xfrm>
          <a:prstGeom prst="roundRect">
            <a:avLst/>
          </a:prstGeom>
          <a:ln w="571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3600" b="1" smtClean="0">
                <a:latin typeface="Times New Roman" pitchFamily="18" charset="0"/>
                <a:cs typeface="Times New Roman" pitchFamily="18" charset="0"/>
              </a:rPr>
              <a:t>NHẠC NHẸ NHÀNG</a:t>
            </a:r>
            <a:endParaRPr lang="en-US" sz="3600" b="1">
              <a:latin typeface="Times New Roman" pitchFamily="18" charset="0"/>
              <a:cs typeface="Times New Roman" pitchFamily="18" charset="0"/>
            </a:endParaRPr>
          </a:p>
        </p:txBody>
      </p:sp>
      <p:pic>
        <p:nvPicPr>
          <p:cNvPr id="4" name="NHẠC KỂ CHUYỆN XÚC ĐỘNG.mp3">
            <a:hlinkClick r:id="" action="ppaction://media"/>
          </p:cNvPr>
          <p:cNvPicPr>
            <a:picLocks noChangeAspect="1"/>
          </p:cNvPicPr>
          <p:nvPr>
            <a:audioFile r:link="rId1"/>
            <p:extLst>
              <p:ext uri="{DAA4B4D4-6D71-4841-9C94-3DE7FCFB9230}">
                <p14:media xmlns:p14="http://schemas.microsoft.com/office/powerpoint/2010/main" r:embed="rId2">
                  <p14:trim st="60565.0752"/>
                </p14:media>
              </p:ext>
            </p:extLst>
          </p:nvPr>
        </p:nvPicPr>
        <p:blipFill>
          <a:blip r:embed="rId6"/>
          <a:stretch>
            <a:fillRect/>
          </a:stretch>
        </p:blipFill>
        <p:spPr>
          <a:xfrm>
            <a:off x="8139605" y="2582090"/>
            <a:ext cx="609600" cy="609600"/>
          </a:xfrm>
          <a:prstGeom prst="rect">
            <a:avLst/>
          </a:prstGeom>
        </p:spPr>
      </p:pic>
    </p:spTree>
    <p:extLst>
      <p:ext uri="{BB962C8B-B14F-4D97-AF65-F5344CB8AC3E}">
        <p14:creationId xmlns:p14="http://schemas.microsoft.com/office/powerpoint/2010/main" val="1577666444"/>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3695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29000" cy="28575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2447" y="0"/>
            <a:ext cx="3429000" cy="285750"/>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4752" y="0"/>
            <a:ext cx="3429000" cy="285750"/>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0060" y="0"/>
            <a:ext cx="2961939" cy="285750"/>
          </a:xfrm>
          <a:prstGeom prst="rect">
            <a:avLst/>
          </a:prstGeom>
        </p:spPr>
      </p:pic>
      <p:pic>
        <p:nvPicPr>
          <p:cNvPr id="33"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424151"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832538"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240924"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649310"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015655"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403021"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800897"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209283" y="5905500"/>
            <a:ext cx="982717" cy="952500"/>
          </a:xfrm>
          <a:prstGeom prst="rect">
            <a:avLst/>
          </a:prstGeom>
          <a:noFill/>
          <a:extLst>
            <a:ext uri="{909E8E84-426E-40DD-AFC4-6F175D3DCCD1}">
              <a14:hiddenFill xmlns:a14="http://schemas.microsoft.com/office/drawing/2010/main">
                <a:solidFill>
                  <a:srgbClr val="FFFFFF"/>
                </a:solidFill>
              </a14:hiddenFill>
            </a:ext>
          </a:extLst>
        </p:spPr>
      </p:pic>
      <p:sp>
        <p:nvSpPr>
          <p:cNvPr id="21" name="Rounded Rectangle 20"/>
          <p:cNvSpPr/>
          <p:nvPr/>
        </p:nvSpPr>
        <p:spPr>
          <a:xfrm>
            <a:off x="393564" y="2819400"/>
            <a:ext cx="5424139" cy="744581"/>
          </a:xfrm>
          <a:prstGeom prst="roundRect">
            <a:avLst/>
          </a:prstGeom>
          <a:ln w="571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3600" b="1" smtClean="0">
                <a:latin typeface="Times New Roman" pitchFamily="18" charset="0"/>
                <a:cs typeface="Times New Roman" pitchFamily="18" charset="0"/>
              </a:rPr>
              <a:t>VUI LẤY NƯỚC SUỐI</a:t>
            </a:r>
            <a:endParaRPr lang="en-US" sz="3600" b="1">
              <a:latin typeface="Times New Roman" pitchFamily="18" charset="0"/>
              <a:cs typeface="Times New Roman" pitchFamily="18" charset="0"/>
            </a:endParaRPr>
          </a:p>
        </p:txBody>
      </p:sp>
      <p:pic>
        <p:nvPicPr>
          <p:cNvPr id="7" name="Nhạc mê chơ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81691" y="3799958"/>
            <a:ext cx="609600" cy="609600"/>
          </a:xfrm>
          <a:prstGeom prst="rect">
            <a:avLst/>
          </a:prstGeom>
        </p:spPr>
      </p:pic>
    </p:spTree>
    <p:extLst>
      <p:ext uri="{BB962C8B-B14F-4D97-AF65-F5344CB8AC3E}">
        <p14:creationId xmlns:p14="http://schemas.microsoft.com/office/powerpoint/2010/main" val="1577666444"/>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4140" fill="hold"/>
                                        <p:tgtEl>
                                          <p:spTgt spid="7"/>
                                        </p:tgtEl>
                                      </p:cBhvr>
                                    </p:cmd>
                                  </p:childTnLst>
                                </p:cTn>
                              </p:par>
                            </p:childTnLst>
                          </p:cTn>
                        </p:par>
                      </p:childTnLst>
                    </p:cTn>
                  </p:par>
                </p:childTnLst>
              </p:cTn>
              <p:nextCondLst>
                <p:cond evt="onClick" delay="0">
                  <p:tgtEl>
                    <p:spTgt spid="7"/>
                  </p:tgtEl>
                </p:cond>
              </p:nextCondLst>
            </p:seq>
            <p:audio>
              <p:cMediaNode vol="80000">
                <p:cTn id="14" fill="hold" display="0">
                  <p:stCondLst>
                    <p:cond delay="indefinite"/>
                  </p:stCondLst>
                  <p:endCondLst>
                    <p:cond evt="onStopAudio" delay="0">
                      <p:tgtEl>
                        <p:sldTgt/>
                      </p:tgtEl>
                    </p:cond>
                  </p:endCondLst>
                </p:cTn>
                <p:tgtEl>
                  <p:spTgt spid="7"/>
                </p:tgtEl>
              </p:cMediaNode>
            </p:audio>
          </p:childTnLst>
        </p:cTn>
      </p:par>
    </p:tnLst>
    <p:bldLst>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29000" cy="28575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2447" y="0"/>
            <a:ext cx="3429000" cy="285750"/>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4752" y="0"/>
            <a:ext cx="3429000" cy="285750"/>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0060" y="0"/>
            <a:ext cx="2961939" cy="285750"/>
          </a:xfrm>
          <a:prstGeom prst="rect">
            <a:avLst/>
          </a:prstGeom>
        </p:spPr>
      </p:pic>
      <p:pic>
        <p:nvPicPr>
          <p:cNvPr id="33"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424151"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832538"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240924"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649310"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015655"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403021"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800897"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209283" y="5905500"/>
            <a:ext cx="982717" cy="952500"/>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le 23"/>
          <p:cNvSpPr/>
          <p:nvPr/>
        </p:nvSpPr>
        <p:spPr>
          <a:xfrm>
            <a:off x="5669674" y="4333358"/>
            <a:ext cx="5424139" cy="744581"/>
          </a:xfrm>
          <a:prstGeom prst="roundRect">
            <a:avLst/>
          </a:prstGeom>
          <a:ln w="571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3600" b="1" smtClean="0">
                <a:latin typeface="Times New Roman" pitchFamily="18" charset="0"/>
                <a:cs typeface="Times New Roman" pitchFamily="18" charset="0"/>
              </a:rPr>
              <a:t>BÀ UỐNG NƯỚC</a:t>
            </a:r>
            <a:endParaRPr lang="en-US" sz="3600" b="1">
              <a:latin typeface="Times New Roman" pitchFamily="18" charset="0"/>
              <a:cs typeface="Times New Roman" pitchFamily="18" charset="0"/>
            </a:endParaRPr>
          </a:p>
        </p:txBody>
      </p:sp>
      <p:pic>
        <p:nvPicPr>
          <p:cNvPr id="8" name="trờ lại thành ngườ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1643" y="5295900"/>
            <a:ext cx="609600" cy="609600"/>
          </a:xfrm>
          <a:prstGeom prst="rect">
            <a:avLst/>
          </a:prstGeom>
        </p:spPr>
      </p:pic>
    </p:spTree>
    <p:extLst>
      <p:ext uri="{BB962C8B-B14F-4D97-AF65-F5344CB8AC3E}">
        <p14:creationId xmlns:p14="http://schemas.microsoft.com/office/powerpoint/2010/main" val="1577666444"/>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608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8"/>
                </p:tgtEl>
              </p:cMediaNode>
            </p:audio>
          </p:childTnLst>
        </p:cTn>
      </p:par>
    </p:tnLst>
    <p:bldLst>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29000" cy="28575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2447" y="0"/>
            <a:ext cx="3429000" cy="285750"/>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4752" y="0"/>
            <a:ext cx="3429000" cy="285750"/>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0060" y="0"/>
            <a:ext cx="2961939" cy="285750"/>
          </a:xfrm>
          <a:prstGeom prst="rect">
            <a:avLst/>
          </a:prstGeom>
        </p:spPr>
      </p:pic>
      <p:pic>
        <p:nvPicPr>
          <p:cNvPr id="33"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424151"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832538"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240924"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649310"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015655"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403021"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800897"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209283" y="5905500"/>
            <a:ext cx="982717" cy="952500"/>
          </a:xfrm>
          <a:prstGeom prst="rect">
            <a:avLst/>
          </a:prstGeom>
          <a:noFill/>
          <a:extLst>
            <a:ext uri="{909E8E84-426E-40DD-AFC4-6F175D3DCCD1}">
              <a14:hiddenFill xmlns:a14="http://schemas.microsoft.com/office/drawing/2010/main">
                <a:solidFill>
                  <a:srgbClr val="FFFFFF"/>
                </a:solidFill>
              </a14:hiddenFill>
            </a:ext>
          </a:extLst>
        </p:spPr>
      </p:pic>
      <p:sp>
        <p:nvSpPr>
          <p:cNvPr id="18" name="Rounded Rectangle 17"/>
          <p:cNvSpPr/>
          <p:nvPr/>
        </p:nvSpPr>
        <p:spPr>
          <a:xfrm>
            <a:off x="-1" y="448471"/>
            <a:ext cx="6363685" cy="744581"/>
          </a:xfrm>
          <a:prstGeom prst="roundRect">
            <a:avLst/>
          </a:prstGeom>
          <a:ln w="571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3600" b="1" smtClean="0">
                <a:latin typeface="Times New Roman" pitchFamily="18" charset="0"/>
                <a:cs typeface="Times New Roman" pitchFamily="18" charset="0"/>
              </a:rPr>
              <a:t>BÀ CHÁU VUI MỪNG</a:t>
            </a:r>
            <a:endParaRPr lang="en-US" sz="3600" b="1">
              <a:latin typeface="Times New Roman" pitchFamily="18" charset="0"/>
              <a:cs typeface="Times New Roman" pitchFamily="18" charset="0"/>
            </a:endParaRPr>
          </a:p>
        </p:txBody>
      </p:sp>
      <p:pic>
        <p:nvPicPr>
          <p:cNvPr id="2" name="Nhạc vui mừng 2 bà cháu.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78847" y="1483659"/>
            <a:ext cx="609600" cy="609600"/>
          </a:xfrm>
          <a:prstGeom prst="rect">
            <a:avLst/>
          </a:prstGeom>
        </p:spPr>
      </p:pic>
    </p:spTree>
    <p:extLst>
      <p:ext uri="{BB962C8B-B14F-4D97-AF65-F5344CB8AC3E}">
        <p14:creationId xmlns:p14="http://schemas.microsoft.com/office/powerpoint/2010/main" val="3549847350"/>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7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A6D10C4-46EE-AADC-BD62-77BF7E74EF9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 xmlns:a16="http://schemas.microsoft.com/office/drawing/2014/main" id="{8C76E714-3EE1-3D50-8DD5-BBC2A296B9C0}"/>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61664" y="118957"/>
            <a:ext cx="10592136" cy="6620086"/>
          </a:xfrm>
        </p:spPr>
      </p:pic>
      <p:pic>
        <p:nvPicPr>
          <p:cNvPr id="4" name="Wellcome to Viet Nam....MP3">
            <a:hlinkClick r:id="" action="ppaction://media"/>
          </p:cNvPr>
          <p:cNvPicPr>
            <a:picLocks noChangeAspect="1"/>
          </p:cNvPicPr>
          <p:nvPr>
            <a:audioFile r:link="rId1"/>
            <p:extLst>
              <p:ext uri="{DAA4B4D4-6D71-4841-9C94-3DE7FCFB9230}">
                <p14:media xmlns:p14="http://schemas.microsoft.com/office/powerpoint/2010/main" r:embed="rId2">
                  <p14:trim st="11208.956"/>
                </p14:media>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50847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3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0"/>
            <a:ext cx="12192000" cy="6858000"/>
          </a:xfrm>
        </p:spPr>
        <p:txBody>
          <a:bodyPr numCol="2">
            <a:noAutofit/>
          </a:bodyPr>
          <a:lstStyle/>
          <a:p>
            <a:r>
              <a:rPr lang="en-US" sz="1300" b="1" smtClean="0">
                <a:latin typeface="Times New Roman" pitchFamily="18" charset="0"/>
                <a:cs typeface="Times New Roman" pitchFamily="18" charset="0"/>
              </a:rPr>
              <a:t>Dẫn truyện: </a:t>
            </a:r>
            <a:endParaRPr lang="en-US" sz="1300" smtClean="0">
              <a:latin typeface="Times New Roman" pitchFamily="18" charset="0"/>
              <a:cs typeface="Times New Roman" pitchFamily="18" charset="0"/>
            </a:endParaRPr>
          </a:p>
          <a:p>
            <a:r>
              <a:rPr lang="en-US" sz="1300" smtClean="0">
                <a:latin typeface="Times New Roman" pitchFamily="18" charset="0"/>
                <a:cs typeface="Times New Roman" pitchFamily="18" charset="0"/>
              </a:rPr>
              <a:t>Ngày xưa, có một cậu bé tên là Tích Chu. Bố mẹ Tích Chu mất sớm, Tích Chu ở với bà. Hàng ngày bà phải làm việc vất vả để kiếm tiền nuôi Tích Chu, có thức ăn gì ngon bà cũng nhường cho Tích Chu.</a:t>
            </a:r>
          </a:p>
          <a:p>
            <a:r>
              <a:rPr lang="en-US" sz="1300" b="1" smtClean="0">
                <a:latin typeface="Times New Roman" pitchFamily="18" charset="0"/>
                <a:cs typeface="Times New Roman" pitchFamily="18" charset="0"/>
              </a:rPr>
              <a:t>Bà:</a:t>
            </a:r>
            <a:r>
              <a:rPr lang="en-US" sz="1300" smtClean="0">
                <a:latin typeface="Times New Roman" pitchFamily="18" charset="0"/>
                <a:cs typeface="Times New Roman" pitchFamily="18" charset="0"/>
              </a:rPr>
              <a:t> Tội nghiệp cháu của bà phải ở nhà một mình! (bà nhẹ nhàng xoa đầu)</a:t>
            </a:r>
          </a:p>
          <a:p>
            <a:r>
              <a:rPr lang="en-US" sz="1300" b="1" smtClean="0">
                <a:latin typeface="Times New Roman" pitchFamily="18" charset="0"/>
                <a:cs typeface="Times New Roman" pitchFamily="18" charset="0"/>
              </a:rPr>
              <a:t>Tích chu:</a:t>
            </a:r>
            <a:r>
              <a:rPr lang="en-US" sz="1300" smtClean="0">
                <a:latin typeface="Times New Roman" pitchFamily="18" charset="0"/>
                <a:cs typeface="Times New Roman" pitchFamily="18" charset="0"/>
              </a:rPr>
              <a:t> Bà đi đâu mà lâu về quá vậy, con ở nhà một mình sợ quá ạ. </a:t>
            </a:r>
          </a:p>
          <a:p>
            <a:r>
              <a:rPr lang="en-US" sz="1300" b="1" smtClean="0">
                <a:latin typeface="Times New Roman" pitchFamily="18" charset="0"/>
                <a:cs typeface="Times New Roman" pitchFamily="18" charset="0"/>
              </a:rPr>
              <a:t>Bà:</a:t>
            </a:r>
            <a:r>
              <a:rPr lang="en-US" sz="1300" smtClean="0">
                <a:latin typeface="Times New Roman" pitchFamily="18" charset="0"/>
                <a:cs typeface="Times New Roman" pitchFamily="18" charset="0"/>
              </a:rPr>
              <a:t> Tích chu ngoan của bà. Bà phải đi làm kiếm tiền để nuôi Tích chu của bà nữa chớ. </a:t>
            </a:r>
          </a:p>
          <a:p>
            <a:r>
              <a:rPr lang="en-US" sz="1300" b="1" smtClean="0">
                <a:latin typeface="Times New Roman" pitchFamily="18" charset="0"/>
                <a:cs typeface="Times New Roman" pitchFamily="18" charset="0"/>
              </a:rPr>
              <a:t>Tích chu:</a:t>
            </a:r>
            <a:r>
              <a:rPr lang="en-US" sz="1300" smtClean="0">
                <a:latin typeface="Times New Roman" pitchFamily="18" charset="0"/>
                <a:cs typeface="Times New Roman" pitchFamily="18" charset="0"/>
              </a:rPr>
              <a:t> Bà ơi, sao bạn của con ai cũng có cha mẹ. Vậy cha mẹ của con ở đâu ạ?</a:t>
            </a:r>
          </a:p>
          <a:p>
            <a:r>
              <a:rPr lang="en-US" sz="1300" b="1" smtClean="0">
                <a:latin typeface="Times New Roman" pitchFamily="18" charset="0"/>
                <a:cs typeface="Times New Roman" pitchFamily="18" charset="0"/>
              </a:rPr>
              <a:t>Bà: (ôm cháu vào lòng, từ tốn nói):</a:t>
            </a:r>
            <a:r>
              <a:rPr lang="en-US" sz="1300" smtClean="0">
                <a:latin typeface="Times New Roman" pitchFamily="18" charset="0"/>
                <a:cs typeface="Times New Roman" pitchFamily="18" charset="0"/>
              </a:rPr>
              <a:t> Con biết không, Cha mẹ của con đang ở một nơi rất xa, tận trời cao và đang dõi theo bà cháu mình đó con.</a:t>
            </a:r>
          </a:p>
          <a:p>
            <a:r>
              <a:rPr lang="en-US" sz="1300" b="1" smtClean="0">
                <a:latin typeface="Times New Roman" pitchFamily="18" charset="0"/>
                <a:cs typeface="Times New Roman" pitchFamily="18" charset="0"/>
              </a:rPr>
              <a:t>Tích chu:</a:t>
            </a:r>
            <a:r>
              <a:rPr lang="en-US" sz="1300" smtClean="0">
                <a:latin typeface="Times New Roman" pitchFamily="18" charset="0"/>
                <a:cs typeface="Times New Roman" pitchFamily="18" charset="0"/>
              </a:rPr>
              <a:t> Bà ơi! Con thương bà lắm! Sao này con lớn con sẽ ngoan ngoãn và nghe lời bà ạ</a:t>
            </a:r>
          </a:p>
          <a:p>
            <a:r>
              <a:rPr lang="en-US" sz="1300" b="1" smtClean="0">
                <a:latin typeface="Times New Roman" pitchFamily="18" charset="0"/>
                <a:cs typeface="Times New Roman" pitchFamily="18" charset="0"/>
              </a:rPr>
              <a:t>Dẫn chuyện:</a:t>
            </a:r>
            <a:endParaRPr lang="en-US" sz="1300" smtClean="0">
              <a:latin typeface="Times New Roman" pitchFamily="18" charset="0"/>
              <a:cs typeface="Times New Roman" pitchFamily="18" charset="0"/>
            </a:endParaRPr>
          </a:p>
          <a:p>
            <a:r>
              <a:rPr lang="en-US" sz="1300" smtClean="0">
                <a:latin typeface="Times New Roman" pitchFamily="18" charset="0"/>
                <a:cs typeface="Times New Roman" pitchFamily="18" charset="0"/>
              </a:rPr>
              <a:t>Thế nhưng Tích Chu lớn lên lại chẳng thương bà. Bà thì làm việc vất vả, còn Tích Chu thì suốt ngày rong chơi với bạn bè. </a:t>
            </a:r>
          </a:p>
          <a:p>
            <a:r>
              <a:rPr lang="en-US" sz="1300" smtClean="0">
                <a:latin typeface="Times New Roman" pitchFamily="18" charset="0"/>
                <a:cs typeface="Times New Roman" pitchFamily="18" charset="0"/>
              </a:rPr>
              <a:t>1 nhóm 5 bạn nhỏ chạy ra sân khấn ngồi chơi</a:t>
            </a:r>
          </a:p>
          <a:p>
            <a:r>
              <a:rPr lang="en-US" sz="1300" b="1" smtClean="0">
                <a:latin typeface="Times New Roman" pitchFamily="18" charset="0"/>
                <a:cs typeface="Times New Roman" pitchFamily="18" charset="0"/>
              </a:rPr>
              <a:t>Tích chu:</a:t>
            </a:r>
            <a:r>
              <a:rPr lang="en-US" sz="1300" smtClean="0">
                <a:latin typeface="Times New Roman" pitchFamily="18" charset="0"/>
                <a:cs typeface="Times New Roman" pitchFamily="18" charset="0"/>
              </a:rPr>
              <a:t> Các bạn cho mình chơi chung với</a:t>
            </a:r>
          </a:p>
          <a:p>
            <a:r>
              <a:rPr lang="en-US" sz="1300" b="1" smtClean="0">
                <a:latin typeface="Times New Roman" pitchFamily="18" charset="0"/>
                <a:cs typeface="Times New Roman" pitchFamily="18" charset="0"/>
              </a:rPr>
              <a:t>Các bạn:</a:t>
            </a:r>
            <a:r>
              <a:rPr lang="en-US" sz="1300" smtClean="0">
                <a:latin typeface="Times New Roman" pitchFamily="18" charset="0"/>
                <a:cs typeface="Times New Roman" pitchFamily="18" charset="0"/>
              </a:rPr>
              <a:t> Lại đây chơi với bọn mình nè! </a:t>
            </a:r>
          </a:p>
          <a:p>
            <a:r>
              <a:rPr lang="en-US" sz="1300" smtClean="0">
                <a:latin typeface="Times New Roman" pitchFamily="18" charset="0"/>
                <a:cs typeface="Times New Roman" pitchFamily="18" charset="0"/>
              </a:rPr>
              <a:t>Nhạc kèm múa…….. Úp lá Khoai</a:t>
            </a:r>
          </a:p>
          <a:p>
            <a:r>
              <a:rPr lang="en-US" sz="1300" b="1" smtClean="0">
                <a:latin typeface="Times New Roman" pitchFamily="18" charset="0"/>
                <a:cs typeface="Times New Roman" pitchFamily="18" charset="0"/>
              </a:rPr>
              <a:t>Dẫn chuyện</a:t>
            </a:r>
            <a:endParaRPr lang="en-US" sz="1300" smtClean="0">
              <a:latin typeface="Times New Roman" pitchFamily="18" charset="0"/>
              <a:cs typeface="Times New Roman" pitchFamily="18" charset="0"/>
            </a:endParaRPr>
          </a:p>
          <a:p>
            <a:r>
              <a:rPr lang="en-US" sz="1300" smtClean="0">
                <a:latin typeface="Times New Roman" pitchFamily="18" charset="0"/>
                <a:cs typeface="Times New Roman" pitchFamily="18" charset="0"/>
              </a:rPr>
              <a:t>Thế là Tích chu mãi vui chơi cùng bạn đến khi cậu thấy đói thì mới về nhà. Một buổi trưa nọ, Bà của Tích chu vì làm việc mệt nhọc nên bà bị ốm. Trời nóng nực, cơn sốt lên cao, bà khát nước quá liền gọi</a:t>
            </a:r>
          </a:p>
          <a:p>
            <a:r>
              <a:rPr lang="en-US" sz="1300" b="1" smtClean="0">
                <a:latin typeface="Times New Roman" pitchFamily="18" charset="0"/>
                <a:cs typeface="Times New Roman" pitchFamily="18" charset="0"/>
              </a:rPr>
              <a:t>Bà: (ho vài tiếng):</a:t>
            </a:r>
            <a:r>
              <a:rPr lang="en-US" sz="1300" smtClean="0">
                <a:latin typeface="Times New Roman" pitchFamily="18" charset="0"/>
                <a:cs typeface="Times New Roman" pitchFamily="18" charset="0"/>
              </a:rPr>
              <a:t> Tích…Chu …ơi! Cho bà ly nước… Tích…Chu …ơi! Cho bà ly nước… Tích…Chu …ơi! Cho bà ly nước…</a:t>
            </a:r>
          </a:p>
          <a:p>
            <a:r>
              <a:rPr lang="en-US" sz="1300" b="1" smtClean="0">
                <a:latin typeface="Times New Roman" pitchFamily="18" charset="0"/>
                <a:cs typeface="Times New Roman" pitchFamily="18" charset="0"/>
              </a:rPr>
              <a:t>Dẫn truyện: </a:t>
            </a:r>
            <a:endParaRPr lang="en-US" sz="1300" smtClean="0">
              <a:latin typeface="Times New Roman" pitchFamily="18" charset="0"/>
              <a:cs typeface="Times New Roman" pitchFamily="18" charset="0"/>
            </a:endParaRPr>
          </a:p>
          <a:p>
            <a:r>
              <a:rPr lang="en-US" sz="1300" smtClean="0">
                <a:latin typeface="Times New Roman" pitchFamily="18" charset="0"/>
                <a:cs typeface="Times New Roman" pitchFamily="18" charset="0"/>
              </a:rPr>
              <a:t>Bà gọi một lần… hai lần… rồi ba lần… nhưng vẫn không thấy Tích Chu đáp lại. Khi Tích Chu về nhà thì thấy bà đã hóa thành con chim và vỗ cánh bay lên trời.</a:t>
            </a:r>
          </a:p>
          <a:p>
            <a:r>
              <a:rPr lang="en-US" sz="1300" b="1" smtClean="0">
                <a:latin typeface="Times New Roman" pitchFamily="18" charset="0"/>
                <a:cs typeface="Times New Roman" pitchFamily="18" charset="0"/>
              </a:rPr>
              <a:t>Tích Chu (hoảng quá kêu lên): </a:t>
            </a:r>
            <a:r>
              <a:rPr lang="en-US" sz="1300" smtClean="0">
                <a:latin typeface="Times New Roman" pitchFamily="18" charset="0"/>
                <a:cs typeface="Times New Roman" pitchFamily="18" charset="0"/>
              </a:rPr>
              <a:t>Bà ơi, bà đi đâu? Bà ở lại với con đi ạ.</a:t>
            </a:r>
          </a:p>
          <a:p>
            <a:r>
              <a:rPr lang="en-US" sz="1300" b="1" smtClean="0">
                <a:latin typeface="Times New Roman" pitchFamily="18" charset="0"/>
                <a:cs typeface="Times New Roman" pitchFamily="18" charset="0"/>
              </a:rPr>
              <a:t>Bà: </a:t>
            </a:r>
            <a:r>
              <a:rPr lang="en-US" sz="1300" smtClean="0">
                <a:latin typeface="Times New Roman" pitchFamily="18" charset="0"/>
                <a:cs typeface="Times New Roman" pitchFamily="18" charset="0"/>
              </a:rPr>
              <a:t>Cúc… cu… cu! Cúc… cu…cu! Chậm mất rồi con ạ. Bà khát quá, không thể chịu nổi, phải hóa thành con chim để bay đi kiếm nước. Bà đi đây! Bà không về với con được nữa đâu!</a:t>
            </a:r>
          </a:p>
          <a:p>
            <a:r>
              <a:rPr lang="en-US" sz="1300" b="1" smtClean="0">
                <a:latin typeface="Times New Roman" pitchFamily="18" charset="0"/>
                <a:cs typeface="Times New Roman" pitchFamily="18" charset="0"/>
              </a:rPr>
              <a:t>Dẫn chuyện:</a:t>
            </a:r>
            <a:endParaRPr lang="en-US" sz="1300" smtClean="0">
              <a:latin typeface="Times New Roman" pitchFamily="18" charset="0"/>
              <a:cs typeface="Times New Roman" pitchFamily="18" charset="0"/>
            </a:endParaRPr>
          </a:p>
          <a:p>
            <a:r>
              <a:rPr lang="en-US" sz="1300" smtClean="0">
                <a:latin typeface="Times New Roman" pitchFamily="18" charset="0"/>
                <a:cs typeface="Times New Roman" pitchFamily="18" charset="0"/>
              </a:rPr>
              <a:t>Nói rồi chim vỗ cánh bay đi. Tích Chu vội chạy theo bà, cứ nhằm theo hướng chim bay mà chạy. Cuối cùng Tích Chu gặp chim đang uống nước ở một dòng suối mát. </a:t>
            </a:r>
          </a:p>
          <a:p>
            <a:r>
              <a:rPr lang="en-US" sz="1300" b="1" smtClean="0">
                <a:latin typeface="Times New Roman" pitchFamily="18" charset="0"/>
                <a:cs typeface="Times New Roman" pitchFamily="18" charset="0"/>
              </a:rPr>
              <a:t>Tích Chu: </a:t>
            </a:r>
            <a:r>
              <a:rPr lang="en-US" sz="1300" smtClean="0">
                <a:latin typeface="Times New Roman" pitchFamily="18" charset="0"/>
                <a:cs typeface="Times New Roman" pitchFamily="18" charset="0"/>
              </a:rPr>
              <a:t>Bà ơi! Bà trở về với con đi. Con sẽ đi lấy nước cho bà. Con sẽ giúp đỡ bà. Con sẽ không làm cho bà buồn nữa đâu!</a:t>
            </a:r>
          </a:p>
          <a:p>
            <a:r>
              <a:rPr lang="en-US" sz="1300" b="1" smtClean="0">
                <a:latin typeface="Times New Roman" pitchFamily="18" charset="0"/>
                <a:cs typeface="Times New Roman" pitchFamily="18" charset="0"/>
              </a:rPr>
              <a:t>Bà:</a:t>
            </a:r>
            <a:r>
              <a:rPr lang="en-US" sz="1300" smtClean="0">
                <a:latin typeface="Times New Roman" pitchFamily="18" charset="0"/>
                <a:cs typeface="Times New Roman" pitchFamily="18" charset="0"/>
              </a:rPr>
              <a:t> Cúc… cu… cu, muộn quá rồi con ơi! Bà không trở lại được nữa đâu!</a:t>
            </a:r>
          </a:p>
          <a:p>
            <a:r>
              <a:rPr lang="en-US" sz="1300" b="1" smtClean="0">
                <a:latin typeface="Times New Roman" pitchFamily="18" charset="0"/>
                <a:cs typeface="Times New Roman" pitchFamily="18" charset="0"/>
              </a:rPr>
              <a:t>Dẫn chuyện:</a:t>
            </a:r>
            <a:endParaRPr lang="en-US" sz="1300" smtClean="0">
              <a:latin typeface="Times New Roman" pitchFamily="18" charset="0"/>
              <a:cs typeface="Times New Roman" pitchFamily="18" charset="0"/>
            </a:endParaRPr>
          </a:p>
          <a:p>
            <a:r>
              <a:rPr lang="en-US" sz="1300" smtClean="0">
                <a:latin typeface="Times New Roman" pitchFamily="18" charset="0"/>
                <a:cs typeface="Times New Roman" pitchFamily="18" charset="0"/>
              </a:rPr>
              <a:t>Nghe tiếng chim nói, Tích Chu òa lên khóc. Tích Chu thương bà và hối hận lắm. (nhạc lên )</a:t>
            </a:r>
          </a:p>
          <a:p>
            <a:r>
              <a:rPr lang="en-US" sz="1300" smtClean="0">
                <a:latin typeface="Times New Roman" pitchFamily="18" charset="0"/>
                <a:cs typeface="Times New Roman" pitchFamily="18" charset="0"/>
              </a:rPr>
              <a:t>Giữa lúc đó một Cô Tiên hiện ra. Cô Tiên bảo Tích Chu: (Nhạc hô biến)</a:t>
            </a:r>
          </a:p>
          <a:p>
            <a:r>
              <a:rPr lang="en-US" sz="1300" b="1" smtClean="0">
                <a:latin typeface="Times New Roman" pitchFamily="18" charset="0"/>
                <a:cs typeface="Times New Roman" pitchFamily="18" charset="0"/>
              </a:rPr>
              <a:t>Cô tiên: </a:t>
            </a:r>
            <a:r>
              <a:rPr lang="en-US" sz="1300" smtClean="0">
                <a:latin typeface="Times New Roman" pitchFamily="18" charset="0"/>
                <a:cs typeface="Times New Roman" pitchFamily="18" charset="0"/>
              </a:rPr>
              <a:t>Tích Chu ơi! Nếu con muốn cho bà con trở lại thành người thì con phải đi lấy nước suối Tiên cho bà con uống. Đường lên suối Tiên xa lắm, con có đi được không?</a:t>
            </a:r>
          </a:p>
          <a:p>
            <a:r>
              <a:rPr lang="en-US" sz="1300" b="1" smtClean="0">
                <a:latin typeface="Times New Roman" pitchFamily="18" charset="0"/>
                <a:cs typeface="Times New Roman" pitchFamily="18" charset="0"/>
              </a:rPr>
              <a:t>Tích Chu: </a:t>
            </a:r>
            <a:r>
              <a:rPr lang="en-US" sz="1300" smtClean="0">
                <a:latin typeface="Times New Roman" pitchFamily="18" charset="0"/>
                <a:cs typeface="Times New Roman" pitchFamily="18" charset="0"/>
              </a:rPr>
              <a:t>Dạ được ạ. Cô hãy chỉ đường cho con tìm đường lên suối Tiên đi ạ. Con muốn bà trở về bên con ạ.</a:t>
            </a:r>
          </a:p>
          <a:p>
            <a:r>
              <a:rPr lang="en-US" sz="1300" b="1" smtClean="0">
                <a:latin typeface="Times New Roman" pitchFamily="18" charset="0"/>
                <a:cs typeface="Times New Roman" pitchFamily="18" charset="0"/>
              </a:rPr>
              <a:t>Cô tiên: </a:t>
            </a:r>
            <a:r>
              <a:rPr lang="en-US" sz="1300" smtClean="0">
                <a:latin typeface="Times New Roman" pitchFamily="18" charset="0"/>
                <a:cs typeface="Times New Roman" pitchFamily="18" charset="0"/>
              </a:rPr>
              <a:t>Ta sẽ ban cho con 2 nhành liễu tiên, khi nào gặp khó khăn con hãy lấy ra dùng để tránh nguy hiểm nhé!</a:t>
            </a:r>
          </a:p>
          <a:p>
            <a:r>
              <a:rPr lang="en-US" sz="1300" b="1" smtClean="0">
                <a:latin typeface="Times New Roman" pitchFamily="18" charset="0"/>
                <a:cs typeface="Times New Roman" pitchFamily="18" charset="0"/>
              </a:rPr>
              <a:t>Tích chu: </a:t>
            </a:r>
            <a:r>
              <a:rPr lang="en-US" sz="1300" smtClean="0">
                <a:latin typeface="Times New Roman" pitchFamily="18" charset="0"/>
                <a:cs typeface="Times New Roman" pitchFamily="18" charset="0"/>
              </a:rPr>
              <a:t>Dạ con cảm ơn cô Tiên. </a:t>
            </a:r>
            <a:endParaRPr lang="en-US" sz="1300">
              <a:latin typeface="Times New Roman" pitchFamily="18" charset="0"/>
              <a:cs typeface="Times New Roman" pitchFamily="18" charset="0"/>
            </a:endParaRPr>
          </a:p>
        </p:txBody>
      </p:sp>
    </p:spTree>
    <p:extLst>
      <p:ext uri="{BB962C8B-B14F-4D97-AF65-F5344CB8AC3E}">
        <p14:creationId xmlns:p14="http://schemas.microsoft.com/office/powerpoint/2010/main" val="19036585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numCol="2">
            <a:normAutofit fontScale="62500" lnSpcReduction="20000"/>
          </a:bodyPr>
          <a:lstStyle/>
          <a:p>
            <a:r>
              <a:rPr lang="en-US" sz="2500" b="1" err="1">
                <a:latin typeface="Times New Roman" pitchFamily="18" charset="0"/>
                <a:cs typeface="Times New Roman" pitchFamily="18" charset="0"/>
              </a:rPr>
              <a:t>Cô</a:t>
            </a:r>
            <a:r>
              <a:rPr lang="en-US" sz="2500" b="1">
                <a:latin typeface="Times New Roman" pitchFamily="18" charset="0"/>
                <a:cs typeface="Times New Roman" pitchFamily="18" charset="0"/>
              </a:rPr>
              <a:t> </a:t>
            </a:r>
            <a:r>
              <a:rPr lang="en-US" sz="2500" b="1" err="1">
                <a:latin typeface="Times New Roman" pitchFamily="18" charset="0"/>
                <a:cs typeface="Times New Roman" pitchFamily="18" charset="0"/>
              </a:rPr>
              <a:t>tiên</a:t>
            </a:r>
            <a:r>
              <a:rPr lang="en-US" sz="2500" b="1">
                <a:latin typeface="Times New Roman" pitchFamily="18" charset="0"/>
                <a:cs typeface="Times New Roman" pitchFamily="18" charset="0"/>
              </a:rPr>
              <a:t>: </a:t>
            </a:r>
            <a:r>
              <a:rPr lang="en-US" sz="2500" err="1">
                <a:latin typeface="Times New Roman" pitchFamily="18" charset="0"/>
                <a:cs typeface="Times New Roman" pitchFamily="18" charset="0"/>
              </a:rPr>
              <a:t>Bây</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giờ</a:t>
            </a:r>
            <a:r>
              <a:rPr lang="en-US" sz="2500">
                <a:latin typeface="Times New Roman" pitchFamily="18" charset="0"/>
                <a:cs typeface="Times New Roman" pitchFamily="18" charset="0"/>
              </a:rPr>
              <a:t> ta </a:t>
            </a:r>
            <a:r>
              <a:rPr lang="en-US" sz="2500" err="1">
                <a:latin typeface="Times New Roman" pitchFamily="18" charset="0"/>
                <a:cs typeface="Times New Roman" pitchFamily="18" charset="0"/>
              </a:rPr>
              <a:t>sẽ</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nhờ</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bạn</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thỏ</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dẫn</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đường</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cho</a:t>
            </a:r>
            <a:r>
              <a:rPr lang="en-US" sz="2500">
                <a:latin typeface="Times New Roman" pitchFamily="18" charset="0"/>
                <a:cs typeface="Times New Roman" pitchFamily="18" charset="0"/>
              </a:rPr>
              <a:t> con </a:t>
            </a:r>
            <a:r>
              <a:rPr lang="en-US" sz="2500" err="1">
                <a:latin typeface="Times New Roman" pitchFamily="18" charset="0"/>
                <a:cs typeface="Times New Roman" pitchFamily="18" charset="0"/>
              </a:rPr>
              <a:t>đến</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suối</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Tiên</a:t>
            </a:r>
            <a:r>
              <a:rPr lang="en-US" sz="2500">
                <a:latin typeface="Times New Roman" pitchFamily="18" charset="0"/>
                <a:cs typeface="Times New Roman" pitchFamily="18" charset="0"/>
              </a:rPr>
              <a:t>. Con </a:t>
            </a:r>
            <a:r>
              <a:rPr lang="en-US" sz="2500" err="1">
                <a:latin typeface="Times New Roman" pitchFamily="18" charset="0"/>
                <a:cs typeface="Times New Roman" pitchFamily="18" charset="0"/>
              </a:rPr>
              <a:t>hãy</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đi</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theo</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bạn</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thỏ</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nhé</a:t>
            </a:r>
            <a:r>
              <a:rPr lang="en-US" sz="2500">
                <a:latin typeface="Times New Roman" pitchFamily="18" charset="0"/>
                <a:cs typeface="Times New Roman" pitchFamily="18" charset="0"/>
              </a:rPr>
              <a:t>!</a:t>
            </a:r>
          </a:p>
          <a:p>
            <a:r>
              <a:rPr lang="en-US" sz="2500" b="1" err="1">
                <a:latin typeface="Times New Roman" pitchFamily="18" charset="0"/>
                <a:cs typeface="Times New Roman" pitchFamily="18" charset="0"/>
              </a:rPr>
              <a:t>Thỏ</a:t>
            </a:r>
            <a:r>
              <a:rPr lang="en-US" sz="2500" b="1">
                <a:latin typeface="Times New Roman" pitchFamily="18" charset="0"/>
                <a:cs typeface="Times New Roman" pitchFamily="18" charset="0"/>
              </a:rPr>
              <a:t> con: </a:t>
            </a:r>
            <a:r>
              <a:rPr lang="en-US" sz="2500" err="1">
                <a:latin typeface="Times New Roman" pitchFamily="18" charset="0"/>
                <a:cs typeface="Times New Roman" pitchFamily="18" charset="0"/>
              </a:rPr>
              <a:t>Tích</a:t>
            </a:r>
            <a:r>
              <a:rPr lang="en-US" sz="2500">
                <a:latin typeface="Times New Roman" pitchFamily="18" charset="0"/>
                <a:cs typeface="Times New Roman" pitchFamily="18" charset="0"/>
              </a:rPr>
              <a:t> Chu, </a:t>
            </a:r>
            <a:r>
              <a:rPr lang="en-US" sz="2500" err="1">
                <a:latin typeface="Times New Roman" pitchFamily="18" charset="0"/>
                <a:cs typeface="Times New Roman" pitchFamily="18" charset="0"/>
              </a:rPr>
              <a:t>đi</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nhanh</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với</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mình</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nào</a:t>
            </a:r>
            <a:r>
              <a:rPr lang="en-US" sz="2500">
                <a:latin typeface="Times New Roman" pitchFamily="18" charset="0"/>
                <a:cs typeface="Times New Roman" pitchFamily="18" charset="0"/>
              </a:rPr>
              <a:t>. </a:t>
            </a:r>
          </a:p>
          <a:p>
            <a:r>
              <a:rPr lang="en-US" sz="2500" b="1" err="1">
                <a:latin typeface="Times New Roman" pitchFamily="18" charset="0"/>
                <a:cs typeface="Times New Roman" pitchFamily="18" charset="0"/>
              </a:rPr>
              <a:t>Tích</a:t>
            </a:r>
            <a:r>
              <a:rPr lang="en-US" sz="2500" b="1">
                <a:latin typeface="Times New Roman" pitchFamily="18" charset="0"/>
                <a:cs typeface="Times New Roman" pitchFamily="18" charset="0"/>
              </a:rPr>
              <a:t> Chu: </a:t>
            </a:r>
            <a:r>
              <a:rPr lang="en-US" sz="2500" err="1">
                <a:latin typeface="Times New Roman" pitchFamily="18" charset="0"/>
                <a:cs typeface="Times New Roman" pitchFamily="18" charset="0"/>
              </a:rPr>
              <a:t>Mình</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cùng</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đi</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thôi</a:t>
            </a:r>
            <a:r>
              <a:rPr lang="en-US" sz="2500">
                <a:latin typeface="Times New Roman" pitchFamily="18" charset="0"/>
                <a:cs typeface="Times New Roman" pitchFamily="18" charset="0"/>
              </a:rPr>
              <a:t>!</a:t>
            </a:r>
          </a:p>
          <a:p>
            <a:r>
              <a:rPr lang="en-US" sz="2500" b="1" err="1">
                <a:latin typeface="Times New Roman" pitchFamily="18" charset="0"/>
                <a:cs typeface="Times New Roman" pitchFamily="18" charset="0"/>
              </a:rPr>
              <a:t>Dẫn</a:t>
            </a:r>
            <a:r>
              <a:rPr lang="en-US" sz="2500" b="1">
                <a:latin typeface="Times New Roman" pitchFamily="18" charset="0"/>
                <a:cs typeface="Times New Roman" pitchFamily="18" charset="0"/>
              </a:rPr>
              <a:t> </a:t>
            </a:r>
            <a:r>
              <a:rPr lang="en-US" sz="2500" b="1" err="1">
                <a:latin typeface="Times New Roman" pitchFamily="18" charset="0"/>
                <a:cs typeface="Times New Roman" pitchFamily="18" charset="0"/>
              </a:rPr>
              <a:t>chuyện</a:t>
            </a:r>
            <a:r>
              <a:rPr lang="en-US" sz="2500" b="1">
                <a:latin typeface="Times New Roman" pitchFamily="18" charset="0"/>
                <a:cs typeface="Times New Roman" pitchFamily="18" charset="0"/>
              </a:rPr>
              <a:t>:</a:t>
            </a:r>
            <a:endParaRPr lang="en-US" sz="2500">
              <a:latin typeface="Times New Roman" pitchFamily="18" charset="0"/>
              <a:cs typeface="Times New Roman" pitchFamily="18" charset="0"/>
            </a:endParaRPr>
          </a:p>
          <a:p>
            <a:r>
              <a:rPr lang="en-US" sz="2500" err="1">
                <a:latin typeface="Times New Roman" pitchFamily="18" charset="0"/>
                <a:cs typeface="Times New Roman" pitchFamily="18" charset="0"/>
              </a:rPr>
              <a:t>Trên</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đường</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đi</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Tích</a:t>
            </a:r>
            <a:r>
              <a:rPr lang="en-US" sz="2500">
                <a:latin typeface="Times New Roman" pitchFamily="18" charset="0"/>
                <a:cs typeface="Times New Roman" pitchFamily="18" charset="0"/>
              </a:rPr>
              <a:t> Chu </a:t>
            </a:r>
            <a:r>
              <a:rPr lang="en-US" sz="2500" err="1">
                <a:latin typeface="Times New Roman" pitchFamily="18" charset="0"/>
                <a:cs typeface="Times New Roman" pitchFamily="18" charset="0"/>
              </a:rPr>
              <a:t>và</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Thỏ</a:t>
            </a:r>
            <a:r>
              <a:rPr lang="en-US" sz="2500">
                <a:latin typeface="Times New Roman" pitchFamily="18" charset="0"/>
                <a:cs typeface="Times New Roman" pitchFamily="18" charset="0"/>
              </a:rPr>
              <a:t> con </a:t>
            </a:r>
            <a:r>
              <a:rPr lang="en-US" sz="2500" err="1">
                <a:latin typeface="Times New Roman" pitchFamily="18" charset="0"/>
                <a:cs typeface="Times New Roman" pitchFamily="18" charset="0"/>
              </a:rPr>
              <a:t>gặp</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rất</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nhiều</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khó</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khăn</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Bất</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ngờ</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gặp</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thần</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cây</a:t>
            </a:r>
            <a:r>
              <a:rPr lang="en-US" sz="2500">
                <a:latin typeface="Times New Roman" pitchFamily="18" charset="0"/>
                <a:cs typeface="Times New Roman" pitchFamily="18" charset="0"/>
              </a:rPr>
              <a:t>.</a:t>
            </a:r>
          </a:p>
          <a:p>
            <a:r>
              <a:rPr lang="en-US" sz="2500" b="1" err="1">
                <a:latin typeface="Times New Roman" pitchFamily="18" charset="0"/>
                <a:cs typeface="Times New Roman" pitchFamily="18" charset="0"/>
              </a:rPr>
              <a:t>Thần</a:t>
            </a:r>
            <a:r>
              <a:rPr lang="en-US" sz="2500" b="1">
                <a:latin typeface="Times New Roman" pitchFamily="18" charset="0"/>
                <a:cs typeface="Times New Roman" pitchFamily="18" charset="0"/>
              </a:rPr>
              <a:t> </a:t>
            </a:r>
            <a:r>
              <a:rPr lang="en-US" sz="2500" b="1" err="1">
                <a:latin typeface="Times New Roman" pitchFamily="18" charset="0"/>
                <a:cs typeface="Times New Roman" pitchFamily="18" charset="0"/>
              </a:rPr>
              <a:t>cây</a:t>
            </a:r>
            <a:r>
              <a:rPr lang="en-US" sz="2500" b="1">
                <a:latin typeface="Times New Roman" pitchFamily="18" charset="0"/>
                <a:cs typeface="Times New Roman" pitchFamily="18" charset="0"/>
              </a:rPr>
              <a:t>: </a:t>
            </a:r>
            <a:r>
              <a:rPr lang="en-US" sz="2500" err="1">
                <a:latin typeface="Times New Roman" pitchFamily="18" charset="0"/>
                <a:cs typeface="Times New Roman" pitchFamily="18" charset="0"/>
              </a:rPr>
              <a:t>Thằng</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nhỏ</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kia</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ngươi</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từ</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đầu</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tới</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đây</a:t>
            </a:r>
            <a:endParaRPr lang="en-US" sz="2500">
              <a:latin typeface="Times New Roman" pitchFamily="18" charset="0"/>
              <a:cs typeface="Times New Roman" pitchFamily="18" charset="0"/>
            </a:endParaRPr>
          </a:p>
          <a:p>
            <a:r>
              <a:rPr lang="en-US" sz="2500" b="1" err="1">
                <a:latin typeface="Times New Roman" pitchFamily="18" charset="0"/>
                <a:cs typeface="Times New Roman" pitchFamily="18" charset="0"/>
              </a:rPr>
              <a:t>Tích</a:t>
            </a:r>
            <a:r>
              <a:rPr lang="en-US" sz="2500" b="1">
                <a:latin typeface="Times New Roman" pitchFamily="18" charset="0"/>
                <a:cs typeface="Times New Roman" pitchFamily="18" charset="0"/>
              </a:rPr>
              <a:t> </a:t>
            </a:r>
            <a:r>
              <a:rPr lang="en-US" sz="2500" b="1" err="1">
                <a:latin typeface="Times New Roman" pitchFamily="18" charset="0"/>
                <a:cs typeface="Times New Roman" pitchFamily="18" charset="0"/>
              </a:rPr>
              <a:t>chu</a:t>
            </a:r>
            <a:r>
              <a:rPr lang="en-US" sz="2500" b="1">
                <a:latin typeface="Times New Roman" pitchFamily="18" charset="0"/>
                <a:cs typeface="Times New Roman" pitchFamily="18" charset="0"/>
              </a:rPr>
              <a:t>: </a:t>
            </a:r>
            <a:r>
              <a:rPr lang="en-US" sz="2500">
                <a:latin typeface="Times New Roman" pitchFamily="18" charset="0"/>
                <a:cs typeface="Times New Roman" pitchFamily="18" charset="0"/>
              </a:rPr>
              <a:t>Con </a:t>
            </a:r>
            <a:r>
              <a:rPr lang="en-US" sz="2500" err="1">
                <a:latin typeface="Times New Roman" pitchFamily="18" charset="0"/>
                <a:cs typeface="Times New Roman" pitchFamily="18" charset="0"/>
              </a:rPr>
              <a:t>đi</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cứu</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bà</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của</a:t>
            </a:r>
            <a:r>
              <a:rPr lang="en-US" sz="2500">
                <a:latin typeface="Times New Roman" pitchFamily="18" charset="0"/>
                <a:cs typeface="Times New Roman" pitchFamily="18" charset="0"/>
              </a:rPr>
              <a:t> con, </a:t>
            </a:r>
            <a:r>
              <a:rPr lang="en-US" sz="2500" err="1">
                <a:latin typeface="Times New Roman" pitchFamily="18" charset="0"/>
                <a:cs typeface="Times New Roman" pitchFamily="18" charset="0"/>
              </a:rPr>
              <a:t>Ông</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là</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ai</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mau</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thả</a:t>
            </a:r>
            <a:r>
              <a:rPr lang="en-US" sz="2500">
                <a:latin typeface="Times New Roman" pitchFamily="18" charset="0"/>
                <a:cs typeface="Times New Roman" pitchFamily="18" charset="0"/>
              </a:rPr>
              <a:t> con </a:t>
            </a:r>
            <a:r>
              <a:rPr lang="en-US" sz="2500" err="1">
                <a:latin typeface="Times New Roman" pitchFamily="18" charset="0"/>
                <a:cs typeface="Times New Roman" pitchFamily="18" charset="0"/>
              </a:rPr>
              <a:t>ra.</a:t>
            </a:r>
            <a:endParaRPr lang="en-US" sz="2500">
              <a:latin typeface="Times New Roman" pitchFamily="18" charset="0"/>
              <a:cs typeface="Times New Roman" pitchFamily="18" charset="0"/>
            </a:endParaRPr>
          </a:p>
          <a:p>
            <a:r>
              <a:rPr lang="en-US" sz="2500" b="1" err="1">
                <a:latin typeface="Times New Roman" pitchFamily="18" charset="0"/>
                <a:cs typeface="Times New Roman" pitchFamily="18" charset="0"/>
              </a:rPr>
              <a:t>Thần</a:t>
            </a:r>
            <a:r>
              <a:rPr lang="en-US" sz="2500" b="1">
                <a:latin typeface="Times New Roman" pitchFamily="18" charset="0"/>
                <a:cs typeface="Times New Roman" pitchFamily="18" charset="0"/>
              </a:rPr>
              <a:t> </a:t>
            </a:r>
            <a:r>
              <a:rPr lang="en-US" sz="2500" b="1" err="1">
                <a:latin typeface="Times New Roman" pitchFamily="18" charset="0"/>
                <a:cs typeface="Times New Roman" pitchFamily="18" charset="0"/>
              </a:rPr>
              <a:t>cây</a:t>
            </a:r>
            <a:r>
              <a:rPr lang="en-US" sz="2500" b="1">
                <a:latin typeface="Times New Roman" pitchFamily="18" charset="0"/>
                <a:cs typeface="Times New Roman" pitchFamily="18" charset="0"/>
              </a:rPr>
              <a:t>: </a:t>
            </a:r>
            <a:r>
              <a:rPr lang="en-US" sz="2500">
                <a:latin typeface="Times New Roman" pitchFamily="18" charset="0"/>
                <a:cs typeface="Times New Roman" pitchFamily="18" charset="0"/>
              </a:rPr>
              <a:t>Ta </a:t>
            </a:r>
            <a:r>
              <a:rPr lang="en-US" sz="2500" err="1">
                <a:latin typeface="Times New Roman" pitchFamily="18" charset="0"/>
                <a:cs typeface="Times New Roman" pitchFamily="18" charset="0"/>
              </a:rPr>
              <a:t>là</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thần</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cây</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cai</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quản</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khu</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rừng</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già</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này</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Cả</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ngàn</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năm</a:t>
            </a:r>
            <a:r>
              <a:rPr lang="en-US" sz="2500">
                <a:latin typeface="Times New Roman" pitchFamily="18" charset="0"/>
                <a:cs typeface="Times New Roman" pitchFamily="18" charset="0"/>
              </a:rPr>
              <a:t> nay </a:t>
            </a:r>
            <a:r>
              <a:rPr lang="en-US" sz="2500" err="1">
                <a:latin typeface="Times New Roman" pitchFamily="18" charset="0"/>
                <a:cs typeface="Times New Roman" pitchFamily="18" charset="0"/>
              </a:rPr>
              <a:t>chưa</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có</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ai</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dám</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đến</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đây</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Hôm</a:t>
            </a:r>
            <a:r>
              <a:rPr lang="en-US" sz="2500">
                <a:latin typeface="Times New Roman" pitchFamily="18" charset="0"/>
                <a:cs typeface="Times New Roman" pitchFamily="18" charset="0"/>
              </a:rPr>
              <a:t> nay </a:t>
            </a:r>
            <a:r>
              <a:rPr lang="en-US" sz="2500" err="1">
                <a:latin typeface="Times New Roman" pitchFamily="18" charset="0"/>
                <a:cs typeface="Times New Roman" pitchFamily="18" charset="0"/>
              </a:rPr>
              <a:t>ngươi</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dám</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đến</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phá</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giấc</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ngủ</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của</a:t>
            </a:r>
            <a:r>
              <a:rPr lang="en-US" sz="2500">
                <a:latin typeface="Times New Roman" pitchFamily="18" charset="0"/>
                <a:cs typeface="Times New Roman" pitchFamily="18" charset="0"/>
              </a:rPr>
              <a:t> ta.</a:t>
            </a:r>
          </a:p>
          <a:p>
            <a:r>
              <a:rPr lang="en-US" sz="2500" b="1" err="1">
                <a:latin typeface="Times New Roman" pitchFamily="18" charset="0"/>
                <a:cs typeface="Times New Roman" pitchFamily="18" charset="0"/>
              </a:rPr>
              <a:t>Tích</a:t>
            </a:r>
            <a:r>
              <a:rPr lang="en-US" sz="2500" b="1">
                <a:latin typeface="Times New Roman" pitchFamily="18" charset="0"/>
                <a:cs typeface="Times New Roman" pitchFamily="18" charset="0"/>
              </a:rPr>
              <a:t> </a:t>
            </a:r>
            <a:r>
              <a:rPr lang="en-US" sz="2500" b="1" err="1">
                <a:latin typeface="Times New Roman" pitchFamily="18" charset="0"/>
                <a:cs typeface="Times New Roman" pitchFamily="18" charset="0"/>
              </a:rPr>
              <a:t>chu</a:t>
            </a:r>
            <a:r>
              <a:rPr lang="en-US" sz="2500" b="1">
                <a:latin typeface="Times New Roman" pitchFamily="18" charset="0"/>
                <a:cs typeface="Times New Roman" pitchFamily="18" charset="0"/>
              </a:rPr>
              <a:t>: </a:t>
            </a:r>
            <a:r>
              <a:rPr lang="en-US" sz="2500" err="1">
                <a:latin typeface="Times New Roman" pitchFamily="18" charset="0"/>
                <a:cs typeface="Times New Roman" pitchFamily="18" charset="0"/>
              </a:rPr>
              <a:t>Thần</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cây</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ơi</a:t>
            </a:r>
            <a:r>
              <a:rPr lang="en-US" sz="2500">
                <a:latin typeface="Times New Roman" pitchFamily="18" charset="0"/>
                <a:cs typeface="Times New Roman" pitchFamily="18" charset="0"/>
              </a:rPr>
              <a:t>, Con </a:t>
            </a:r>
            <a:r>
              <a:rPr lang="en-US" sz="2500" err="1">
                <a:latin typeface="Times New Roman" pitchFamily="18" charset="0"/>
                <a:cs typeface="Times New Roman" pitchFamily="18" charset="0"/>
              </a:rPr>
              <a:t>đi</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tìm</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nước</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suối</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thần</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để</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cứu</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bà</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của</a:t>
            </a:r>
            <a:r>
              <a:rPr lang="en-US" sz="2500">
                <a:latin typeface="Times New Roman" pitchFamily="18" charset="0"/>
                <a:cs typeface="Times New Roman" pitchFamily="18" charset="0"/>
              </a:rPr>
              <a:t> con.</a:t>
            </a:r>
          </a:p>
          <a:p>
            <a:r>
              <a:rPr lang="en-US" sz="2500" b="1" err="1">
                <a:latin typeface="Times New Roman" pitchFamily="18" charset="0"/>
                <a:cs typeface="Times New Roman" pitchFamily="18" charset="0"/>
              </a:rPr>
              <a:t>Thần</a:t>
            </a:r>
            <a:r>
              <a:rPr lang="en-US" sz="2500" b="1">
                <a:latin typeface="Times New Roman" pitchFamily="18" charset="0"/>
                <a:cs typeface="Times New Roman" pitchFamily="18" charset="0"/>
              </a:rPr>
              <a:t> </a:t>
            </a:r>
            <a:r>
              <a:rPr lang="en-US" sz="2500" b="1" err="1">
                <a:latin typeface="Times New Roman" pitchFamily="18" charset="0"/>
                <a:cs typeface="Times New Roman" pitchFamily="18" charset="0"/>
              </a:rPr>
              <a:t>cây</a:t>
            </a:r>
            <a:r>
              <a:rPr lang="en-US" sz="2500" b="1">
                <a:latin typeface="Times New Roman" pitchFamily="18" charset="0"/>
                <a:cs typeface="Times New Roman" pitchFamily="18" charset="0"/>
              </a:rPr>
              <a:t>: </a:t>
            </a:r>
            <a:r>
              <a:rPr lang="en-US" sz="2500" err="1">
                <a:latin typeface="Times New Roman" pitchFamily="18" charset="0"/>
                <a:cs typeface="Times New Roman" pitchFamily="18" charset="0"/>
              </a:rPr>
              <a:t>Ngươi</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đừng</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có</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nói</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láo</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ngươi</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là</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một</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thằng</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bé</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hư</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không</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nghe</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lời</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người</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lớn</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Vậy</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mà</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lại</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nói</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là</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đi</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cứu</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bà</a:t>
            </a:r>
            <a:r>
              <a:rPr lang="en-US" sz="2500">
                <a:latin typeface="Times New Roman" pitchFamily="18" charset="0"/>
                <a:cs typeface="Times New Roman" pitchFamily="18" charset="0"/>
              </a:rPr>
              <a:t>. Ta </a:t>
            </a:r>
            <a:r>
              <a:rPr lang="en-US" sz="2500" err="1">
                <a:latin typeface="Times New Roman" pitchFamily="18" charset="0"/>
                <a:cs typeface="Times New Roman" pitchFamily="18" charset="0"/>
              </a:rPr>
              <a:t>không</a:t>
            </a:r>
            <a:r>
              <a:rPr lang="en-US" sz="2500">
                <a:latin typeface="Times New Roman" pitchFamily="18" charset="0"/>
                <a:cs typeface="Times New Roman" pitchFamily="18" charset="0"/>
              </a:rPr>
              <a:t> tin</a:t>
            </a:r>
          </a:p>
          <a:p>
            <a:r>
              <a:rPr lang="en-US" sz="2500" b="1" err="1">
                <a:latin typeface="Times New Roman" pitchFamily="18" charset="0"/>
                <a:cs typeface="Times New Roman" pitchFamily="18" charset="0"/>
              </a:rPr>
              <a:t>Thỏ</a:t>
            </a:r>
            <a:r>
              <a:rPr lang="en-US" sz="2500" b="1">
                <a:latin typeface="Times New Roman" pitchFamily="18" charset="0"/>
                <a:cs typeface="Times New Roman" pitchFamily="18" charset="0"/>
              </a:rPr>
              <a:t> con: </a:t>
            </a:r>
            <a:r>
              <a:rPr lang="en-US" sz="2500" err="1">
                <a:latin typeface="Times New Roman" pitchFamily="18" charset="0"/>
                <a:cs typeface="Times New Roman" pitchFamily="18" charset="0"/>
              </a:rPr>
              <a:t>Tích</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chu</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ơi</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Hãy</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mau</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lấy</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nhành</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liễu</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mà</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cô</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tiên</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đã</a:t>
            </a:r>
            <a:r>
              <a:rPr lang="en-US" sz="2500">
                <a:latin typeface="Times New Roman" pitchFamily="18" charset="0"/>
                <a:cs typeface="Times New Roman" pitchFamily="18" charset="0"/>
              </a:rPr>
              <a:t> ban </a:t>
            </a:r>
            <a:r>
              <a:rPr lang="en-US" sz="2500" err="1">
                <a:latin typeface="Times New Roman" pitchFamily="18" charset="0"/>
                <a:cs typeface="Times New Roman" pitchFamily="18" charset="0"/>
              </a:rPr>
              <a:t>cho</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để</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thoát</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khỏi</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đây</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Nhanh</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lên</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Tích</a:t>
            </a:r>
            <a:r>
              <a:rPr lang="en-US" sz="2500">
                <a:latin typeface="Times New Roman" pitchFamily="18" charset="0"/>
                <a:cs typeface="Times New Roman" pitchFamily="18" charset="0"/>
              </a:rPr>
              <a:t> Chu</a:t>
            </a:r>
          </a:p>
          <a:p>
            <a:r>
              <a:rPr lang="en-US" sz="2500" b="1" err="1">
                <a:latin typeface="Times New Roman" pitchFamily="18" charset="0"/>
                <a:cs typeface="Times New Roman" pitchFamily="18" charset="0"/>
              </a:rPr>
              <a:t>Tích</a:t>
            </a:r>
            <a:r>
              <a:rPr lang="en-US" sz="2500" b="1">
                <a:latin typeface="Times New Roman" pitchFamily="18" charset="0"/>
                <a:cs typeface="Times New Roman" pitchFamily="18" charset="0"/>
              </a:rPr>
              <a:t> </a:t>
            </a:r>
            <a:r>
              <a:rPr lang="en-US" sz="2500" b="1" err="1">
                <a:latin typeface="Times New Roman" pitchFamily="18" charset="0"/>
                <a:cs typeface="Times New Roman" pitchFamily="18" charset="0"/>
              </a:rPr>
              <a:t>chu</a:t>
            </a:r>
            <a:r>
              <a:rPr lang="en-US" sz="2500" b="1">
                <a:latin typeface="Times New Roman" pitchFamily="18" charset="0"/>
                <a:cs typeface="Times New Roman" pitchFamily="18" charset="0"/>
              </a:rPr>
              <a:t>: </a:t>
            </a:r>
            <a:r>
              <a:rPr lang="en-US" sz="2500" err="1">
                <a:latin typeface="Times New Roman" pitchFamily="18" charset="0"/>
                <a:cs typeface="Times New Roman" pitchFamily="18" charset="0"/>
              </a:rPr>
              <a:t>Thần</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cây</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ơi</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Ông</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thả</a:t>
            </a:r>
            <a:r>
              <a:rPr lang="en-US" sz="2500">
                <a:latin typeface="Times New Roman" pitchFamily="18" charset="0"/>
                <a:cs typeface="Times New Roman" pitchFamily="18" charset="0"/>
              </a:rPr>
              <a:t> con </a:t>
            </a:r>
            <a:r>
              <a:rPr lang="en-US" sz="2500" err="1">
                <a:latin typeface="Times New Roman" pitchFamily="18" charset="0"/>
                <a:cs typeface="Times New Roman" pitchFamily="18" charset="0"/>
              </a:rPr>
              <a:t>ra</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đi</a:t>
            </a:r>
            <a:r>
              <a:rPr lang="en-US" sz="2500">
                <a:latin typeface="Times New Roman" pitchFamily="18" charset="0"/>
                <a:cs typeface="Times New Roman" pitchFamily="18" charset="0"/>
              </a:rPr>
              <a:t>, con </a:t>
            </a:r>
            <a:r>
              <a:rPr lang="en-US" sz="2500" err="1">
                <a:latin typeface="Times New Roman" pitchFamily="18" charset="0"/>
                <a:cs typeface="Times New Roman" pitchFamily="18" charset="0"/>
              </a:rPr>
              <a:t>sẽ</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đưa</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ông</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báu</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vật</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này</a:t>
            </a:r>
            <a:r>
              <a:rPr lang="en-US" sz="2500">
                <a:latin typeface="Times New Roman" pitchFamily="18" charset="0"/>
                <a:cs typeface="Times New Roman" pitchFamily="18" charset="0"/>
              </a:rPr>
              <a:t>.</a:t>
            </a:r>
          </a:p>
          <a:p>
            <a:r>
              <a:rPr lang="en-US" sz="2500" b="1" err="1">
                <a:latin typeface="Times New Roman" pitchFamily="18" charset="0"/>
                <a:cs typeface="Times New Roman" pitchFamily="18" charset="0"/>
              </a:rPr>
              <a:t>Thần</a:t>
            </a:r>
            <a:r>
              <a:rPr lang="en-US" sz="2500" b="1">
                <a:latin typeface="Times New Roman" pitchFamily="18" charset="0"/>
                <a:cs typeface="Times New Roman" pitchFamily="18" charset="0"/>
              </a:rPr>
              <a:t> </a:t>
            </a:r>
            <a:r>
              <a:rPr lang="en-US" sz="2500" b="1" err="1">
                <a:latin typeface="Times New Roman" pitchFamily="18" charset="0"/>
                <a:cs typeface="Times New Roman" pitchFamily="18" charset="0"/>
              </a:rPr>
              <a:t>cây</a:t>
            </a:r>
            <a:r>
              <a:rPr lang="en-US" sz="2500" b="1">
                <a:latin typeface="Times New Roman" pitchFamily="18" charset="0"/>
                <a:cs typeface="Times New Roman" pitchFamily="18" charset="0"/>
              </a:rPr>
              <a:t>: </a:t>
            </a:r>
            <a:r>
              <a:rPr lang="en-US" sz="2500" err="1">
                <a:latin typeface="Times New Roman" pitchFamily="18" charset="0"/>
                <a:cs typeface="Times New Roman" pitchFamily="18" charset="0"/>
              </a:rPr>
              <a:t>Báu</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vật</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gì</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mau</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đưa</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ra</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đây</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Nếu</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thật</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là</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báu</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vật</a:t>
            </a:r>
            <a:r>
              <a:rPr lang="en-US" sz="2500">
                <a:latin typeface="Times New Roman" pitchFamily="18" charset="0"/>
                <a:cs typeface="Times New Roman" pitchFamily="18" charset="0"/>
              </a:rPr>
              <a:t> ta </a:t>
            </a:r>
            <a:r>
              <a:rPr lang="en-US" sz="2500" err="1">
                <a:latin typeface="Times New Roman" pitchFamily="18" charset="0"/>
                <a:cs typeface="Times New Roman" pitchFamily="18" charset="0"/>
              </a:rPr>
              <a:t>sẽ</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thả</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ngươi</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đi</a:t>
            </a:r>
            <a:r>
              <a:rPr lang="en-US" sz="2500">
                <a:latin typeface="Times New Roman" pitchFamily="18" charset="0"/>
                <a:cs typeface="Times New Roman" pitchFamily="18" charset="0"/>
              </a:rPr>
              <a:t>.</a:t>
            </a:r>
          </a:p>
          <a:p>
            <a:r>
              <a:rPr lang="en-US" sz="2500" b="1" err="1">
                <a:latin typeface="Times New Roman" pitchFamily="18" charset="0"/>
                <a:cs typeface="Times New Roman" pitchFamily="18" charset="0"/>
              </a:rPr>
              <a:t>Dẫn</a:t>
            </a:r>
            <a:r>
              <a:rPr lang="en-US" sz="2500" b="1">
                <a:latin typeface="Times New Roman" pitchFamily="18" charset="0"/>
                <a:cs typeface="Times New Roman" pitchFamily="18" charset="0"/>
              </a:rPr>
              <a:t> </a:t>
            </a:r>
            <a:r>
              <a:rPr lang="en-US" sz="2500" b="1" err="1">
                <a:latin typeface="Times New Roman" pitchFamily="18" charset="0"/>
                <a:cs typeface="Times New Roman" pitchFamily="18" charset="0"/>
              </a:rPr>
              <a:t>chuyện</a:t>
            </a:r>
            <a:r>
              <a:rPr lang="en-US" sz="2500" b="1">
                <a:latin typeface="Times New Roman" pitchFamily="18" charset="0"/>
                <a:cs typeface="Times New Roman" pitchFamily="18" charset="0"/>
              </a:rPr>
              <a:t>: </a:t>
            </a:r>
            <a:r>
              <a:rPr lang="en-US" sz="2500" err="1">
                <a:latin typeface="Times New Roman" pitchFamily="18" charset="0"/>
                <a:cs typeface="Times New Roman" pitchFamily="18" charset="0"/>
              </a:rPr>
              <a:t>Tích</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chu</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đưa</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nhành</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liễu</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cho</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thần</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cây</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và</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cuối</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cùng</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hai</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bạn</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nhỏ</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cũng</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thoát</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khỏi</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khu</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rừng</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già</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đó</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Hai</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bạn</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đi</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mãi</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thì</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cũng</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đến</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dòng</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suối</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Tích</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chu</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vui</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mừng</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muốn</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lấy</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nước</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suối</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thì</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bất</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ngờ</a:t>
            </a:r>
            <a:r>
              <a:rPr lang="en-US" sz="2500">
                <a:latin typeface="Times New Roman" pitchFamily="18" charset="0"/>
                <a:cs typeface="Times New Roman" pitchFamily="18" charset="0"/>
              </a:rPr>
              <a:t> 1 con </a:t>
            </a:r>
            <a:r>
              <a:rPr lang="en-US" sz="2500" err="1">
                <a:latin typeface="Times New Roman" pitchFamily="18" charset="0"/>
                <a:cs typeface="Times New Roman" pitchFamily="18" charset="0"/>
              </a:rPr>
              <a:t>sói</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nhảy</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vồ</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ra</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đứng</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trước</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mặt</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Tích</a:t>
            </a:r>
            <a:r>
              <a:rPr lang="en-US" sz="2500">
                <a:latin typeface="Times New Roman" pitchFamily="18" charset="0"/>
                <a:cs typeface="Times New Roman" pitchFamily="18" charset="0"/>
              </a:rPr>
              <a:t> Chu </a:t>
            </a:r>
            <a:r>
              <a:rPr lang="en-US" sz="2500" err="1">
                <a:latin typeface="Times New Roman" pitchFamily="18" charset="0"/>
                <a:cs typeface="Times New Roman" pitchFamily="18" charset="0"/>
              </a:rPr>
              <a:t>và</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thỏ</a:t>
            </a:r>
            <a:r>
              <a:rPr lang="en-US" sz="2500">
                <a:latin typeface="Times New Roman" pitchFamily="18" charset="0"/>
                <a:cs typeface="Times New Roman" pitchFamily="18" charset="0"/>
              </a:rPr>
              <a:t> con.</a:t>
            </a:r>
          </a:p>
          <a:p>
            <a:r>
              <a:rPr lang="en-US" sz="2500" b="1" err="1">
                <a:latin typeface="Times New Roman" pitchFamily="18" charset="0"/>
                <a:cs typeface="Times New Roman" pitchFamily="18" charset="0"/>
              </a:rPr>
              <a:t>Sói</a:t>
            </a:r>
            <a:r>
              <a:rPr lang="en-US" sz="2500" b="1">
                <a:latin typeface="Times New Roman" pitchFamily="18" charset="0"/>
                <a:cs typeface="Times New Roman" pitchFamily="18" charset="0"/>
              </a:rPr>
              <a:t>: </a:t>
            </a:r>
            <a:r>
              <a:rPr lang="en-US" sz="2500" err="1">
                <a:latin typeface="Times New Roman" pitchFamily="18" charset="0"/>
                <a:cs typeface="Times New Roman" pitchFamily="18" charset="0"/>
              </a:rPr>
              <a:t>Các</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ngươi</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đi</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đâu</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đây</a:t>
            </a:r>
            <a:r>
              <a:rPr lang="en-US" sz="2500">
                <a:latin typeface="Times New Roman" pitchFamily="18" charset="0"/>
                <a:cs typeface="Times New Roman" pitchFamily="18" charset="0"/>
              </a:rPr>
              <a:t>. Ta </a:t>
            </a:r>
            <a:r>
              <a:rPr lang="en-US" sz="2500" err="1">
                <a:latin typeface="Times New Roman" pitchFamily="18" charset="0"/>
                <a:cs typeface="Times New Roman" pitchFamily="18" charset="0"/>
              </a:rPr>
              <a:t>canh</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giữ</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dòng</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suối</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này</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đã</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rất</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lâu</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rồi</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chưa</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từng</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có</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người</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nào</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đến</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được</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đây</a:t>
            </a:r>
            <a:r>
              <a:rPr lang="en-US" sz="2500">
                <a:latin typeface="Times New Roman" pitchFamily="18" charset="0"/>
                <a:cs typeface="Times New Roman" pitchFamily="18" charset="0"/>
              </a:rPr>
              <a:t>. </a:t>
            </a:r>
          </a:p>
          <a:p>
            <a:r>
              <a:rPr lang="en-US" sz="2500" b="1" err="1">
                <a:latin typeface="Times New Roman" pitchFamily="18" charset="0"/>
                <a:cs typeface="Times New Roman" pitchFamily="18" charset="0"/>
              </a:rPr>
              <a:t>Tích</a:t>
            </a:r>
            <a:r>
              <a:rPr lang="en-US" sz="2500" b="1">
                <a:latin typeface="Times New Roman" pitchFamily="18" charset="0"/>
                <a:cs typeface="Times New Roman" pitchFamily="18" charset="0"/>
              </a:rPr>
              <a:t> </a:t>
            </a:r>
            <a:r>
              <a:rPr lang="en-US" sz="2500" b="1" err="1">
                <a:latin typeface="Times New Roman" pitchFamily="18" charset="0"/>
                <a:cs typeface="Times New Roman" pitchFamily="18" charset="0"/>
              </a:rPr>
              <a:t>chu</a:t>
            </a:r>
            <a:r>
              <a:rPr lang="en-US" sz="2500" b="1">
                <a:latin typeface="Times New Roman" pitchFamily="18" charset="0"/>
                <a:cs typeface="Times New Roman" pitchFamily="18" charset="0"/>
              </a:rPr>
              <a:t>:</a:t>
            </a:r>
            <a:r>
              <a:rPr lang="en-US" sz="2500">
                <a:latin typeface="Times New Roman" pitchFamily="18" charset="0"/>
                <a:cs typeface="Times New Roman" pitchFamily="18" charset="0"/>
              </a:rPr>
              <a:t> Con </a:t>
            </a:r>
            <a:r>
              <a:rPr lang="en-US" sz="2500" err="1">
                <a:latin typeface="Times New Roman" pitchFamily="18" charset="0"/>
                <a:cs typeface="Times New Roman" pitchFamily="18" charset="0"/>
              </a:rPr>
              <a:t>đến</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đây</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để</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lấy</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nước</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suối</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tiên</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về</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để</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cứu</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bà</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của</a:t>
            </a:r>
            <a:r>
              <a:rPr lang="en-US" sz="2500">
                <a:latin typeface="Times New Roman" pitchFamily="18" charset="0"/>
                <a:cs typeface="Times New Roman" pitchFamily="18" charset="0"/>
              </a:rPr>
              <a:t> con. </a:t>
            </a:r>
            <a:r>
              <a:rPr lang="en-US" sz="2500" err="1">
                <a:latin typeface="Times New Roman" pitchFamily="18" charset="0"/>
                <a:cs typeface="Times New Roman" pitchFamily="18" charset="0"/>
              </a:rPr>
              <a:t>Xin</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Ông</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sói</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hãy</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tha</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cho</a:t>
            </a:r>
            <a:r>
              <a:rPr lang="en-US" sz="2500">
                <a:latin typeface="Times New Roman" pitchFamily="18" charset="0"/>
                <a:cs typeface="Times New Roman" pitchFamily="18" charset="0"/>
              </a:rPr>
              <a:t> con.</a:t>
            </a:r>
          </a:p>
          <a:p>
            <a:r>
              <a:rPr lang="en-US" sz="2500" b="1" err="1">
                <a:latin typeface="Times New Roman" pitchFamily="18" charset="0"/>
                <a:cs typeface="Times New Roman" pitchFamily="18" charset="0"/>
              </a:rPr>
              <a:t>Thỏ</a:t>
            </a:r>
            <a:r>
              <a:rPr lang="en-US" sz="2500" b="1">
                <a:latin typeface="Times New Roman" pitchFamily="18" charset="0"/>
                <a:cs typeface="Times New Roman" pitchFamily="18" charset="0"/>
              </a:rPr>
              <a:t> con: </a:t>
            </a:r>
            <a:r>
              <a:rPr lang="en-US" sz="2500" err="1">
                <a:latin typeface="Times New Roman" pitchFamily="18" charset="0"/>
                <a:cs typeface="Times New Roman" pitchFamily="18" charset="0"/>
              </a:rPr>
              <a:t>Ông</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sói</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ơi</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hãy</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để</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cho</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Tích</a:t>
            </a:r>
            <a:r>
              <a:rPr lang="en-US" sz="2500">
                <a:latin typeface="Times New Roman" pitchFamily="18" charset="0"/>
                <a:cs typeface="Times New Roman" pitchFamily="18" charset="0"/>
              </a:rPr>
              <a:t> Chu </a:t>
            </a:r>
            <a:r>
              <a:rPr lang="en-US" sz="2500" err="1">
                <a:latin typeface="Times New Roman" pitchFamily="18" charset="0"/>
                <a:cs typeface="Times New Roman" pitchFamily="18" charset="0"/>
              </a:rPr>
              <a:t>lấy</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nước</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suối</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đi</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ông</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sói</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Ông</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cần</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làm</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gì</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chúng</a:t>
            </a:r>
            <a:r>
              <a:rPr lang="en-US" sz="2500">
                <a:latin typeface="Times New Roman" pitchFamily="18" charset="0"/>
                <a:cs typeface="Times New Roman" pitchFamily="18" charset="0"/>
              </a:rPr>
              <a:t> con </a:t>
            </a:r>
            <a:r>
              <a:rPr lang="en-US" sz="2500" err="1">
                <a:latin typeface="Times New Roman" pitchFamily="18" charset="0"/>
                <a:cs typeface="Times New Roman" pitchFamily="18" charset="0"/>
              </a:rPr>
              <a:t>sẽ</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làm</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cho</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ông</a:t>
            </a:r>
            <a:r>
              <a:rPr lang="en-US" sz="2500">
                <a:latin typeface="Times New Roman" pitchFamily="18" charset="0"/>
                <a:cs typeface="Times New Roman" pitchFamily="18" charset="0"/>
              </a:rPr>
              <a:t> ạ.</a:t>
            </a:r>
          </a:p>
          <a:p>
            <a:r>
              <a:rPr lang="en-US" sz="2500" b="1" err="1">
                <a:latin typeface="Times New Roman" pitchFamily="18" charset="0"/>
                <a:cs typeface="Times New Roman" pitchFamily="18" charset="0"/>
              </a:rPr>
              <a:t>Sói</a:t>
            </a:r>
            <a:r>
              <a:rPr lang="en-US" sz="2500" b="1">
                <a:latin typeface="Times New Roman" pitchFamily="18" charset="0"/>
                <a:cs typeface="Times New Roman" pitchFamily="18" charset="0"/>
              </a:rPr>
              <a:t>: </a:t>
            </a:r>
            <a:r>
              <a:rPr lang="en-US" sz="2500">
                <a:latin typeface="Times New Roman" pitchFamily="18" charset="0"/>
                <a:cs typeface="Times New Roman" pitchFamily="18" charset="0"/>
              </a:rPr>
              <a:t>Ta </a:t>
            </a:r>
            <a:r>
              <a:rPr lang="en-US" sz="2500" err="1">
                <a:latin typeface="Times New Roman" pitchFamily="18" charset="0"/>
                <a:cs typeface="Times New Roman" pitchFamily="18" charset="0"/>
              </a:rPr>
              <a:t>muốn</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có</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thứ</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trao</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đổi</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với</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các</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ngươi</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Thứ</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đó</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phải</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thật</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quý</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hiếm</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Nếu</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không</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thì</a:t>
            </a:r>
            <a:r>
              <a:rPr lang="en-US" sz="2500">
                <a:latin typeface="Times New Roman" pitchFamily="18" charset="0"/>
                <a:cs typeface="Times New Roman" pitchFamily="18" charset="0"/>
              </a:rPr>
              <a:t> ta </a:t>
            </a:r>
            <a:r>
              <a:rPr lang="en-US" sz="2500" err="1">
                <a:latin typeface="Times New Roman" pitchFamily="18" charset="0"/>
                <a:cs typeface="Times New Roman" pitchFamily="18" charset="0"/>
              </a:rPr>
              <a:t>sẽ</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không</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cho</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các</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ngươi</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lấy</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nước</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suối</a:t>
            </a:r>
            <a:r>
              <a:rPr lang="en-US" sz="2500">
                <a:latin typeface="Times New Roman" pitchFamily="18" charset="0"/>
                <a:cs typeface="Times New Roman" pitchFamily="18" charset="0"/>
              </a:rPr>
              <a:t>.</a:t>
            </a:r>
          </a:p>
          <a:p>
            <a:r>
              <a:rPr lang="en-US" sz="2500" b="1" err="1">
                <a:latin typeface="Times New Roman" pitchFamily="18" charset="0"/>
                <a:cs typeface="Times New Roman" pitchFamily="18" charset="0"/>
              </a:rPr>
              <a:t>Tích</a:t>
            </a:r>
            <a:r>
              <a:rPr lang="en-US" sz="2500" b="1">
                <a:latin typeface="Times New Roman" pitchFamily="18" charset="0"/>
                <a:cs typeface="Times New Roman" pitchFamily="18" charset="0"/>
              </a:rPr>
              <a:t> </a:t>
            </a:r>
            <a:r>
              <a:rPr lang="en-US" sz="2500" b="1" err="1">
                <a:latin typeface="Times New Roman" pitchFamily="18" charset="0"/>
                <a:cs typeface="Times New Roman" pitchFamily="18" charset="0"/>
              </a:rPr>
              <a:t>chu</a:t>
            </a:r>
            <a:r>
              <a:rPr lang="en-US" sz="2500" b="1">
                <a:latin typeface="Times New Roman" pitchFamily="18" charset="0"/>
                <a:cs typeface="Times New Roman" pitchFamily="18" charset="0"/>
              </a:rPr>
              <a:t>: </a:t>
            </a:r>
            <a:r>
              <a:rPr lang="en-US" sz="2500">
                <a:latin typeface="Times New Roman" pitchFamily="18" charset="0"/>
                <a:cs typeface="Times New Roman" pitchFamily="18" charset="0"/>
              </a:rPr>
              <a:t>Con </a:t>
            </a:r>
            <a:r>
              <a:rPr lang="en-US" sz="2500" err="1">
                <a:latin typeface="Times New Roman" pitchFamily="18" charset="0"/>
                <a:cs typeface="Times New Roman" pitchFamily="18" charset="0"/>
              </a:rPr>
              <a:t>có</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nhành</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liễu</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tiên</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này</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Ông</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xem</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có</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được</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không</a:t>
            </a:r>
            <a:r>
              <a:rPr lang="en-US" sz="2500">
                <a:latin typeface="Times New Roman" pitchFamily="18" charset="0"/>
                <a:cs typeface="Times New Roman" pitchFamily="18" charset="0"/>
              </a:rPr>
              <a:t> ạ.</a:t>
            </a:r>
          </a:p>
          <a:p>
            <a:r>
              <a:rPr lang="en-US" sz="2500" b="1" err="1">
                <a:latin typeface="Times New Roman" pitchFamily="18" charset="0"/>
                <a:cs typeface="Times New Roman" pitchFamily="18" charset="0"/>
              </a:rPr>
              <a:t>Sói</a:t>
            </a:r>
            <a:r>
              <a:rPr lang="en-US" sz="2500" b="1">
                <a:latin typeface="Times New Roman" pitchFamily="18" charset="0"/>
                <a:cs typeface="Times New Roman" pitchFamily="18" charset="0"/>
              </a:rPr>
              <a:t>: </a:t>
            </a:r>
            <a:r>
              <a:rPr lang="en-US" sz="2500">
                <a:latin typeface="Times New Roman" pitchFamily="18" charset="0"/>
                <a:cs typeface="Times New Roman" pitchFamily="18" charset="0"/>
              </a:rPr>
              <a:t>Ta </a:t>
            </a:r>
            <a:r>
              <a:rPr lang="en-US" sz="2500" err="1">
                <a:latin typeface="Times New Roman" pitchFamily="18" charset="0"/>
                <a:cs typeface="Times New Roman" pitchFamily="18" charset="0"/>
              </a:rPr>
              <a:t>thấy</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ngươi</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có</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lòng</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hiếu</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thảo</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Hãy</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lấy</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nước</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đem</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về</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cho</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bà</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của</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người</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đi</a:t>
            </a:r>
            <a:r>
              <a:rPr lang="en-US" sz="2500">
                <a:latin typeface="Times New Roman" pitchFamily="18" charset="0"/>
                <a:cs typeface="Times New Roman" pitchFamily="18" charset="0"/>
              </a:rPr>
              <a:t>.</a:t>
            </a:r>
          </a:p>
          <a:p>
            <a:r>
              <a:rPr lang="en-US" sz="2500" b="1" err="1">
                <a:latin typeface="Times New Roman" pitchFamily="18" charset="0"/>
                <a:cs typeface="Times New Roman" pitchFamily="18" charset="0"/>
              </a:rPr>
              <a:t>Dẫn</a:t>
            </a:r>
            <a:r>
              <a:rPr lang="en-US" sz="2500" b="1">
                <a:latin typeface="Times New Roman" pitchFamily="18" charset="0"/>
                <a:cs typeface="Times New Roman" pitchFamily="18" charset="0"/>
              </a:rPr>
              <a:t> </a:t>
            </a:r>
            <a:r>
              <a:rPr lang="en-US" sz="2500" b="1" err="1">
                <a:latin typeface="Times New Roman" pitchFamily="18" charset="0"/>
                <a:cs typeface="Times New Roman" pitchFamily="18" charset="0"/>
              </a:rPr>
              <a:t>chuyện</a:t>
            </a:r>
            <a:r>
              <a:rPr lang="en-US" sz="2500" b="1">
                <a:latin typeface="Times New Roman" pitchFamily="18" charset="0"/>
                <a:cs typeface="Times New Roman" pitchFamily="18" charset="0"/>
              </a:rPr>
              <a:t>: </a:t>
            </a:r>
            <a:r>
              <a:rPr lang="en-US" sz="2500" err="1">
                <a:latin typeface="Times New Roman" pitchFamily="18" charset="0"/>
                <a:cs typeface="Times New Roman" pitchFamily="18" charset="0"/>
              </a:rPr>
              <a:t>Vậy</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là</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sao</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bao</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nhiêu</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khó</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khăn</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thì</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Tích</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chu</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cũng</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đã</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lấy</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được</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nước</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suối</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tiên</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Cậu</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mừng</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rỡ</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vội</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đem</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nước</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suối</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chạy</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nhanh</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về</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nhà</a:t>
            </a:r>
            <a:r>
              <a:rPr lang="en-US" sz="2500">
                <a:latin typeface="Times New Roman" pitchFamily="18" charset="0"/>
                <a:cs typeface="Times New Roman" pitchFamily="18" charset="0"/>
              </a:rPr>
              <a:t>.</a:t>
            </a:r>
          </a:p>
          <a:p>
            <a:r>
              <a:rPr lang="en-US" sz="2500" b="1">
                <a:latin typeface="Times New Roman" pitchFamily="18" charset="0"/>
                <a:cs typeface="Times New Roman" pitchFamily="18" charset="0"/>
              </a:rPr>
              <a:t> (</a:t>
            </a:r>
            <a:r>
              <a:rPr lang="en-US" sz="2500" b="1" err="1">
                <a:latin typeface="Times New Roman" pitchFamily="18" charset="0"/>
                <a:cs typeface="Times New Roman" pitchFamily="18" charset="0"/>
              </a:rPr>
              <a:t>Về</a:t>
            </a:r>
            <a:r>
              <a:rPr lang="en-US" sz="2500" b="1">
                <a:latin typeface="Times New Roman" pitchFamily="18" charset="0"/>
                <a:cs typeface="Times New Roman" pitchFamily="18" charset="0"/>
              </a:rPr>
              <a:t> </a:t>
            </a:r>
            <a:r>
              <a:rPr lang="en-US" sz="2500" b="1" err="1">
                <a:latin typeface="Times New Roman" pitchFamily="18" charset="0"/>
                <a:cs typeface="Times New Roman" pitchFamily="18" charset="0"/>
              </a:rPr>
              <a:t>đến</a:t>
            </a:r>
            <a:r>
              <a:rPr lang="en-US" sz="2500" b="1">
                <a:latin typeface="Times New Roman" pitchFamily="18" charset="0"/>
                <a:cs typeface="Times New Roman" pitchFamily="18" charset="0"/>
              </a:rPr>
              <a:t> </a:t>
            </a:r>
            <a:r>
              <a:rPr lang="en-US" sz="2500" b="1" err="1">
                <a:latin typeface="Times New Roman" pitchFamily="18" charset="0"/>
                <a:cs typeface="Times New Roman" pitchFamily="18" charset="0"/>
              </a:rPr>
              <a:t>nhà</a:t>
            </a:r>
            <a:r>
              <a:rPr lang="en-US" sz="2500" b="1">
                <a:latin typeface="Times New Roman" pitchFamily="18" charset="0"/>
                <a:cs typeface="Times New Roman" pitchFamily="18" charset="0"/>
              </a:rPr>
              <a:t>)</a:t>
            </a:r>
            <a:endParaRPr lang="en-US" sz="2500">
              <a:latin typeface="Times New Roman" pitchFamily="18" charset="0"/>
              <a:cs typeface="Times New Roman" pitchFamily="18" charset="0"/>
            </a:endParaRPr>
          </a:p>
          <a:p>
            <a:r>
              <a:rPr lang="en-US" sz="2500" b="1" err="1">
                <a:latin typeface="Times New Roman" pitchFamily="18" charset="0"/>
                <a:cs typeface="Times New Roman" pitchFamily="18" charset="0"/>
              </a:rPr>
              <a:t>Tích</a:t>
            </a:r>
            <a:r>
              <a:rPr lang="en-US" sz="2500" b="1">
                <a:latin typeface="Times New Roman" pitchFamily="18" charset="0"/>
                <a:cs typeface="Times New Roman" pitchFamily="18" charset="0"/>
              </a:rPr>
              <a:t> Chu</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gọi</a:t>
            </a:r>
            <a:r>
              <a:rPr lang="en-US" sz="2500">
                <a:latin typeface="Times New Roman" pitchFamily="18" charset="0"/>
                <a:cs typeface="Times New Roman" pitchFamily="18" charset="0"/>
              </a:rPr>
              <a:t> to): </a:t>
            </a:r>
            <a:r>
              <a:rPr lang="en-US" sz="2500" err="1">
                <a:latin typeface="Times New Roman" pitchFamily="18" charset="0"/>
                <a:cs typeface="Times New Roman" pitchFamily="18" charset="0"/>
              </a:rPr>
              <a:t>Bà</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ơi</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Bà</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ơi</a:t>
            </a:r>
            <a:r>
              <a:rPr lang="en-US" sz="2500">
                <a:latin typeface="Times New Roman" pitchFamily="18" charset="0"/>
                <a:cs typeface="Times New Roman" pitchFamily="18" charset="0"/>
              </a:rPr>
              <a:t>! Con </a:t>
            </a:r>
            <a:r>
              <a:rPr lang="en-US" sz="2500" err="1">
                <a:latin typeface="Times New Roman" pitchFamily="18" charset="0"/>
                <a:cs typeface="Times New Roman" pitchFamily="18" charset="0"/>
              </a:rPr>
              <a:t>mang</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nước</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về</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cho</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bà</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rồi</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đây</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Bà</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mau</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uống</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đi</a:t>
            </a:r>
            <a:r>
              <a:rPr lang="en-US" sz="2500">
                <a:latin typeface="Times New Roman" pitchFamily="18" charset="0"/>
                <a:cs typeface="Times New Roman" pitchFamily="18" charset="0"/>
              </a:rPr>
              <a:t>.</a:t>
            </a:r>
          </a:p>
          <a:p>
            <a:r>
              <a:rPr lang="en-US" sz="2500" b="1" err="1">
                <a:latin typeface="Times New Roman" pitchFamily="18" charset="0"/>
                <a:cs typeface="Times New Roman" pitchFamily="18" charset="0"/>
              </a:rPr>
              <a:t>Dẫn</a:t>
            </a:r>
            <a:r>
              <a:rPr lang="en-US" sz="2500" b="1">
                <a:latin typeface="Times New Roman" pitchFamily="18" charset="0"/>
                <a:cs typeface="Times New Roman" pitchFamily="18" charset="0"/>
              </a:rPr>
              <a:t> </a:t>
            </a:r>
            <a:r>
              <a:rPr lang="en-US" sz="2500" b="1" err="1">
                <a:latin typeface="Times New Roman" pitchFamily="18" charset="0"/>
                <a:cs typeface="Times New Roman" pitchFamily="18" charset="0"/>
              </a:rPr>
              <a:t>chuyện</a:t>
            </a:r>
            <a:r>
              <a:rPr lang="en-US" sz="2500" b="1">
                <a:latin typeface="Times New Roman" pitchFamily="18" charset="0"/>
                <a:cs typeface="Times New Roman" pitchFamily="18" charset="0"/>
              </a:rPr>
              <a:t>: </a:t>
            </a:r>
            <a:endParaRPr lang="en-US" sz="2500">
              <a:latin typeface="Times New Roman" pitchFamily="18" charset="0"/>
              <a:cs typeface="Times New Roman" pitchFamily="18" charset="0"/>
            </a:endParaRPr>
          </a:p>
          <a:p>
            <a:r>
              <a:rPr lang="en-US" sz="2500" err="1">
                <a:latin typeface="Times New Roman" pitchFamily="18" charset="0"/>
                <a:cs typeface="Times New Roman" pitchFamily="18" charset="0"/>
              </a:rPr>
              <a:t>Vừa</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được</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uống</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nước</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bà</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Tích</a:t>
            </a:r>
            <a:r>
              <a:rPr lang="en-US" sz="2500">
                <a:latin typeface="Times New Roman" pitchFamily="18" charset="0"/>
                <a:cs typeface="Times New Roman" pitchFamily="18" charset="0"/>
              </a:rPr>
              <a:t> Chu </a:t>
            </a:r>
            <a:r>
              <a:rPr lang="en-US" sz="2500" err="1">
                <a:latin typeface="Times New Roman" pitchFamily="18" charset="0"/>
                <a:cs typeface="Times New Roman" pitchFamily="18" charset="0"/>
              </a:rPr>
              <a:t>trở</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lại</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thành</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người</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Tích</a:t>
            </a:r>
            <a:r>
              <a:rPr lang="en-US" sz="2500">
                <a:latin typeface="Times New Roman" pitchFamily="18" charset="0"/>
                <a:cs typeface="Times New Roman" pitchFamily="18" charset="0"/>
              </a:rPr>
              <a:t> Chu </a:t>
            </a:r>
            <a:r>
              <a:rPr lang="en-US" sz="2500" err="1">
                <a:latin typeface="Times New Roman" pitchFamily="18" charset="0"/>
                <a:cs typeface="Times New Roman" pitchFamily="18" charset="0"/>
              </a:rPr>
              <a:t>ôm</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chầm</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lấy</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bà</a:t>
            </a:r>
            <a:r>
              <a:rPr lang="en-US" sz="2500">
                <a:latin typeface="Times New Roman" pitchFamily="18" charset="0"/>
                <a:cs typeface="Times New Roman" pitchFamily="18" charset="0"/>
              </a:rPr>
              <a:t> </a:t>
            </a:r>
          </a:p>
          <a:p>
            <a:r>
              <a:rPr lang="en-US" sz="2500" b="1" err="1">
                <a:latin typeface="Times New Roman" pitchFamily="18" charset="0"/>
                <a:cs typeface="Times New Roman" pitchFamily="18" charset="0"/>
              </a:rPr>
              <a:t>Bà</a:t>
            </a:r>
            <a:r>
              <a:rPr lang="en-US" sz="2500" b="1">
                <a:latin typeface="Times New Roman" pitchFamily="18" charset="0"/>
                <a:cs typeface="Times New Roman" pitchFamily="18" charset="0"/>
              </a:rPr>
              <a:t>: </a:t>
            </a:r>
            <a:r>
              <a:rPr lang="en-US" sz="2500" err="1">
                <a:latin typeface="Times New Roman" pitchFamily="18" charset="0"/>
                <a:cs typeface="Times New Roman" pitchFamily="18" charset="0"/>
              </a:rPr>
              <a:t>Tích</a:t>
            </a:r>
            <a:r>
              <a:rPr lang="en-US" sz="2500">
                <a:latin typeface="Times New Roman" pitchFamily="18" charset="0"/>
                <a:cs typeface="Times New Roman" pitchFamily="18" charset="0"/>
              </a:rPr>
              <a:t> Chu, </a:t>
            </a:r>
            <a:r>
              <a:rPr lang="en-US" sz="2500" err="1">
                <a:latin typeface="Times New Roman" pitchFamily="18" charset="0"/>
                <a:cs typeface="Times New Roman" pitchFamily="18" charset="0"/>
              </a:rPr>
              <a:t>Bà</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nhớ</a:t>
            </a:r>
            <a:r>
              <a:rPr lang="en-US" sz="2500">
                <a:latin typeface="Times New Roman" pitchFamily="18" charset="0"/>
                <a:cs typeface="Times New Roman" pitchFamily="18" charset="0"/>
              </a:rPr>
              <a:t> con </a:t>
            </a:r>
            <a:r>
              <a:rPr lang="en-US" sz="2500" err="1">
                <a:latin typeface="Times New Roman" pitchFamily="18" charset="0"/>
                <a:cs typeface="Times New Roman" pitchFamily="18" charset="0"/>
              </a:rPr>
              <a:t>quá</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Tích</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chu</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ơi</a:t>
            </a:r>
            <a:r>
              <a:rPr lang="en-US" sz="2500">
                <a:latin typeface="Times New Roman" pitchFamily="18" charset="0"/>
                <a:cs typeface="Times New Roman" pitchFamily="18" charset="0"/>
              </a:rPr>
              <a:t>!</a:t>
            </a:r>
            <a:r>
              <a:rPr lang="en-US" sz="2500" b="1">
                <a:latin typeface="Times New Roman" pitchFamily="18" charset="0"/>
                <a:cs typeface="Times New Roman" pitchFamily="18" charset="0"/>
              </a:rPr>
              <a:t> </a:t>
            </a:r>
            <a:endParaRPr lang="en-US" sz="2500">
              <a:latin typeface="Times New Roman" pitchFamily="18" charset="0"/>
              <a:cs typeface="Times New Roman" pitchFamily="18" charset="0"/>
            </a:endParaRPr>
          </a:p>
          <a:p>
            <a:r>
              <a:rPr lang="en-US" sz="2500" b="1" err="1">
                <a:latin typeface="Times New Roman" pitchFamily="18" charset="0"/>
                <a:cs typeface="Times New Roman" pitchFamily="18" charset="0"/>
              </a:rPr>
              <a:t>Tích</a:t>
            </a:r>
            <a:r>
              <a:rPr lang="en-US" sz="2500" b="1">
                <a:latin typeface="Times New Roman" pitchFamily="18" charset="0"/>
                <a:cs typeface="Times New Roman" pitchFamily="18" charset="0"/>
              </a:rPr>
              <a:t> </a:t>
            </a:r>
            <a:r>
              <a:rPr lang="en-US" sz="2500" b="1" err="1">
                <a:latin typeface="Times New Roman" pitchFamily="18" charset="0"/>
                <a:cs typeface="Times New Roman" pitchFamily="18" charset="0"/>
              </a:rPr>
              <a:t>chu</a:t>
            </a:r>
            <a:r>
              <a:rPr lang="en-US" sz="2500" b="1">
                <a:latin typeface="Times New Roman" pitchFamily="18" charset="0"/>
                <a:cs typeface="Times New Roman" pitchFamily="18" charset="0"/>
              </a:rPr>
              <a:t> (</a:t>
            </a:r>
            <a:r>
              <a:rPr lang="en-US" sz="2500" b="1" err="1">
                <a:latin typeface="Times New Roman" pitchFamily="18" charset="0"/>
                <a:cs typeface="Times New Roman" pitchFamily="18" charset="0"/>
              </a:rPr>
              <a:t>vừa</a:t>
            </a:r>
            <a:r>
              <a:rPr lang="en-US" sz="2500" b="1">
                <a:latin typeface="Times New Roman" pitchFamily="18" charset="0"/>
                <a:cs typeface="Times New Roman" pitchFamily="18" charset="0"/>
              </a:rPr>
              <a:t> </a:t>
            </a:r>
            <a:r>
              <a:rPr lang="en-US" sz="2500" b="1" err="1">
                <a:latin typeface="Times New Roman" pitchFamily="18" charset="0"/>
                <a:cs typeface="Times New Roman" pitchFamily="18" charset="0"/>
              </a:rPr>
              <a:t>khóc</a:t>
            </a:r>
            <a:r>
              <a:rPr lang="en-US" sz="2500" b="1">
                <a:latin typeface="Times New Roman" pitchFamily="18" charset="0"/>
                <a:cs typeface="Times New Roman" pitchFamily="18" charset="0"/>
              </a:rPr>
              <a:t> </a:t>
            </a:r>
            <a:r>
              <a:rPr lang="en-US" sz="2500" b="1" err="1">
                <a:latin typeface="Times New Roman" pitchFamily="18" charset="0"/>
                <a:cs typeface="Times New Roman" pitchFamily="18" charset="0"/>
              </a:rPr>
              <a:t>vừa</a:t>
            </a:r>
            <a:r>
              <a:rPr lang="en-US" sz="2500" b="1">
                <a:latin typeface="Times New Roman" pitchFamily="18" charset="0"/>
                <a:cs typeface="Times New Roman" pitchFamily="18" charset="0"/>
              </a:rPr>
              <a:t> </a:t>
            </a:r>
            <a:r>
              <a:rPr lang="en-US" sz="2500" b="1" err="1">
                <a:latin typeface="Times New Roman" pitchFamily="18" charset="0"/>
                <a:cs typeface="Times New Roman" pitchFamily="18" charset="0"/>
              </a:rPr>
              <a:t>nói</a:t>
            </a:r>
            <a:r>
              <a:rPr lang="en-US" sz="2500" b="1">
                <a:latin typeface="Times New Roman" pitchFamily="18" charset="0"/>
                <a:cs typeface="Times New Roman" pitchFamily="18" charset="0"/>
              </a:rPr>
              <a:t>): </a:t>
            </a:r>
            <a:r>
              <a:rPr lang="en-US" sz="2500" err="1">
                <a:latin typeface="Times New Roman" pitchFamily="18" charset="0"/>
                <a:cs typeface="Times New Roman" pitchFamily="18" charset="0"/>
              </a:rPr>
              <a:t>Bà</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ơi</a:t>
            </a:r>
            <a:r>
              <a:rPr lang="en-US" sz="2500">
                <a:latin typeface="Times New Roman" pitchFamily="18" charset="0"/>
                <a:cs typeface="Times New Roman" pitchFamily="18" charset="0"/>
              </a:rPr>
              <a:t>! Con </a:t>
            </a:r>
            <a:r>
              <a:rPr lang="en-US" sz="2500" err="1">
                <a:latin typeface="Times New Roman" pitchFamily="18" charset="0"/>
                <a:cs typeface="Times New Roman" pitchFamily="18" charset="0"/>
              </a:rPr>
              <a:t>biết</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lỗi</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rồi</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từ</a:t>
            </a:r>
            <a:r>
              <a:rPr lang="en-US" sz="2500">
                <a:latin typeface="Times New Roman" pitchFamily="18" charset="0"/>
                <a:cs typeface="Times New Roman" pitchFamily="18" charset="0"/>
              </a:rPr>
              <a:t> nay </a:t>
            </a:r>
            <a:r>
              <a:rPr lang="en-US" sz="2500" err="1">
                <a:latin typeface="Times New Roman" pitchFamily="18" charset="0"/>
                <a:cs typeface="Times New Roman" pitchFamily="18" charset="0"/>
              </a:rPr>
              <a:t>trở</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đi</a:t>
            </a:r>
            <a:r>
              <a:rPr lang="en-US" sz="2500">
                <a:latin typeface="Times New Roman" pitchFamily="18" charset="0"/>
                <a:cs typeface="Times New Roman" pitchFamily="18" charset="0"/>
              </a:rPr>
              <a:t> con </a:t>
            </a:r>
            <a:r>
              <a:rPr lang="en-US" sz="2500" err="1">
                <a:latin typeface="Times New Roman" pitchFamily="18" charset="0"/>
                <a:cs typeface="Times New Roman" pitchFamily="18" charset="0"/>
              </a:rPr>
              <a:t>sẽ</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nghe</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bà</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lời</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chăm</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sóc</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bà</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Bà</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đừng</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bỏ</a:t>
            </a:r>
            <a:r>
              <a:rPr lang="en-US" sz="2500">
                <a:latin typeface="Times New Roman" pitchFamily="18" charset="0"/>
                <a:cs typeface="Times New Roman" pitchFamily="18" charset="0"/>
              </a:rPr>
              <a:t> con </a:t>
            </a:r>
            <a:r>
              <a:rPr lang="en-US" sz="2500" err="1">
                <a:latin typeface="Times New Roman" pitchFamily="18" charset="0"/>
                <a:cs typeface="Times New Roman" pitchFamily="18" charset="0"/>
              </a:rPr>
              <a:t>đi</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nữa</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nha</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bà</a:t>
            </a:r>
            <a:r>
              <a:rPr lang="en-US" sz="2500">
                <a:latin typeface="Times New Roman" pitchFamily="18" charset="0"/>
                <a:cs typeface="Times New Roman" pitchFamily="18" charset="0"/>
              </a:rPr>
              <a:t>.</a:t>
            </a:r>
          </a:p>
          <a:p>
            <a:r>
              <a:rPr lang="en-US" sz="2500" err="1">
                <a:latin typeface="Times New Roman" pitchFamily="18" charset="0"/>
                <a:cs typeface="Times New Roman" pitchFamily="18" charset="0"/>
              </a:rPr>
              <a:t>Dẫn</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chuyện</a:t>
            </a:r>
            <a:r>
              <a:rPr lang="en-US" sz="2500">
                <a:latin typeface="Times New Roman" pitchFamily="18" charset="0"/>
                <a:cs typeface="Times New Roman" pitchFamily="18" charset="0"/>
              </a:rPr>
              <a:t>:</a:t>
            </a:r>
          </a:p>
          <a:p>
            <a:r>
              <a:rPr lang="en-US" sz="2500" err="1">
                <a:latin typeface="Times New Roman" pitchFamily="18" charset="0"/>
                <a:cs typeface="Times New Roman" pitchFamily="18" charset="0"/>
              </a:rPr>
              <a:t>Từ</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đấy</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cậu</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bé</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Tích</a:t>
            </a:r>
            <a:r>
              <a:rPr lang="en-US" sz="2500">
                <a:latin typeface="Times New Roman" pitchFamily="18" charset="0"/>
                <a:cs typeface="Times New Roman" pitchFamily="18" charset="0"/>
              </a:rPr>
              <a:t> Chu </a:t>
            </a:r>
            <a:r>
              <a:rPr lang="en-US" sz="2500" err="1">
                <a:latin typeface="Times New Roman" pitchFamily="18" charset="0"/>
                <a:cs typeface="Times New Roman" pitchFamily="18" charset="0"/>
              </a:rPr>
              <a:t>trở</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thành</a:t>
            </a:r>
            <a:r>
              <a:rPr lang="en-US" sz="2500">
                <a:latin typeface="Times New Roman" pitchFamily="18" charset="0"/>
                <a:cs typeface="Times New Roman" pitchFamily="18" charset="0"/>
              </a:rPr>
              <a:t> 1 </a:t>
            </a:r>
            <a:r>
              <a:rPr lang="en-US" sz="2500" err="1">
                <a:latin typeface="Times New Roman" pitchFamily="18" charset="0"/>
                <a:cs typeface="Times New Roman" pitchFamily="18" charset="0"/>
              </a:rPr>
              <a:t>cậu</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bé</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ngoan</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ngoãn</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Cậu</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còn</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chăm</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chỉ</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học</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hành</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khiến</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bà</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rất</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vui</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lòng</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Hai</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bà</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cháu</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sống</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bên</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nhau</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thật</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hạnh</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phúc</a:t>
            </a:r>
            <a:r>
              <a:rPr lang="en-US" sz="2500">
                <a:latin typeface="Times New Roman" pitchFamily="18" charset="0"/>
                <a:cs typeface="Times New Roman" pitchFamily="18" charset="0"/>
              </a:rPr>
              <a:t>.</a:t>
            </a:r>
          </a:p>
          <a:p>
            <a:r>
              <a:rPr lang="en-US" sz="2500" err="1">
                <a:latin typeface="Times New Roman" pitchFamily="18" charset="0"/>
                <a:cs typeface="Times New Roman" pitchFamily="18" charset="0"/>
              </a:rPr>
              <a:t>Dẫn</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chuyện</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Các</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bạn</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ơi</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Chúng</a:t>
            </a:r>
            <a:r>
              <a:rPr lang="en-US" sz="2500">
                <a:latin typeface="Times New Roman" pitchFamily="18" charset="0"/>
                <a:cs typeface="Times New Roman" pitchFamily="18" charset="0"/>
              </a:rPr>
              <a:t> ta </a:t>
            </a:r>
            <a:r>
              <a:rPr lang="en-US" sz="2500" err="1">
                <a:latin typeface="Times New Roman" pitchFamily="18" charset="0"/>
                <a:cs typeface="Times New Roman" pitchFamily="18" charset="0"/>
              </a:rPr>
              <a:t>phải</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dành</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cho</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ông</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bà</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của</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mình</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lòng</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kính</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trọng</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yêu</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thương</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Chúng</a:t>
            </a:r>
            <a:r>
              <a:rPr lang="en-US" sz="2500">
                <a:latin typeface="Times New Roman" pitchFamily="18" charset="0"/>
                <a:cs typeface="Times New Roman" pitchFamily="18" charset="0"/>
              </a:rPr>
              <a:t> ta </a:t>
            </a:r>
            <a:r>
              <a:rPr lang="en-US" sz="2500" err="1">
                <a:latin typeface="Times New Roman" pitchFamily="18" charset="0"/>
                <a:cs typeface="Times New Roman" pitchFamily="18" charset="0"/>
              </a:rPr>
              <a:t>phải</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biết</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chăm</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sóc</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nghe</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lời</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và</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làm</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cho</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ông</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bà</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vui</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lòng</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khi</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còn</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có</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thể</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nhé</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các</a:t>
            </a:r>
            <a:r>
              <a:rPr lang="en-US" sz="2500">
                <a:latin typeface="Times New Roman" pitchFamily="18" charset="0"/>
                <a:cs typeface="Times New Roman" pitchFamily="18" charset="0"/>
              </a:rPr>
              <a:t> </a:t>
            </a:r>
            <a:r>
              <a:rPr lang="en-US" sz="2500" err="1">
                <a:latin typeface="Times New Roman" pitchFamily="18" charset="0"/>
                <a:cs typeface="Times New Roman" pitchFamily="18" charset="0"/>
              </a:rPr>
              <a:t>bạn</a:t>
            </a:r>
            <a:r>
              <a:rPr lang="en-US" sz="2500">
                <a:latin typeface="Times New Roman" pitchFamily="18" charset="0"/>
                <a:cs typeface="Times New Roman" pitchFamily="18" charset="0"/>
              </a:rPr>
              <a:t>. </a:t>
            </a:r>
          </a:p>
          <a:p>
            <a:endParaRPr lang="en-US"/>
          </a:p>
        </p:txBody>
      </p:sp>
    </p:spTree>
    <p:extLst>
      <p:ext uri="{BB962C8B-B14F-4D97-AF65-F5344CB8AC3E}">
        <p14:creationId xmlns:p14="http://schemas.microsoft.com/office/powerpoint/2010/main" val="34233528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9690" y="0"/>
            <a:ext cx="6872242" cy="6872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Dung dăng dung dẻ.MP3">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9476212" y="743494"/>
            <a:ext cx="609600" cy="609600"/>
          </a:xfrm>
        </p:spPr>
      </p:pic>
    </p:spTree>
    <p:extLst>
      <p:ext uri="{BB962C8B-B14F-4D97-AF65-F5344CB8AC3E}">
        <p14:creationId xmlns:p14="http://schemas.microsoft.com/office/powerpoint/2010/main" val="1934536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31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 xmlns:a16="http://schemas.microsoft.com/office/drawing/2014/main" id="{DA94F278-083B-87A3-EBD5-31DFDCAC8DB4}"/>
              </a:ext>
            </a:extLst>
          </p:cNvPr>
          <p:cNvPicPr>
            <a:picLocks noChangeAspect="1" noChangeArrowheads="1"/>
          </p:cNvPicPr>
          <p:nvPr/>
        </p:nvPicPr>
        <p:blipFill>
          <a:blip r:embed="rId4"/>
          <a:srcRect/>
          <a:stretch>
            <a:fillRect/>
          </a:stretch>
        </p:blipFill>
        <p:spPr bwMode="auto">
          <a:xfrm>
            <a:off x="1232146" y="820762"/>
            <a:ext cx="9343696" cy="5440712"/>
          </a:xfrm>
          <a:prstGeom prst="rect">
            <a:avLst/>
          </a:prstGeom>
          <a:noFill/>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3429000" cy="28575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2447" y="0"/>
            <a:ext cx="3429000" cy="285750"/>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4752" y="0"/>
            <a:ext cx="3429000" cy="285750"/>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30060" y="0"/>
            <a:ext cx="2961939" cy="285750"/>
          </a:xfrm>
          <a:prstGeom prst="rect">
            <a:avLst/>
          </a:prstGeom>
        </p:spPr>
      </p:pic>
      <p:pic>
        <p:nvPicPr>
          <p:cNvPr id="33" name="Picture 2" descr="J:\Cao đẳng Mầm non\mẫu Powerponit\hinh-nen-dong-day-ngang-dep-1-135_104237494.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J:\Cao đẳng Mầm non\mẫu Powerponit\hinh-nen-dong-day-ngang-dep-1-135_104237494.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424151"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J:\Cao đẳng Mầm non\mẫu Powerponit\hinh-nen-dong-day-ngang-dep-1-135_104237494.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832538"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J:\Cao đẳng Mầm non\mẫu Powerponit\hinh-nen-dong-day-ngang-dep-1-135_104237494.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240924"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J:\Cao đẳng Mầm non\mẫu Powerponit\hinh-nen-dong-day-ngang-dep-1-135_104237494.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649310"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J:\Cao đẳng Mầm non\mẫu Powerponit\hinh-nen-dong-day-ngang-dep-1-135_104237494.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015655"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J:\Cao đẳng Mầm non\mẫu Powerponit\hinh-nen-dong-day-ngang-dep-1-135_104237494.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403021"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J:\Cao đẳng Mầm non\mẫu Powerponit\hinh-nen-dong-day-ngang-dep-1-135_104237494.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800897"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J:\Cao đẳng Mầm non\mẫu Powerponit\hinh-nen-dong-day-ngang-dep-1-135_104237494.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1209283" y="5905500"/>
            <a:ext cx="982717" cy="952500"/>
          </a:xfrm>
          <a:prstGeom prst="rect">
            <a:avLst/>
          </a:prstGeom>
          <a:noFill/>
          <a:extLst>
            <a:ext uri="{909E8E84-426E-40DD-AFC4-6F175D3DCCD1}">
              <a14:hiddenFill xmlns:a14="http://schemas.microsoft.com/office/drawing/2010/main">
                <a:solidFill>
                  <a:srgbClr val="FFFFFF"/>
                </a:solidFill>
              </a14:hiddenFill>
            </a:ext>
          </a:extLst>
        </p:spPr>
      </p:pic>
      <p:sp>
        <p:nvSpPr>
          <p:cNvPr id="18" name="Rounded Rectangle 17"/>
          <p:cNvSpPr/>
          <p:nvPr/>
        </p:nvSpPr>
        <p:spPr>
          <a:xfrm>
            <a:off x="0" y="448471"/>
            <a:ext cx="4763382" cy="744581"/>
          </a:xfrm>
          <a:prstGeom prst="roundRect">
            <a:avLst/>
          </a:prstGeom>
          <a:ln w="571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3600" b="1" smtClean="0">
                <a:latin typeface="Times New Roman" pitchFamily="18" charset="0"/>
                <a:cs typeface="Times New Roman" pitchFamily="18" charset="0"/>
              </a:rPr>
              <a:t>NHẠC NHẸ NHÀNG</a:t>
            </a:r>
            <a:endParaRPr lang="en-US" sz="3600" b="1">
              <a:latin typeface="Times New Roman" pitchFamily="18" charset="0"/>
              <a:cs typeface="Times New Roman" pitchFamily="18" charset="0"/>
            </a:endParaRPr>
          </a:p>
        </p:txBody>
      </p:sp>
      <p:pic>
        <p:nvPicPr>
          <p:cNvPr id="3" name="NHẠC KỂ CHUYỆN XÚC ĐỘ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09575" y="1533939"/>
            <a:ext cx="609600" cy="609600"/>
          </a:xfrm>
          <a:prstGeom prst="rect">
            <a:avLst/>
          </a:prstGeom>
        </p:spPr>
      </p:pic>
    </p:spTree>
    <p:extLst>
      <p:ext uri="{BB962C8B-B14F-4D97-AF65-F5344CB8AC3E}">
        <p14:creationId xmlns:p14="http://schemas.microsoft.com/office/powerpoint/2010/main" val="2801731583"/>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4301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p:cTn id="12"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58090"/>
            <a:ext cx="11947171" cy="4898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le 4"/>
          <p:cNvSpPr/>
          <p:nvPr/>
        </p:nvSpPr>
        <p:spPr>
          <a:xfrm>
            <a:off x="5068389" y="313509"/>
            <a:ext cx="3370217" cy="744581"/>
          </a:xfrm>
          <a:prstGeom prst="roundRect">
            <a:avLst/>
          </a:prstGeom>
          <a:ln w="571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3600" b="1" smtClean="0">
                <a:latin typeface="Times New Roman" pitchFamily="18" charset="0"/>
                <a:cs typeface="Times New Roman" pitchFamily="18" charset="0"/>
              </a:rPr>
              <a:t>ÚP LÁ KHOAI</a:t>
            </a:r>
            <a:endParaRPr lang="en-US" sz="3600" b="1">
              <a:latin typeface="Times New Roman" pitchFamily="18" charset="0"/>
              <a:cs typeface="Times New Roman" pitchFamily="18" charset="0"/>
            </a:endParaRPr>
          </a:p>
        </p:txBody>
      </p:sp>
      <p:pic>
        <p:nvPicPr>
          <p:cNvPr id="6" name="Úp lá khoa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97715" y="313509"/>
            <a:ext cx="609600" cy="609600"/>
          </a:xfrm>
          <a:prstGeom prst="rect">
            <a:avLst/>
          </a:prstGeom>
        </p:spPr>
      </p:pic>
    </p:spTree>
    <p:extLst>
      <p:ext uri="{BB962C8B-B14F-4D97-AF65-F5344CB8AC3E}">
        <p14:creationId xmlns:p14="http://schemas.microsoft.com/office/powerpoint/2010/main" val="1430215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47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29000" cy="28575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2447" y="0"/>
            <a:ext cx="3429000" cy="285750"/>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4752" y="0"/>
            <a:ext cx="3429000" cy="285750"/>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0060" y="0"/>
            <a:ext cx="2961939" cy="285750"/>
          </a:xfrm>
          <a:prstGeom prst="rect">
            <a:avLst/>
          </a:prstGeom>
        </p:spPr>
      </p:pic>
      <p:pic>
        <p:nvPicPr>
          <p:cNvPr id="33"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424151"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832538"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240924"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649310"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015655"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403021"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800897"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209283" y="5905500"/>
            <a:ext cx="982717" cy="952500"/>
          </a:xfrm>
          <a:prstGeom prst="rect">
            <a:avLst/>
          </a:prstGeom>
          <a:noFill/>
          <a:extLst>
            <a:ext uri="{909E8E84-426E-40DD-AFC4-6F175D3DCCD1}">
              <a14:hiddenFill xmlns:a14="http://schemas.microsoft.com/office/drawing/2010/main">
                <a:solidFill>
                  <a:srgbClr val="FFFFFF"/>
                </a:solidFill>
              </a14:hiddenFill>
            </a:ext>
          </a:extLst>
        </p:spPr>
      </p:pic>
      <p:sp>
        <p:nvSpPr>
          <p:cNvPr id="18" name="Rounded Rectangle 17"/>
          <p:cNvSpPr/>
          <p:nvPr/>
        </p:nvSpPr>
        <p:spPr>
          <a:xfrm>
            <a:off x="191917" y="448471"/>
            <a:ext cx="4763382" cy="744581"/>
          </a:xfrm>
          <a:prstGeom prst="roundRect">
            <a:avLst/>
          </a:prstGeom>
          <a:ln w="571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3600" b="1" smtClean="0">
                <a:latin typeface="Times New Roman" pitchFamily="18" charset="0"/>
                <a:cs typeface="Times New Roman" pitchFamily="18" charset="0"/>
              </a:rPr>
              <a:t>BÀ HO NÓI</a:t>
            </a:r>
            <a:endParaRPr lang="en-US" sz="3600" b="1">
              <a:latin typeface="Times New Roman" pitchFamily="18" charset="0"/>
              <a:cs typeface="Times New Roman" pitchFamily="18" charset="0"/>
            </a:endParaRPr>
          </a:p>
        </p:txBody>
      </p:sp>
      <p:pic>
        <p:nvPicPr>
          <p:cNvPr id="2" name="Bà ho nói.MP3">
            <a:hlinkClick r:id="" action="ppaction://media"/>
          </p:cNvPr>
          <p:cNvPicPr>
            <a:picLocks noChangeAspect="1"/>
          </p:cNvPicPr>
          <p:nvPr>
            <a:audioFile r:link="rId1"/>
            <p:extLst>
              <p:ext uri="{DAA4B4D4-6D71-4841-9C94-3DE7FCFB9230}">
                <p14:media xmlns:p14="http://schemas.microsoft.com/office/powerpoint/2010/main" r:embed="rId2">
                  <p14:trim st="1001.8513"/>
                </p14:media>
              </p:ext>
            </p:extLst>
          </p:nvPr>
        </p:nvPicPr>
        <p:blipFill>
          <a:blip r:embed="rId6"/>
          <a:stretch>
            <a:fillRect/>
          </a:stretch>
        </p:blipFill>
        <p:spPr>
          <a:xfrm>
            <a:off x="409575" y="1552978"/>
            <a:ext cx="609600" cy="609600"/>
          </a:xfrm>
          <a:prstGeom prst="rect">
            <a:avLst/>
          </a:prstGeom>
        </p:spPr>
      </p:pic>
    </p:spTree>
    <p:extLst>
      <p:ext uri="{BB962C8B-B14F-4D97-AF65-F5344CB8AC3E}">
        <p14:creationId xmlns:p14="http://schemas.microsoft.com/office/powerpoint/2010/main" val="987371390"/>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312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bldLst>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29000" cy="28575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2447" y="0"/>
            <a:ext cx="3429000" cy="285750"/>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4752" y="0"/>
            <a:ext cx="3429000" cy="285750"/>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0060" y="0"/>
            <a:ext cx="2961939" cy="285750"/>
          </a:xfrm>
          <a:prstGeom prst="rect">
            <a:avLst/>
          </a:prstGeom>
        </p:spPr>
      </p:pic>
      <p:pic>
        <p:nvPicPr>
          <p:cNvPr id="33"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424151"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832538"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240924"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649310"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015655"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403021"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800897"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209283" y="5905500"/>
            <a:ext cx="982717" cy="952500"/>
          </a:xfrm>
          <a:prstGeom prst="rect">
            <a:avLst/>
          </a:prstGeom>
          <a:noFill/>
          <a:extLst>
            <a:ext uri="{909E8E84-426E-40DD-AFC4-6F175D3DCCD1}">
              <a14:hiddenFill xmlns:a14="http://schemas.microsoft.com/office/drawing/2010/main">
                <a:solidFill>
                  <a:srgbClr val="FFFFFF"/>
                </a:solidFill>
              </a14:hiddenFill>
            </a:ext>
          </a:extLst>
        </p:spPr>
      </p:pic>
      <p:sp>
        <p:nvSpPr>
          <p:cNvPr id="19" name="Rounded Rectangle 18"/>
          <p:cNvSpPr/>
          <p:nvPr/>
        </p:nvSpPr>
        <p:spPr>
          <a:xfrm>
            <a:off x="6466265" y="1509905"/>
            <a:ext cx="4763382" cy="744581"/>
          </a:xfrm>
          <a:prstGeom prst="roundRect">
            <a:avLst/>
          </a:prstGeom>
          <a:ln w="571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3600" b="1" smtClean="0">
                <a:latin typeface="Times New Roman" pitchFamily="18" charset="0"/>
                <a:cs typeface="Times New Roman" pitchFamily="18" charset="0"/>
              </a:rPr>
              <a:t>NHẠC BIẾN CHIM</a:t>
            </a:r>
            <a:endParaRPr lang="en-US" sz="3600" b="1">
              <a:latin typeface="Times New Roman" pitchFamily="18" charset="0"/>
              <a:cs typeface="Times New Roman" pitchFamily="18" charset="0"/>
            </a:endParaRPr>
          </a:p>
        </p:txBody>
      </p:sp>
      <p:pic>
        <p:nvPicPr>
          <p:cNvPr id="5" name="nhạc biến chi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87045" y="2415862"/>
            <a:ext cx="609600" cy="609600"/>
          </a:xfrm>
          <a:prstGeom prst="rect">
            <a:avLst/>
          </a:prstGeom>
        </p:spPr>
      </p:pic>
    </p:spTree>
    <p:extLst>
      <p:ext uri="{BB962C8B-B14F-4D97-AF65-F5344CB8AC3E}">
        <p14:creationId xmlns:p14="http://schemas.microsoft.com/office/powerpoint/2010/main" val="2617791842"/>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629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childTnLst>
        </p:cTn>
      </p:par>
    </p:tnLst>
    <p:bldLst>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5376" y="261937"/>
            <a:ext cx="10702429" cy="601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Nhac buon ba thanh chi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15776" y="883276"/>
            <a:ext cx="609600" cy="609600"/>
          </a:xfrm>
          <a:prstGeom prst="rect">
            <a:avLst/>
          </a:prstGeom>
        </p:spPr>
      </p:pic>
    </p:spTree>
    <p:extLst>
      <p:ext uri="{BB962C8B-B14F-4D97-AF65-F5344CB8AC3E}">
        <p14:creationId xmlns:p14="http://schemas.microsoft.com/office/powerpoint/2010/main" val="3151475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8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8491">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29000" cy="28575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2447" y="0"/>
            <a:ext cx="3429000" cy="285750"/>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4752" y="0"/>
            <a:ext cx="3429000" cy="285750"/>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0060" y="0"/>
            <a:ext cx="2961939" cy="285750"/>
          </a:xfrm>
          <a:prstGeom prst="rect">
            <a:avLst/>
          </a:prstGeom>
        </p:spPr>
      </p:pic>
      <p:pic>
        <p:nvPicPr>
          <p:cNvPr id="33"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424151"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832538"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240924"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649310"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015655"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403021"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800897"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209283" y="5905500"/>
            <a:ext cx="982717" cy="952500"/>
          </a:xfrm>
          <a:prstGeom prst="rect">
            <a:avLst/>
          </a:prstGeom>
          <a:noFill/>
          <a:extLst>
            <a:ext uri="{909E8E84-426E-40DD-AFC4-6F175D3DCCD1}">
              <a14:hiddenFill xmlns:a14="http://schemas.microsoft.com/office/drawing/2010/main">
                <a:solidFill>
                  <a:srgbClr val="FFFFFF"/>
                </a:solidFill>
              </a14:hiddenFill>
            </a:ext>
          </a:extLst>
        </p:spPr>
      </p:pic>
      <p:sp>
        <p:nvSpPr>
          <p:cNvPr id="18" name="Rounded Rectangle 17"/>
          <p:cNvSpPr/>
          <p:nvPr/>
        </p:nvSpPr>
        <p:spPr>
          <a:xfrm>
            <a:off x="0" y="448471"/>
            <a:ext cx="4763382" cy="744581"/>
          </a:xfrm>
          <a:prstGeom prst="roundRect">
            <a:avLst/>
          </a:prstGeom>
          <a:ln w="571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3600" b="1" smtClean="0">
                <a:latin typeface="Times New Roman" pitchFamily="18" charset="0"/>
                <a:cs typeface="Times New Roman" pitchFamily="18" charset="0"/>
              </a:rPr>
              <a:t>HÔ BIẾN TIÊN</a:t>
            </a:r>
            <a:endParaRPr lang="en-US" sz="3600" b="1">
              <a:latin typeface="Times New Roman" pitchFamily="18" charset="0"/>
              <a:cs typeface="Times New Roman" pitchFamily="18" charset="0"/>
            </a:endParaRPr>
          </a:p>
        </p:txBody>
      </p:sp>
      <p:pic>
        <p:nvPicPr>
          <p:cNvPr id="3" name="nhạc biến chi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4551" y="1746160"/>
            <a:ext cx="609600" cy="609600"/>
          </a:xfrm>
          <a:prstGeom prst="rect">
            <a:avLst/>
          </a:prstGeom>
        </p:spPr>
      </p:pic>
    </p:spTree>
    <p:extLst>
      <p:ext uri="{BB962C8B-B14F-4D97-AF65-F5344CB8AC3E}">
        <p14:creationId xmlns:p14="http://schemas.microsoft.com/office/powerpoint/2010/main" val="2338536143"/>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62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bldLst>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29000" cy="28575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2447" y="0"/>
            <a:ext cx="3429000" cy="285750"/>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4752" y="0"/>
            <a:ext cx="3429000" cy="285750"/>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0060" y="0"/>
            <a:ext cx="2961939" cy="285750"/>
          </a:xfrm>
          <a:prstGeom prst="rect">
            <a:avLst/>
          </a:prstGeom>
        </p:spPr>
      </p:pic>
      <p:pic>
        <p:nvPicPr>
          <p:cNvPr id="33"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424151"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832538"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240924"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649310"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015655"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403021"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800897" y="5905500"/>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J:\Cao đẳng Mầm non\mẫu Powerponit\hinh-nen-dong-day-ngang-dep-1-135_10423749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209283" y="5905500"/>
            <a:ext cx="982717" cy="952500"/>
          </a:xfrm>
          <a:prstGeom prst="rect">
            <a:avLst/>
          </a:prstGeom>
          <a:noFill/>
          <a:extLst>
            <a:ext uri="{909E8E84-426E-40DD-AFC4-6F175D3DCCD1}">
              <a14:hiddenFill xmlns:a14="http://schemas.microsoft.com/office/drawing/2010/main">
                <a:solidFill>
                  <a:srgbClr val="FFFFFF"/>
                </a:solidFill>
              </a14:hiddenFill>
            </a:ext>
          </a:extLst>
        </p:spPr>
      </p:pic>
      <p:sp>
        <p:nvSpPr>
          <p:cNvPr id="19" name="Rounded Rectangle 18"/>
          <p:cNvSpPr/>
          <p:nvPr/>
        </p:nvSpPr>
        <p:spPr>
          <a:xfrm>
            <a:off x="6224752" y="1678669"/>
            <a:ext cx="4763382" cy="744581"/>
          </a:xfrm>
          <a:prstGeom prst="roundRect">
            <a:avLst/>
          </a:prstGeom>
          <a:ln w="571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3600" b="1" smtClean="0">
                <a:latin typeface="Times New Roman" pitchFamily="18" charset="0"/>
                <a:cs typeface="Times New Roman" pitchFamily="18" charset="0"/>
              </a:rPr>
              <a:t>NHẠC ĐI TÌM</a:t>
            </a:r>
            <a:endParaRPr lang="en-US" sz="3600" b="1">
              <a:latin typeface="Times New Roman" pitchFamily="18" charset="0"/>
              <a:cs typeface="Times New Roman" pitchFamily="18" charset="0"/>
            </a:endParaRPr>
          </a:p>
        </p:txBody>
      </p:sp>
      <p:pic>
        <p:nvPicPr>
          <p:cNvPr id="5" name="Nhạc mê chơ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39605" y="2819400"/>
            <a:ext cx="609600" cy="609600"/>
          </a:xfrm>
          <a:prstGeom prst="rect">
            <a:avLst/>
          </a:prstGeom>
        </p:spPr>
      </p:pic>
    </p:spTree>
    <p:extLst>
      <p:ext uri="{BB962C8B-B14F-4D97-AF65-F5344CB8AC3E}">
        <p14:creationId xmlns:p14="http://schemas.microsoft.com/office/powerpoint/2010/main" val="2131257958"/>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241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bldLst>
      <p:bldP spid="1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HTML_SHAPEINFO" val="&lt;SlideThumbPath val=&quot;Slide1.PNG&quot;/&gt;"/>
  <p:tag name="ISPRING_CUSTOM_TIMING_USED" val="1"/>
  <p:tag name="GENSWF_ADVANCE_TIME" val="35.477"/>
  <p:tag name="TIMING" val="|1.126|4.909|10.094|11.752"/>
  <p:tag name="GENSWF_SLIDE_UID" val="{0C8865CB-8287-49F0-9825-1C16029C0FB9}:257"/>
  <p:tag name="ISPRING_SLIDE_ID_2" val="{D0BFEE4D-B666-4675-A737-A604E4CE475B}"/>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1949</TotalTime>
  <Words>1490</Words>
  <Application>Microsoft Office PowerPoint</Application>
  <PresentationFormat>Custom</PresentationFormat>
  <Paragraphs>76</Paragraphs>
  <Slides>19</Slides>
  <Notes>1</Notes>
  <HiddenSlides>0</HiddenSlides>
  <MMClips>16</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Uyên Phạm</dc:creator>
  <cp:lastModifiedBy>ADMIN</cp:lastModifiedBy>
  <cp:revision>48</cp:revision>
  <dcterms:created xsi:type="dcterms:W3CDTF">2024-03-11T14:46:30Z</dcterms:created>
  <dcterms:modified xsi:type="dcterms:W3CDTF">2025-03-04T04:38:46Z</dcterms:modified>
</cp:coreProperties>
</file>