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1DDC9A-DC28-454F-AED4-B65070CDE02C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07B3C2-5774-4D9B-9D62-1C81F5C8A9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750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5B51A8-49F8-4D7B-8673-42DD850227CC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>
                <a:latin typeface="Arial" panose="020B0604020202020204" pitchFamily="34" charset="0"/>
              </a:rPr>
              <a:t>Màn chào hỏi</a:t>
            </a:r>
          </a:p>
        </p:txBody>
      </p:sp>
    </p:spTree>
    <p:extLst>
      <p:ext uri="{BB962C8B-B14F-4D97-AF65-F5344CB8AC3E}">
        <p14:creationId xmlns:p14="http://schemas.microsoft.com/office/powerpoint/2010/main" val="4283016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C8B0A-EEDA-4EF9-B004-048AFCF2A601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F7B2-528B-4BF5-AC68-98C6AEDD8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341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C8B0A-EEDA-4EF9-B004-048AFCF2A601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F7B2-528B-4BF5-AC68-98C6AEDD8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278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C8B0A-EEDA-4EF9-B004-048AFCF2A601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F7B2-528B-4BF5-AC68-98C6AEDD8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807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C8B0A-EEDA-4EF9-B004-048AFCF2A601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F7B2-528B-4BF5-AC68-98C6AEDD8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509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C8B0A-EEDA-4EF9-B004-048AFCF2A601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F7B2-528B-4BF5-AC68-98C6AEDD8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54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C8B0A-EEDA-4EF9-B004-048AFCF2A601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F7B2-528B-4BF5-AC68-98C6AEDD8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434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C8B0A-EEDA-4EF9-B004-048AFCF2A601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F7B2-528B-4BF5-AC68-98C6AEDD8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490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C8B0A-EEDA-4EF9-B004-048AFCF2A601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F7B2-528B-4BF5-AC68-98C6AEDD8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292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C8B0A-EEDA-4EF9-B004-048AFCF2A601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F7B2-528B-4BF5-AC68-98C6AEDD8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C8B0A-EEDA-4EF9-B004-048AFCF2A601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F7B2-528B-4BF5-AC68-98C6AEDD8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89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C8B0A-EEDA-4EF9-B004-048AFCF2A601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8F7B2-528B-4BF5-AC68-98C6AEDD8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870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9C8B0A-EEDA-4EF9-B004-048AFCF2A601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B8F7B2-528B-4BF5-AC68-98C6AEDD8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983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6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image" Target="../media/image4.wmf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03" y="0"/>
            <a:ext cx="1208749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2191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 </a:t>
            </a:r>
          </a:p>
        </p:txBody>
      </p:sp>
      <p:pic>
        <p:nvPicPr>
          <p:cNvPr id="4099" name="Picture 3" descr="8a73"/>
          <p:cNvPicPr>
            <a:picLocks noGrp="1" noChangeAspect="1" noChangeArrowheads="1" noCrop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8100"/>
            <a:ext cx="9144000" cy="6858000"/>
          </a:xfrm>
          <a:noFill/>
        </p:spPr>
      </p:pic>
      <p:grpSp>
        <p:nvGrpSpPr>
          <p:cNvPr id="4100" name="Group 25"/>
          <p:cNvGrpSpPr>
            <a:grpSpLocks/>
          </p:cNvGrpSpPr>
          <p:nvPr/>
        </p:nvGrpSpPr>
        <p:grpSpPr bwMode="auto">
          <a:xfrm>
            <a:off x="1676400" y="1"/>
            <a:ext cx="8991600" cy="1058863"/>
            <a:chOff x="0" y="152400"/>
            <a:chExt cx="8991600" cy="1058091"/>
          </a:xfrm>
        </p:grpSpPr>
        <p:pic>
          <p:nvPicPr>
            <p:cNvPr id="4132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759823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33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1000" y="5334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34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0" y="3048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35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3000" y="2286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36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00200" y="1524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37" name="Picture 31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57400" y="1524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38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4600" y="1524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39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1800" y="1524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40" name="Picture 34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29000" y="1524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41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86200" y="2286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42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43400" y="3048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43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0600" y="3810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44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57800" y="4572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45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91200" y="5334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46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8400" y="5334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47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05600" y="5334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48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62800" y="4572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49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00" y="4572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50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77200" y="3810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51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34400" y="2286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101" name="Group 25"/>
          <p:cNvGrpSpPr>
            <a:grpSpLocks/>
          </p:cNvGrpSpPr>
          <p:nvPr/>
        </p:nvGrpSpPr>
        <p:grpSpPr bwMode="auto">
          <a:xfrm>
            <a:off x="1676400" y="5799138"/>
            <a:ext cx="8991600" cy="1058862"/>
            <a:chOff x="0" y="152400"/>
            <a:chExt cx="8991600" cy="1058091"/>
          </a:xfrm>
        </p:grpSpPr>
        <p:pic>
          <p:nvPicPr>
            <p:cNvPr id="4112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759823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3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1000" y="5334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4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0" y="3048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5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3000" y="2286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6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00200" y="1524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7" name="Picture 31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57400" y="1524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8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4600" y="1524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9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71800" y="1524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20" name="Picture 34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29000" y="1524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21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86200" y="2286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22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43400" y="3048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23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0600" y="3810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24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57800" y="4572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25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91200" y="5334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26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8400" y="5334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27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05600" y="5334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28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62800" y="4572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29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00" y="4572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30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77200" y="3810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31" name="Picture 13" descr="2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34400" y="228600"/>
              <a:ext cx="457200" cy="4506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4102" name="Picture 54" descr="GARDA03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089900" y="5610226"/>
            <a:ext cx="30353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54" descr="GARDA03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24000" y="-58738"/>
            <a:ext cx="2362200" cy="1260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48" descr="Flowers_blink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365919" y="3185320"/>
            <a:ext cx="4608513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49" descr="Flowers_blink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939882" y="3080545"/>
            <a:ext cx="4608513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6" name="Rectangle 50"/>
          <p:cNvSpPr>
            <a:spLocks noChangeArrowheads="1"/>
          </p:cNvSpPr>
          <p:nvPr/>
        </p:nvSpPr>
        <p:spPr bwMode="auto">
          <a:xfrm>
            <a:off x="3276600" y="1096963"/>
            <a:ext cx="6553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solidFill>
                <a:srgbClr val="0066FF"/>
              </a:solidFill>
              <a:latin typeface=".VnTimeH" panose="020B7200000000000000" pitchFamily="34" charset="0"/>
              <a:cs typeface="Arial" panose="020B0604020202020204" pitchFamily="34" charset="0"/>
            </a:endParaRPr>
          </a:p>
        </p:txBody>
      </p:sp>
      <p:pic>
        <p:nvPicPr>
          <p:cNvPr id="4107" name="Picture 54" descr="671690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5334000"/>
            <a:ext cx="16002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8" name="Picture 55" descr="671690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0" y="-152400"/>
            <a:ext cx="16002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0" name="WordArt 60"/>
          <p:cNvSpPr>
            <a:spLocks noChangeArrowheads="1" noChangeShapeType="1" noTextEdit="1"/>
          </p:cNvSpPr>
          <p:nvPr/>
        </p:nvSpPr>
        <p:spPr bwMode="auto">
          <a:xfrm>
            <a:off x="2971800" y="1447800"/>
            <a:ext cx="19050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b="1" kern="10">
                <a:ln w="9525">
                  <a:solidFill>
                    <a:srgbClr val="FF33CC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.VnTime" panose="020B7200000000000000" pitchFamily="34" charset="0"/>
              </a:rPr>
              <a:t>Truyện</a:t>
            </a:r>
          </a:p>
        </p:txBody>
      </p:sp>
      <p:sp>
        <p:nvSpPr>
          <p:cNvPr id="20541" name="WordArt 61"/>
          <p:cNvSpPr>
            <a:spLocks noChangeArrowheads="1" noChangeShapeType="1" noTextEdit="1"/>
          </p:cNvSpPr>
          <p:nvPr/>
        </p:nvSpPr>
        <p:spPr bwMode="auto">
          <a:xfrm>
            <a:off x="4038600" y="2209800"/>
            <a:ext cx="4419600" cy="13716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.VnTime" panose="020B7200000000000000" pitchFamily="34" charset="0"/>
              </a:rPr>
              <a:t>HỒ NƯỚC VÀ MÂY</a:t>
            </a:r>
            <a:endParaRPr lang="en-US" sz="3600" b="1" kern="10" dirty="0">
              <a:ln w="9525">
                <a:solidFill>
                  <a:srgbClr val="CC99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.VnTime" panose="020B7200000000000000" pitchFamily="34" charset="0"/>
            </a:endParaRPr>
          </a:p>
        </p:txBody>
      </p:sp>
      <p:sp>
        <p:nvSpPr>
          <p:cNvPr id="20546" name="Rectangle 66"/>
          <p:cNvSpPr>
            <a:spLocks noChangeArrowheads="1"/>
          </p:cNvSpPr>
          <p:nvPr/>
        </p:nvSpPr>
        <p:spPr bwMode="auto">
          <a:xfrm>
            <a:off x="3581400" y="3962400"/>
            <a:ext cx="5029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MG </a:t>
            </a:r>
            <a:r>
              <a:rPr lang="en-US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4-5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lang="en-US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3126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20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205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4" presetClass="entr" presetSubtype="0" fill="hold" grpId="0" nodeType="withEffect">
                                  <p:stCondLst>
                                    <p:cond delay="42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4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4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</p:spPr>
      </p:pic>
    </p:spTree>
    <p:extLst>
      <p:ext uri="{BB962C8B-B14F-4D97-AF65-F5344CB8AC3E}">
        <p14:creationId xmlns:p14="http://schemas.microsoft.com/office/powerpoint/2010/main" val="352352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7999"/>
          </a:xfrm>
        </p:spPr>
      </p:pic>
    </p:spTree>
    <p:extLst>
      <p:ext uri="{BB962C8B-B14F-4D97-AF65-F5344CB8AC3E}">
        <p14:creationId xmlns:p14="http://schemas.microsoft.com/office/powerpoint/2010/main" val="500406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5038529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7999"/>
          </a:xfrm>
        </p:spPr>
      </p:pic>
    </p:spTree>
    <p:extLst>
      <p:ext uri="{BB962C8B-B14F-4D97-AF65-F5344CB8AC3E}">
        <p14:creationId xmlns:p14="http://schemas.microsoft.com/office/powerpoint/2010/main" val="637814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</p:spPr>
      </p:pic>
    </p:spTree>
    <p:extLst>
      <p:ext uri="{BB962C8B-B14F-4D97-AF65-F5344CB8AC3E}">
        <p14:creationId xmlns:p14="http://schemas.microsoft.com/office/powerpoint/2010/main" val="912813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7999"/>
          </a:xfrm>
        </p:spPr>
      </p:pic>
    </p:spTree>
    <p:extLst>
      <p:ext uri="{BB962C8B-B14F-4D97-AF65-F5344CB8AC3E}">
        <p14:creationId xmlns:p14="http://schemas.microsoft.com/office/powerpoint/2010/main" val="3067543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24</Words>
  <Application>Microsoft Office PowerPoint</Application>
  <PresentationFormat>Widescreen</PresentationFormat>
  <Paragraphs>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.VnTime</vt:lpstr>
      <vt:lpstr>.VnTimeH</vt:lpstr>
      <vt:lpstr>Arial</vt:lpstr>
      <vt:lpstr>Calibri</vt:lpstr>
      <vt:lpstr>Calibri Light</vt:lpstr>
      <vt:lpstr>Times New Roman</vt:lpstr>
      <vt:lpstr>Office Theme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15</cp:revision>
  <dcterms:created xsi:type="dcterms:W3CDTF">2025-04-07T12:45:03Z</dcterms:created>
  <dcterms:modified xsi:type="dcterms:W3CDTF">2025-05-14T08:54:52Z</dcterms:modified>
</cp:coreProperties>
</file>