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8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7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97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81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9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1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62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53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840F-0253-488A-8A37-094C1B1890DF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5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840F-0253-488A-8A37-094C1B1890DF}" type="datetimeFigureOut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CEC0-F74D-41C2-BD7C-7759812CA5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7034" y="1770511"/>
            <a:ext cx="644333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altLang="vi-VN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altLang="vi-VN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5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vi-VN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GB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vi-VN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 vị</a:t>
            </a:r>
            <a:r>
              <a:rPr lang="vi-VN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GB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GB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GB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5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vi-VN" altLang="vi-VN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7831" y="5325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5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60" y="284480"/>
            <a:ext cx="7965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 Đối tượng nào còn thiếu trong cách sắp xếp dưới đây?</a:t>
            </a:r>
            <a:endParaRPr lang="en-GB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67001" y="3254370"/>
            <a:ext cx="17182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mtClean="0"/>
          </a:p>
          <a:p>
            <a:r>
              <a:rPr lang="en-GB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504" y="5655297"/>
            <a:ext cx="1046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9402" y="5655297"/>
            <a:ext cx="1100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41292" y="5113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841291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841292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41292" y="8508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841290" y="26995"/>
            <a:ext cx="2094944" cy="17025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" name="Âm thanh trả lời đúng _ Lữ Đại Hoàng Minh (1)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1969" y="6036872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" y="1562730"/>
            <a:ext cx="1349706" cy="2342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3" y="1395928"/>
            <a:ext cx="1664164" cy="26765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76" y="1089045"/>
            <a:ext cx="2151757" cy="32902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22" y="1695587"/>
            <a:ext cx="1349706" cy="23429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754" y="1450165"/>
            <a:ext cx="1664164" cy="26765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05" y="1194594"/>
            <a:ext cx="2152324" cy="32902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98" y="1546010"/>
            <a:ext cx="1592964" cy="26765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469" y="1198916"/>
            <a:ext cx="2330264" cy="32902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95" y="4465527"/>
            <a:ext cx="1349706" cy="23429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6" y="4239255"/>
            <a:ext cx="1592964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chuong-reo-vao-lop-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-0.00116 L -0.08451 -0.39861 " pathEditMode="relative" rAng="0" ptsTypes="AA">
                                      <p:cBhvr>
                                        <p:cTn id="108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318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8" grpId="0"/>
      <p:bldP spid="18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60" y="284480"/>
            <a:ext cx="7965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3: Đối tượng nào còn thiếu trong cách sắp xếp dưới đây?</a:t>
            </a:r>
            <a:endParaRPr lang="en-GB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6314" y="3348051"/>
            <a:ext cx="17182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mtClean="0"/>
          </a:p>
          <a:p>
            <a:r>
              <a:rPr lang="en-GB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504" y="5655297"/>
            <a:ext cx="1046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9402" y="5655297"/>
            <a:ext cx="1100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41292" y="5113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841291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841292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41292" y="8508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841290" y="26995"/>
            <a:ext cx="2094944" cy="17025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" name="Âm thanh trả lời đúng _ Lữ Đại Hoàng Minh (1)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1969" y="6036872"/>
            <a:ext cx="4064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471" y="2442550"/>
            <a:ext cx="1916425" cy="2141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80" y="2636437"/>
            <a:ext cx="1658316" cy="1685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5633" y="2734805"/>
            <a:ext cx="1586367" cy="16216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2772" y="2433835"/>
            <a:ext cx="1988081" cy="2139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2249" y="2531116"/>
            <a:ext cx="1754313" cy="16338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72160" y="2620758"/>
            <a:ext cx="1738259" cy="16338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51148" y="5109459"/>
            <a:ext cx="2299975" cy="174854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7428" y="5109459"/>
            <a:ext cx="1902117" cy="16338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3034" y="2557030"/>
            <a:ext cx="2288128" cy="176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chuong-reo-vao-lop-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47995 -0.36296 " pathEditMode="relative" rAng="0" ptsTypes="AA">
                                      <p:cBhvr>
                                        <p:cTn id="1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97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18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8" grpId="0"/>
      <p:bldP spid="18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9000" r="-1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2138" y="2495698"/>
            <a:ext cx="7408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Xin chào và hẹn gặp lại!!!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20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964" y="1926591"/>
            <a:ext cx="1582699" cy="212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85" y="1926591"/>
            <a:ext cx="1494562" cy="3326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31" y="1767617"/>
            <a:ext cx="1665172" cy="203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35" y="1941326"/>
            <a:ext cx="1494562" cy="3362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15" y="1926591"/>
            <a:ext cx="1494562" cy="33629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96" y="1767841"/>
            <a:ext cx="1665172" cy="203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523" y="1767617"/>
            <a:ext cx="1665172" cy="203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52" y="1889761"/>
            <a:ext cx="1582699" cy="21272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46" y="1719992"/>
            <a:ext cx="1582699" cy="21272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1373" y="3622806"/>
            <a:ext cx="774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0041" y="3587454"/>
            <a:ext cx="526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77339" y="3624074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5762" y="3622806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3690" y="3587454"/>
            <a:ext cx="4912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201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61" y="1926591"/>
            <a:ext cx="1128675" cy="212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1" y="1856231"/>
            <a:ext cx="1166768" cy="18992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98" y="2062717"/>
            <a:ext cx="1022188" cy="30374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1373" y="3622806"/>
            <a:ext cx="774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0041" y="3587454"/>
            <a:ext cx="526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77339" y="3624074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5762" y="3622806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3690" y="3587454"/>
            <a:ext cx="4912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38" y="1891583"/>
            <a:ext cx="1166768" cy="18992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21" y="1926591"/>
            <a:ext cx="1128675" cy="21272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14" y="1812610"/>
            <a:ext cx="1128675" cy="21272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21" y="1812610"/>
            <a:ext cx="1166768" cy="18992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79" y="1812610"/>
            <a:ext cx="1166768" cy="18992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63" y="1926591"/>
            <a:ext cx="1022188" cy="30374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736" y="1812610"/>
            <a:ext cx="1166768" cy="18992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30" y="1812610"/>
            <a:ext cx="1166768" cy="18992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306" y="1900705"/>
            <a:ext cx="1022188" cy="303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" y="1880921"/>
            <a:ext cx="1582699" cy="212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63" y="1924389"/>
            <a:ext cx="1494562" cy="3326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15" y="1767617"/>
            <a:ext cx="1665172" cy="203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8366" y="3587454"/>
            <a:ext cx="774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7140" y="3580323"/>
            <a:ext cx="526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84518" y="3622806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4242" y="3587454"/>
            <a:ext cx="7617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02355" y="3587454"/>
            <a:ext cx="4912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037" y="1016107"/>
            <a:ext cx="11440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sắp xếp 3 đối tượng theo quy tắc có các cách sắp xếp khác nhau: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43" y="1869879"/>
            <a:ext cx="1582699" cy="21272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12" y="1767617"/>
            <a:ext cx="1665172" cy="2032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13" y="1767617"/>
            <a:ext cx="1665172" cy="2032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255" y="1924389"/>
            <a:ext cx="1494562" cy="3326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8173" y="3587454"/>
            <a:ext cx="4853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1 -  2  - 1</a:t>
            </a:r>
            <a:endParaRPr lang="en-GB" sz="9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571271" y="1924388"/>
            <a:ext cx="0" cy="3024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11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1000" r="-2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4135" y="1117271"/>
            <a:ext cx="38963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4027" y="2542032"/>
            <a:ext cx="81966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“Thi xem đội nào nhanh”</a:t>
            </a:r>
            <a:endParaRPr lang="en-US" sz="6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8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t="-1000" r="-2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4135" y="1117271"/>
            <a:ext cx="38963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4027" y="2542032"/>
            <a:ext cx="81966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“Thi xem đội nào nhanh”</a:t>
            </a:r>
            <a:endParaRPr lang="en-US" sz="6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mix_3m28s (audio-join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5088" y="53948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1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8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ạc nền trò chơi âm nhạc _)) (online-audio-converter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80583" y="613881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60" y="284480"/>
            <a:ext cx="7965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1: Đối tượng nào còn thiếu trong cách sắp xếp dưới đây?</a:t>
            </a:r>
            <a:endParaRPr lang="en-GB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8" y="2222257"/>
            <a:ext cx="1582699" cy="212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30" y="2304902"/>
            <a:ext cx="1494562" cy="3326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890" y="2101704"/>
            <a:ext cx="1665172" cy="203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77" y="2141738"/>
            <a:ext cx="1494562" cy="336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30" y="2148365"/>
            <a:ext cx="1665172" cy="203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837" y="1928316"/>
            <a:ext cx="1665172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43" y="2147312"/>
            <a:ext cx="1582699" cy="2127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111" y="2147312"/>
            <a:ext cx="1582699" cy="21272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94791" y="3087569"/>
            <a:ext cx="17182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mtClean="0"/>
          </a:p>
          <a:p>
            <a:r>
              <a:rPr lang="en-GB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504" y="5655297"/>
            <a:ext cx="1046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12" y="4935265"/>
            <a:ext cx="1494562" cy="33629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69402" y="5655297"/>
            <a:ext cx="1100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GB" sz="7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665" y="4900899"/>
            <a:ext cx="1665172" cy="20320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9841292" y="5113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841291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841292" y="35109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9841292" y="85085"/>
            <a:ext cx="2094944" cy="1644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841290" y="26995"/>
            <a:ext cx="2094944" cy="17025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10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8" name="Âm thanh trả lời đúng _ Lữ Đại Hoàng Minh (1)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51969" y="60368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4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chuong-reo-vao-lop-mp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3095 -0.41365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-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318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8" grpId="0"/>
      <p:bldP spid="18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194</Words>
  <Application>Microsoft Office PowerPoint</Application>
  <PresentationFormat>Widescreen</PresentationFormat>
  <Paragraphs>59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2024-03-22T02:44:53Z</dcterms:created>
  <dcterms:modified xsi:type="dcterms:W3CDTF">2025-05-15T02:55:45Z</dcterms:modified>
</cp:coreProperties>
</file>