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8" r:id="rId3"/>
    <p:sldId id="266" r:id="rId4"/>
    <p:sldId id="259" r:id="rId5"/>
    <p:sldId id="262" r:id="rId6"/>
    <p:sldId id="260" r:id="rId7"/>
    <p:sldId id="264" r:id="rId8"/>
    <p:sldId id="267" r:id="rId9"/>
    <p:sldId id="269" r:id="rId10"/>
    <p:sldId id="271" r:id="rId11"/>
    <p:sldId id="272" r:id="rId12"/>
    <p:sldId id="273" r:id="rId13"/>
    <p:sldId id="275" r:id="rId14"/>
    <p:sldId id="274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4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446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21451-1387-4CA6-816F-3879F97B5CBC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92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21451-1387-4CA6-816F-3879F97B5CBC}" type="slidenum">
              <a:rPr lang="en-US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8453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21451-1387-4CA6-816F-3879F97B5CBC}" type="slidenum">
              <a:rPr lang="en-US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458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21451-1387-4CA6-816F-3879F97B5CBC}" type="slidenum">
              <a:rPr lang="en-US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379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21451-1387-4CA6-816F-3879F97B5CBC}" type="slidenum">
              <a:rPr lang="en-US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088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372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697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5486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978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907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50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99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9144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2610" y="1680210"/>
            <a:ext cx="4869180" cy="486918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21627" y="1203134"/>
            <a:ext cx="8722373" cy="291393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ct val="135000"/>
              </a:lnSpc>
              <a:spcAft>
                <a:spcPts val="0"/>
              </a:spcAft>
            </a:pPr>
            <a:r>
              <a:rPr lang="en-US" sz="4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KỸ NĂNG QUẢN LÝ LỚP HỌC CỦA GIÁO VIÊN MẦM NON</a:t>
            </a:r>
            <a:endParaRPr lang="en-US" sz="4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421627" y="4077133"/>
            <a:ext cx="8533187" cy="257576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just">
              <a:lnSpc>
                <a:spcPts val="3110"/>
              </a:lnSpc>
              <a:buNone/>
            </a:pP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Quản lý lớp học là một trong những trách nhiệm chính của giáo viên </a:t>
            </a:r>
            <a:r>
              <a:rPr lang="en-US" sz="2400" dirty="0" err="1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mầm</a:t>
            </a: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non </a:t>
            </a:r>
            <a:r>
              <a:rPr lang="en-US" sz="2400" dirty="0" err="1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tạo ra một môi </a:t>
            </a:r>
            <a:r>
              <a:rPr lang="en-US" sz="2400" dirty="0" err="1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dục</a:t>
            </a: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cực và hiệu quả, </a:t>
            </a:r>
            <a:r>
              <a:rPr lang="en-US" sz="2400" spc="-40" dirty="0" err="1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thực</a:t>
            </a:r>
            <a:r>
              <a:rPr lang="en-US" sz="2400" spc="-4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hiện</a:t>
            </a:r>
            <a:r>
              <a:rPr lang="en-US" sz="2400" spc="-4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tốt</a:t>
            </a:r>
            <a:r>
              <a:rPr lang="en-US" sz="2400" spc="-4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các</a:t>
            </a:r>
            <a:r>
              <a:rPr lang="en-US" sz="2400" spc="-4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nhiệm</a:t>
            </a:r>
            <a:r>
              <a:rPr lang="en-US" sz="2400" spc="-4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vụ</a:t>
            </a:r>
            <a:r>
              <a:rPr lang="en-US" sz="2400" spc="-4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chăm</a:t>
            </a:r>
            <a:r>
              <a:rPr lang="en-US" sz="2400" spc="-4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sóc</a:t>
            </a:r>
            <a:r>
              <a:rPr lang="en-US" sz="2400" spc="-4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, </a:t>
            </a:r>
            <a:r>
              <a:rPr lang="en-US" sz="2400" spc="-40" dirty="0" err="1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giáo</a:t>
            </a:r>
            <a:r>
              <a:rPr lang="en-US" sz="2400" spc="-4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dục</a:t>
            </a:r>
            <a:r>
              <a:rPr lang="en-US" sz="2400" spc="-4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. Những kỹ năng này không chỉ </a:t>
            </a:r>
            <a:r>
              <a:rPr lang="en-US" sz="2400" spc="-40" dirty="0" err="1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giúp</a:t>
            </a:r>
            <a:r>
              <a:rPr lang="en-US" sz="2400" spc="-4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trẻ</a:t>
            </a:r>
            <a:r>
              <a:rPr lang="en-US" sz="2400" spc="-4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an </a:t>
            </a:r>
            <a:r>
              <a:rPr lang="en-US" sz="2400" spc="-40" dirty="0" err="1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toàn</a:t>
            </a:r>
            <a:r>
              <a:rPr lang="en-US" sz="2400" spc="-4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, </a:t>
            </a:r>
            <a:r>
              <a:rPr lang="en-US" sz="2400" spc="-40" dirty="0" err="1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duy</a:t>
            </a:r>
            <a:r>
              <a:rPr lang="en-US" sz="2400" spc="-4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trì trật tự trong lớp, </a:t>
            </a:r>
            <a:r>
              <a:rPr lang="en-US" sz="2400" spc="-40" dirty="0" err="1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mà</a:t>
            </a:r>
            <a:r>
              <a:rPr lang="en-US" sz="2400" spc="-4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còn thúc đẩy sự tham gia và phát </a:t>
            </a:r>
            <a:r>
              <a:rPr lang="en-US" sz="2400" spc="-40" dirty="0" err="1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triển</a:t>
            </a:r>
            <a:r>
              <a:rPr lang="en-US" sz="2400" spc="-4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</a:t>
            </a:r>
            <a:r>
              <a:rPr lang="en-US" sz="2400" spc="-40" dirty="0" err="1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toàn</a:t>
            </a:r>
            <a:r>
              <a:rPr lang="en-US" sz="2400" spc="-40" dirty="0">
                <a:solidFill>
                  <a:srgbClr val="3C3939"/>
                </a:solidFill>
                <a:latin typeface="Times New Roman" panose="02020603050405020304" pitchFamily="18" charset="0"/>
                <a:ea typeface="Roboto" pitchFamily="34" charset="-122"/>
                <a:cs typeface="Times New Roman" panose="02020603050405020304" pitchFamily="18" charset="0"/>
              </a:rPr>
              <a:t> diện của trẻ.</a:t>
            </a:r>
            <a:endParaRPr lang="en-US" sz="2400" spc="-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hape 4"/>
          <p:cNvSpPr/>
          <p:nvPr/>
        </p:nvSpPr>
        <p:spPr>
          <a:xfrm>
            <a:off x="864037" y="6825853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20548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3098017" y="143836"/>
            <a:ext cx="10349032" cy="51370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lvl="0">
              <a:lnSpc>
                <a:spcPts val="6075"/>
              </a:lnSpc>
              <a:defRPr/>
            </a:pP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Vai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64F61C98-7BDD-4822-BC11-3DC02D271838}"/>
              </a:ext>
            </a:extLst>
          </p:cNvPr>
          <p:cNvSpPr/>
          <p:nvPr/>
        </p:nvSpPr>
        <p:spPr>
          <a:xfrm>
            <a:off x="-106129" y="1397247"/>
            <a:ext cx="4543563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ctr" defTabSz="914400" rtl="0" eaLnBrk="1" fontAlgn="auto" latinLnBrk="0" hangingPunct="1">
              <a:lnSpc>
                <a:spcPts val="30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175EA1EB-C848-4326-B940-AF14BF46EF55}"/>
              </a:ext>
            </a:extLst>
          </p:cNvPr>
          <p:cNvSpPr/>
          <p:nvPr/>
        </p:nvSpPr>
        <p:spPr>
          <a:xfrm>
            <a:off x="1351052" y="1376737"/>
            <a:ext cx="5435029" cy="281511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lvl="0">
              <a:lnSpc>
                <a:spcPct val="13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3A6A8D7C-E148-454F-8184-CC334C10B378}"/>
              </a:ext>
            </a:extLst>
          </p:cNvPr>
          <p:cNvSpPr/>
          <p:nvPr/>
        </p:nvSpPr>
        <p:spPr>
          <a:xfrm>
            <a:off x="8137132" y="1376736"/>
            <a:ext cx="5435030" cy="28151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lvl="0">
              <a:lnSpc>
                <a:spcPct val="13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3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ý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3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8">
            <a:extLst>
              <a:ext uri="{FF2B5EF4-FFF2-40B4-BE49-F238E27FC236}">
                <a16:creationId xmlns:a16="http://schemas.microsoft.com/office/drawing/2014/main" id="{B2E9633E-F3E0-4712-9C4B-A3D5037A6954}"/>
              </a:ext>
            </a:extLst>
          </p:cNvPr>
          <p:cNvSpPr/>
          <p:nvPr/>
        </p:nvSpPr>
        <p:spPr>
          <a:xfrm>
            <a:off x="8104486" y="4911047"/>
            <a:ext cx="5467675" cy="28151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lvl="0">
              <a:lnSpc>
                <a:spcPct val="13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3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3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8">
            <a:extLst>
              <a:ext uri="{FF2B5EF4-FFF2-40B4-BE49-F238E27FC236}">
                <a16:creationId xmlns:a16="http://schemas.microsoft.com/office/drawing/2014/main" id="{91403E9D-F4AB-41E8-A45E-381D1319ACEC}"/>
              </a:ext>
            </a:extLst>
          </p:cNvPr>
          <p:cNvSpPr/>
          <p:nvPr/>
        </p:nvSpPr>
        <p:spPr>
          <a:xfrm>
            <a:off x="1351052" y="4911047"/>
            <a:ext cx="5435029" cy="281511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lvl="0">
              <a:lnSpc>
                <a:spcPct val="13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3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3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074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20548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4068566" y="123290"/>
            <a:ext cx="11902253" cy="6382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ts val="60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trò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tham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lớp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64F61C98-7BDD-4822-BC11-3DC02D271838}"/>
              </a:ext>
            </a:extLst>
          </p:cNvPr>
          <p:cNvSpPr/>
          <p:nvPr/>
        </p:nvSpPr>
        <p:spPr>
          <a:xfrm>
            <a:off x="-106129" y="1397247"/>
            <a:ext cx="4543563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ctr" defTabSz="914400" rtl="0" eaLnBrk="1" fontAlgn="auto" latinLnBrk="0" hangingPunct="1">
              <a:lnSpc>
                <a:spcPts val="30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175EA1EB-C848-4326-B940-AF14BF46EF55}"/>
              </a:ext>
            </a:extLst>
          </p:cNvPr>
          <p:cNvSpPr/>
          <p:nvPr/>
        </p:nvSpPr>
        <p:spPr>
          <a:xfrm>
            <a:off x="1351052" y="1376737"/>
            <a:ext cx="5435029" cy="281511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lvl="0">
              <a:lnSpc>
                <a:spcPct val="13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3A6A8D7C-E148-454F-8184-CC334C10B378}"/>
              </a:ext>
            </a:extLst>
          </p:cNvPr>
          <p:cNvSpPr/>
          <p:nvPr/>
        </p:nvSpPr>
        <p:spPr>
          <a:xfrm>
            <a:off x="8137132" y="1376736"/>
            <a:ext cx="5435030" cy="28151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lvl="0">
              <a:lnSpc>
                <a:spcPct val="13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8">
            <a:extLst>
              <a:ext uri="{FF2B5EF4-FFF2-40B4-BE49-F238E27FC236}">
                <a16:creationId xmlns:a16="http://schemas.microsoft.com/office/drawing/2014/main" id="{B2E9633E-F3E0-4712-9C4B-A3D5037A6954}"/>
              </a:ext>
            </a:extLst>
          </p:cNvPr>
          <p:cNvSpPr/>
          <p:nvPr/>
        </p:nvSpPr>
        <p:spPr>
          <a:xfrm>
            <a:off x="8104486" y="4911047"/>
            <a:ext cx="5467675" cy="28151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lvl="0">
              <a:lnSpc>
                <a:spcPct val="13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8">
            <a:extLst>
              <a:ext uri="{FF2B5EF4-FFF2-40B4-BE49-F238E27FC236}">
                <a16:creationId xmlns:a16="http://schemas.microsoft.com/office/drawing/2014/main" id="{91403E9D-F4AB-41E8-A45E-381D1319ACEC}"/>
              </a:ext>
            </a:extLst>
          </p:cNvPr>
          <p:cNvSpPr/>
          <p:nvPr/>
        </p:nvSpPr>
        <p:spPr>
          <a:xfrm>
            <a:off x="1351052" y="4911047"/>
            <a:ext cx="5435029" cy="281511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lvl="0">
              <a:lnSpc>
                <a:spcPct val="135000"/>
              </a:lnSpc>
              <a:spcAft>
                <a:spcPts val="600"/>
              </a:spcAft>
              <a:tabLst>
                <a:tab pos="457200" algn="l"/>
              </a:tabLs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4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3015824" y="-72902"/>
            <a:ext cx="10349032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ts val="60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b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ư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ớc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ựng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kumimoji="0" lang="en-US" sz="486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64F61C98-7BDD-4822-BC11-3DC02D271838}"/>
              </a:ext>
            </a:extLst>
          </p:cNvPr>
          <p:cNvSpPr/>
          <p:nvPr/>
        </p:nvSpPr>
        <p:spPr>
          <a:xfrm>
            <a:off x="-106129" y="1397247"/>
            <a:ext cx="4543563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ctr" defTabSz="914400" rtl="0" eaLnBrk="1" fontAlgn="auto" latinLnBrk="0" hangingPunct="1">
              <a:lnSpc>
                <a:spcPts val="30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175EA1EB-C848-4326-B940-AF14BF46EF55}"/>
              </a:ext>
            </a:extLst>
          </p:cNvPr>
          <p:cNvSpPr/>
          <p:nvPr/>
        </p:nvSpPr>
        <p:spPr>
          <a:xfrm>
            <a:off x="482522" y="1121744"/>
            <a:ext cx="3794967" cy="34844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>
              <a:lnSpc>
                <a:spcPct val="135000"/>
              </a:lnSpc>
              <a:spcAft>
                <a:spcPts val="600"/>
              </a:spcAf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Thu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Quan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3A6A8D7C-E148-454F-8184-CC334C10B378}"/>
              </a:ext>
            </a:extLst>
          </p:cNvPr>
          <p:cNvSpPr/>
          <p:nvPr/>
        </p:nvSpPr>
        <p:spPr>
          <a:xfrm>
            <a:off x="4543563" y="1123910"/>
            <a:ext cx="4949758" cy="34844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>
              <a:lnSpc>
                <a:spcPct val="135000"/>
              </a:lnSpc>
              <a:spcAft>
                <a:spcPts val="600"/>
              </a:spcAf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8">
            <a:extLst>
              <a:ext uri="{FF2B5EF4-FFF2-40B4-BE49-F238E27FC236}">
                <a16:creationId xmlns:a16="http://schemas.microsoft.com/office/drawing/2014/main" id="{B2E9633E-F3E0-4712-9C4B-A3D5037A6954}"/>
              </a:ext>
            </a:extLst>
          </p:cNvPr>
          <p:cNvSpPr/>
          <p:nvPr/>
        </p:nvSpPr>
        <p:spPr>
          <a:xfrm>
            <a:off x="9904288" y="1142597"/>
            <a:ext cx="4403535" cy="342820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>
              <a:lnSpc>
                <a:spcPct val="135000"/>
              </a:lnSpc>
              <a:spcAft>
                <a:spcPts val="600"/>
              </a:spcAf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5000"/>
              </a:lnSpc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8">
            <a:extLst>
              <a:ext uri="{FF2B5EF4-FFF2-40B4-BE49-F238E27FC236}">
                <a16:creationId xmlns:a16="http://schemas.microsoft.com/office/drawing/2014/main" id="{91403E9D-F4AB-41E8-A45E-381D1319ACEC}"/>
              </a:ext>
            </a:extLst>
          </p:cNvPr>
          <p:cNvSpPr/>
          <p:nvPr/>
        </p:nvSpPr>
        <p:spPr>
          <a:xfrm>
            <a:off x="482523" y="4899722"/>
            <a:ext cx="3954912" cy="294015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>
              <a:lnSpc>
                <a:spcPct val="135000"/>
              </a:lnSpc>
              <a:spcAft>
                <a:spcPts val="600"/>
              </a:spcAf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8">
            <a:extLst>
              <a:ext uri="{FF2B5EF4-FFF2-40B4-BE49-F238E27FC236}">
                <a16:creationId xmlns:a16="http://schemas.microsoft.com/office/drawing/2014/main" id="{302DECC9-AB21-4814-A970-732020205E29}"/>
              </a:ext>
            </a:extLst>
          </p:cNvPr>
          <p:cNvSpPr/>
          <p:nvPr/>
        </p:nvSpPr>
        <p:spPr>
          <a:xfrm>
            <a:off x="4919959" y="4982966"/>
            <a:ext cx="4111026" cy="276980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algn="just">
              <a:lnSpc>
                <a:spcPct val="135000"/>
              </a:lnSpc>
              <a:spcAft>
                <a:spcPts val="600"/>
              </a:spcAf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Cho ý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8">
            <a:extLst>
              <a:ext uri="{FF2B5EF4-FFF2-40B4-BE49-F238E27FC236}">
                <a16:creationId xmlns:a16="http://schemas.microsoft.com/office/drawing/2014/main" id="{32647CF7-F72D-4884-AA8A-835DFB5BF448}"/>
              </a:ext>
            </a:extLst>
          </p:cNvPr>
          <p:cNvSpPr/>
          <p:nvPr/>
        </p:nvSpPr>
        <p:spPr>
          <a:xfrm>
            <a:off x="9633082" y="5043075"/>
            <a:ext cx="4674741" cy="271488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algn="just">
              <a:lnSpc>
                <a:spcPct val="135000"/>
              </a:lnSpc>
              <a:spcAft>
                <a:spcPts val="600"/>
              </a:spcAft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8944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8C5AD87C-6848-4E96-8E0A-C335E279072D}"/>
              </a:ext>
            </a:extLst>
          </p:cNvPr>
          <p:cNvSpPr/>
          <p:nvPr/>
        </p:nvSpPr>
        <p:spPr>
          <a:xfrm>
            <a:off x="2315174" y="189590"/>
            <a:ext cx="13167273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lvl="0">
              <a:lnSpc>
                <a:spcPts val="6075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7">
            <a:extLst>
              <a:ext uri="{FF2B5EF4-FFF2-40B4-BE49-F238E27FC236}">
                <a16:creationId xmlns:a16="http://schemas.microsoft.com/office/drawing/2014/main" id="{D57FBEE6-EE74-46C6-9A9D-758666FC1D4D}"/>
              </a:ext>
            </a:extLst>
          </p:cNvPr>
          <p:cNvSpPr/>
          <p:nvPr/>
        </p:nvSpPr>
        <p:spPr>
          <a:xfrm>
            <a:off x="-253426" y="1675340"/>
            <a:ext cx="4543563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ctr" defTabSz="914400" rtl="0" eaLnBrk="1" fontAlgn="auto" latinLnBrk="0" hangingPunct="1">
              <a:lnSpc>
                <a:spcPts val="30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A5D68B6D-FCB2-43B4-ADF6-074F83D148E0}"/>
              </a:ext>
            </a:extLst>
          </p:cNvPr>
          <p:cNvSpPr/>
          <p:nvPr/>
        </p:nvSpPr>
        <p:spPr>
          <a:xfrm>
            <a:off x="815855" y="1304818"/>
            <a:ext cx="13167273" cy="66268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0" algn="just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96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-24964" y="-195209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1178" y="1677710"/>
            <a:ext cx="4931926" cy="487418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29261" y="1519381"/>
            <a:ext cx="8065319" cy="20795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ctr" defTabSz="914400" rtl="0" eaLnBrk="1" fontAlgn="auto" latinLnBrk="0" hangingPunct="1">
              <a:lnSpc>
                <a:spcPts val="545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Thiết</a:t>
            </a:r>
            <a:r>
              <a:rPr kumimoji="0" lang="en-US" sz="43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kumimoji="0" lang="en-US" sz="43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lập</a:t>
            </a:r>
            <a:r>
              <a:rPr kumimoji="0" lang="en-US" sz="43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kumimoji="0" lang="en-US" sz="43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các</a:t>
            </a:r>
            <a:r>
              <a:rPr kumimoji="0" lang="en-US" sz="43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kumimoji="0" lang="en-US" sz="43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hiệu</a:t>
            </a:r>
            <a:r>
              <a:rPr kumimoji="0" lang="en-US" sz="43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kumimoji="0" lang="en-US" sz="43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lệnh</a:t>
            </a:r>
            <a:r>
              <a:rPr kumimoji="0" lang="en-US" sz="43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kumimoji="0" lang="en-US" sz="43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trong</a:t>
            </a:r>
            <a:r>
              <a:rPr kumimoji="0" lang="en-US" sz="43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kumimoji="0" lang="en-US" sz="43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các</a:t>
            </a:r>
            <a:r>
              <a:rPr kumimoji="0" lang="en-US" sz="43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kumimoji="0" lang="en-US" sz="43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hoạt</a:t>
            </a:r>
            <a:r>
              <a:rPr kumimoji="0" lang="en-US" sz="43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kumimoji="0" lang="en-US" sz="43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động</a:t>
            </a:r>
            <a:endParaRPr kumimoji="0" lang="en-US" sz="43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Unbounded" pitchFamily="34" charset="-122"/>
              <a:cs typeface="Arial" panose="020B0604020202020204" pitchFamily="34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545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59493" y="198136"/>
            <a:ext cx="1204857" cy="10757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21532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-30822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1700732" y="141789"/>
            <a:ext cx="10349032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lvl="0" algn="ctr">
              <a:lnSpc>
                <a:spcPts val="5458"/>
              </a:lnSpc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Thiết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lập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hiệu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lệnh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hoạt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động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ea typeface="Unbounded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64F61C98-7BDD-4822-BC11-3DC02D271838}"/>
              </a:ext>
            </a:extLst>
          </p:cNvPr>
          <p:cNvSpPr/>
          <p:nvPr/>
        </p:nvSpPr>
        <p:spPr>
          <a:xfrm>
            <a:off x="652959" y="1491395"/>
            <a:ext cx="5501261" cy="30800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lvl="0" algn="ctr">
              <a:lnSpc>
                <a:spcPts val="3038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35000"/>
              </a:lnSpc>
              <a:buFont typeface="Wingdings" panose="05000000000000000000" pitchFamily="2" charset="2"/>
              <a:buChar char="Ø"/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35000"/>
              </a:lnSpc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ts val="3038"/>
              </a:lnSpc>
            </a:pPr>
            <a:endParaRPr kumimoji="0" lang="en-US" sz="24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175EA1EB-C848-4326-B940-AF14BF46EF55}"/>
              </a:ext>
            </a:extLst>
          </p:cNvPr>
          <p:cNvSpPr/>
          <p:nvPr/>
        </p:nvSpPr>
        <p:spPr>
          <a:xfrm>
            <a:off x="736937" y="2771007"/>
            <a:ext cx="3898821" cy="103342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Pts val="1000"/>
              <a:buFontTx/>
              <a:buNone/>
              <a:tabLst>
                <a:tab pos="457200" algn="l"/>
              </a:tabLst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7">
            <a:extLst>
              <a:ext uri="{FF2B5EF4-FFF2-40B4-BE49-F238E27FC236}">
                <a16:creationId xmlns:a16="http://schemas.microsoft.com/office/drawing/2014/main" id="{F3FB171B-251F-4289-90DE-E444657953E8}"/>
              </a:ext>
            </a:extLst>
          </p:cNvPr>
          <p:cNvSpPr/>
          <p:nvPr/>
        </p:nvSpPr>
        <p:spPr>
          <a:xfrm>
            <a:off x="8003572" y="1434192"/>
            <a:ext cx="5717016" cy="25310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35000"/>
              </a:lnSpc>
              <a:spcAft>
                <a:spcPts val="6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350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lnSpc>
                <a:spcPct val="1350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lnSpc>
                <a:spcPts val="3038"/>
              </a:lnSpc>
            </a:pPr>
            <a:endParaRPr kumimoji="0" lang="en-US" sz="24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7">
            <a:extLst>
              <a:ext uri="{FF2B5EF4-FFF2-40B4-BE49-F238E27FC236}">
                <a16:creationId xmlns:a16="http://schemas.microsoft.com/office/drawing/2014/main" id="{D1054D44-67C3-419F-8C94-09C5DF0394FA}"/>
              </a:ext>
            </a:extLst>
          </p:cNvPr>
          <p:cNvSpPr/>
          <p:nvPr/>
        </p:nvSpPr>
        <p:spPr>
          <a:xfrm>
            <a:off x="6369978" y="3924728"/>
            <a:ext cx="7921376" cy="39749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3038"/>
              </a:lnSpc>
              <a:spcAft>
                <a:spcPts val="600"/>
              </a:spcAft>
            </a:pPr>
            <a:r>
              <a:rPr lang="en-US" sz="2800" b="1" dirty="0" err="1">
                <a:latin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cầu</a:t>
            </a:r>
            <a:endParaRPr lang="en-US" sz="2800" b="1" dirty="0">
              <a:latin typeface="Times New Roman" panose="02020603050405020304" pitchFamily="18" charset="0"/>
            </a:endParaRPr>
          </a:p>
          <a:p>
            <a:pPr marL="285750" lvl="0" indent="-285750" algn="just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lvl="0" indent="-285750" algn="just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lnSpc>
                <a:spcPts val="3038"/>
              </a:lnSpc>
            </a:pPr>
            <a:endParaRPr kumimoji="0" lang="en-US" sz="24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 7">
            <a:extLst>
              <a:ext uri="{FF2B5EF4-FFF2-40B4-BE49-F238E27FC236}">
                <a16:creationId xmlns:a16="http://schemas.microsoft.com/office/drawing/2014/main" id="{5157C179-5125-4452-92A0-67B6B7BA2C3C}"/>
              </a:ext>
            </a:extLst>
          </p:cNvPr>
          <p:cNvSpPr/>
          <p:nvPr/>
        </p:nvSpPr>
        <p:spPr>
          <a:xfrm>
            <a:off x="927583" y="5360283"/>
            <a:ext cx="5010880" cy="24466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ct val="135000"/>
              </a:lnSpc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6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xạ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chóng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ctr">
              <a:lnSpc>
                <a:spcPts val="3038"/>
              </a:lnSpc>
            </a:pPr>
            <a:endParaRPr kumimoji="0" lang="en-US" sz="24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5622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7">
            <a:extLst>
              <a:ext uri="{FF2B5EF4-FFF2-40B4-BE49-F238E27FC236}">
                <a16:creationId xmlns:a16="http://schemas.microsoft.com/office/drawing/2014/main" id="{D57FBEE6-EE74-46C6-9A9D-758666FC1D4D}"/>
              </a:ext>
            </a:extLst>
          </p:cNvPr>
          <p:cNvSpPr/>
          <p:nvPr/>
        </p:nvSpPr>
        <p:spPr>
          <a:xfrm>
            <a:off x="-253426" y="1675340"/>
            <a:ext cx="4543563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3038"/>
              </a:lnSpc>
              <a:defRPr/>
            </a:pPr>
            <a:endParaRPr lang="en-US" sz="2430" dirty="0">
              <a:solidFill>
                <a:prstClr val="black"/>
              </a:solidFill>
            </a:endParaRPr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A5D68B6D-FCB2-43B4-ADF6-074F83D148E0}"/>
              </a:ext>
            </a:extLst>
          </p:cNvPr>
          <p:cNvSpPr/>
          <p:nvPr/>
        </p:nvSpPr>
        <p:spPr>
          <a:xfrm>
            <a:off x="557671" y="1301676"/>
            <a:ext cx="13577877" cy="68128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vi.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2"/>
          <p:cNvSpPr/>
          <p:nvPr/>
        </p:nvSpPr>
        <p:spPr>
          <a:xfrm>
            <a:off x="2227856" y="205975"/>
            <a:ext cx="10349032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lvl="0" algn="ctr">
              <a:lnSpc>
                <a:spcPts val="5458"/>
              </a:lnSpc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thiết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lập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hiệu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lệnh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ea typeface="Unbounded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187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7">
            <a:extLst>
              <a:ext uri="{FF2B5EF4-FFF2-40B4-BE49-F238E27FC236}">
                <a16:creationId xmlns:a16="http://schemas.microsoft.com/office/drawing/2014/main" id="{D57FBEE6-EE74-46C6-9A9D-758666FC1D4D}"/>
              </a:ext>
            </a:extLst>
          </p:cNvPr>
          <p:cNvSpPr/>
          <p:nvPr/>
        </p:nvSpPr>
        <p:spPr>
          <a:xfrm>
            <a:off x="-253426" y="1675340"/>
            <a:ext cx="4543563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3038"/>
              </a:lnSpc>
              <a:defRPr/>
            </a:pPr>
            <a:endParaRPr lang="en-US" sz="2430" dirty="0">
              <a:solidFill>
                <a:prstClr val="black"/>
              </a:solidFill>
            </a:endParaRPr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A5D68B6D-FCB2-43B4-ADF6-074F83D148E0}"/>
              </a:ext>
            </a:extLst>
          </p:cNvPr>
          <p:cNvSpPr/>
          <p:nvPr/>
        </p:nvSpPr>
        <p:spPr>
          <a:xfrm>
            <a:off x="439337" y="1129553"/>
            <a:ext cx="13663938" cy="68128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"1, 2, 3 -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”- "Tai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“- "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con"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"Bay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"Chung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!"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2"/>
          <p:cNvSpPr/>
          <p:nvPr/>
        </p:nvSpPr>
        <p:spPr>
          <a:xfrm>
            <a:off x="2227856" y="205975"/>
            <a:ext cx="10349032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5458"/>
              </a:lnSpc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gợi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ý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hiệu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lệnh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bằng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nói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ea typeface="Unbounded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87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7">
            <a:extLst>
              <a:ext uri="{FF2B5EF4-FFF2-40B4-BE49-F238E27FC236}">
                <a16:creationId xmlns:a16="http://schemas.microsoft.com/office/drawing/2014/main" id="{D57FBEE6-EE74-46C6-9A9D-758666FC1D4D}"/>
              </a:ext>
            </a:extLst>
          </p:cNvPr>
          <p:cNvSpPr/>
          <p:nvPr/>
        </p:nvSpPr>
        <p:spPr>
          <a:xfrm>
            <a:off x="-253426" y="1675340"/>
            <a:ext cx="4543563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3038"/>
              </a:lnSpc>
              <a:defRPr/>
            </a:pPr>
            <a:endParaRPr lang="en-US" sz="2430" dirty="0">
              <a:solidFill>
                <a:prstClr val="black"/>
              </a:solidFill>
            </a:endParaRPr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A5D68B6D-FCB2-43B4-ADF6-074F83D148E0}"/>
              </a:ext>
            </a:extLst>
          </p:cNvPr>
          <p:cNvSpPr/>
          <p:nvPr/>
        </p:nvSpPr>
        <p:spPr>
          <a:xfrm>
            <a:off x="439337" y="1129553"/>
            <a:ext cx="13663938" cy="68128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>
              <a:lnSpc>
                <a:spcPct val="135000"/>
              </a:lnSpc>
              <a:spcAft>
                <a:spcPts val="6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5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5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5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Xắc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3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10-15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5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5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dẹp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5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"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–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</a:pP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5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lvl="0" indent="-342900">
              <a:lnSpc>
                <a:spcPct val="135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227856" y="205975"/>
            <a:ext cx="10349032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5458"/>
              </a:lnSpc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gợi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ý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hiệu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lệnh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bằng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âm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thanh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ea typeface="Unbounded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547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7">
            <a:extLst>
              <a:ext uri="{FF2B5EF4-FFF2-40B4-BE49-F238E27FC236}">
                <a16:creationId xmlns:a16="http://schemas.microsoft.com/office/drawing/2014/main" id="{D57FBEE6-EE74-46C6-9A9D-758666FC1D4D}"/>
              </a:ext>
            </a:extLst>
          </p:cNvPr>
          <p:cNvSpPr/>
          <p:nvPr/>
        </p:nvSpPr>
        <p:spPr>
          <a:xfrm>
            <a:off x="-253426" y="1675340"/>
            <a:ext cx="4543563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3038"/>
              </a:lnSpc>
              <a:defRPr/>
            </a:pPr>
            <a:endParaRPr lang="en-US" sz="2430" dirty="0">
              <a:solidFill>
                <a:prstClr val="black"/>
              </a:solidFill>
            </a:endParaRPr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A5D68B6D-FCB2-43B4-ADF6-074F83D148E0}"/>
              </a:ext>
            </a:extLst>
          </p:cNvPr>
          <p:cNvSpPr/>
          <p:nvPr/>
        </p:nvSpPr>
        <p:spPr>
          <a:xfrm>
            <a:off x="439337" y="1129553"/>
            <a:ext cx="13663938" cy="68128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úp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nghênh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2"/>
          <p:cNvSpPr/>
          <p:nvPr/>
        </p:nvSpPr>
        <p:spPr>
          <a:xfrm>
            <a:off x="1689973" y="205975"/>
            <a:ext cx="11316022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5458"/>
              </a:lnSpc>
              <a:defRPr/>
            </a:pP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gợi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ý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hiệu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lệnh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bằng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ký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hiệu</a:t>
            </a:r>
            <a:r>
              <a:rPr lang="en-US" sz="40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tay</a:t>
            </a:r>
            <a:endParaRPr lang="en-US" sz="4000" b="1" dirty="0">
              <a:solidFill>
                <a:prstClr val="black"/>
              </a:solidFill>
              <a:latin typeface="Arial" panose="020B0604020202020204" pitchFamily="34" charset="0"/>
              <a:ea typeface="Unbounded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410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F5CD820F-0C9B-492C-A8E7-2A9A0BD1014C}"/>
              </a:ext>
            </a:extLst>
          </p:cNvPr>
          <p:cNvSpPr/>
          <p:nvPr/>
        </p:nvSpPr>
        <p:spPr>
          <a:xfrm>
            <a:off x="517195" y="270958"/>
            <a:ext cx="13167273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6075"/>
              </a:lnSpc>
            </a:pPr>
            <a:r>
              <a:rPr lang="en-US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quản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486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34FD67-C4F9-408F-92CB-6D70BE8526B6}"/>
              </a:ext>
            </a:extLst>
          </p:cNvPr>
          <p:cNvSpPr/>
          <p:nvPr/>
        </p:nvSpPr>
        <p:spPr>
          <a:xfrm>
            <a:off x="1008993" y="1449094"/>
            <a:ext cx="12391696" cy="6262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7489E9B5-C60F-4B36-B36C-8620ED04DE8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95" y="1614372"/>
            <a:ext cx="384091" cy="338606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2D899F14-5DDC-45F9-962A-8B5A384BA7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48" y="2434179"/>
            <a:ext cx="384091" cy="338606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56A3828E-4364-46C8-9641-C8A9761CE48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62" y="3240392"/>
            <a:ext cx="384091" cy="338606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F83CB33E-3EAF-4429-BDFB-FD294C31461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09" y="3995178"/>
            <a:ext cx="384091" cy="338606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CEC628B2-AA34-46A0-871A-998EF6E4C5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7" y="4814985"/>
            <a:ext cx="384091" cy="338606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E75FAC1C-1A5E-4F81-9917-78D760CC685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62" y="5634914"/>
            <a:ext cx="384091" cy="3386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98C662-3432-4221-91F6-40A8B971E09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62" y="6445925"/>
            <a:ext cx="384091" cy="33860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5465E0-97FA-435B-B9F1-CE030A9B682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57" y="7209507"/>
            <a:ext cx="384091" cy="33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32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1178" y="1677710"/>
            <a:ext cx="4931926" cy="487418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72293" y="4314412"/>
            <a:ext cx="8065319" cy="10804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5458"/>
              </a:lnSpc>
              <a:defRPr/>
            </a:pP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Kỹ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thuật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thu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hút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trẻ</a:t>
            </a:r>
            <a:endParaRPr lang="en-US" sz="5400" b="1" dirty="0">
              <a:solidFill>
                <a:prstClr val="black"/>
              </a:solidFill>
              <a:latin typeface="Arial" panose="020B0604020202020204" pitchFamily="34" charset="0"/>
              <a:ea typeface="Unbounded" pitchFamily="34" charset="-122"/>
              <a:cs typeface="Arial" panose="020B0604020202020204" pitchFamily="34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5458"/>
              </a:lnSpc>
              <a:defRPr/>
            </a:pPr>
            <a:endParaRPr lang="en-US" sz="43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69572" y="1919359"/>
            <a:ext cx="1204857" cy="10757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6767863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7">
            <a:extLst>
              <a:ext uri="{FF2B5EF4-FFF2-40B4-BE49-F238E27FC236}">
                <a16:creationId xmlns:a16="http://schemas.microsoft.com/office/drawing/2014/main" id="{D57FBEE6-EE74-46C6-9A9D-758666FC1D4D}"/>
              </a:ext>
            </a:extLst>
          </p:cNvPr>
          <p:cNvSpPr/>
          <p:nvPr/>
        </p:nvSpPr>
        <p:spPr>
          <a:xfrm>
            <a:off x="-253426" y="1675340"/>
            <a:ext cx="4543563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3038"/>
              </a:lnSpc>
              <a:defRPr/>
            </a:pPr>
            <a:endParaRPr lang="en-US" sz="2430" dirty="0">
              <a:solidFill>
                <a:prstClr val="black"/>
              </a:solidFill>
            </a:endParaRPr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A5D68B6D-FCB2-43B4-ADF6-074F83D148E0}"/>
              </a:ext>
            </a:extLst>
          </p:cNvPr>
          <p:cNvSpPr/>
          <p:nvPr/>
        </p:nvSpPr>
        <p:spPr>
          <a:xfrm>
            <a:off x="439337" y="1129553"/>
            <a:ext cx="13663938" cy="68128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>
              <a:spcBef>
                <a:spcPts val="300"/>
              </a:spcBef>
            </a:pPr>
            <a:r>
              <a:rPr lang="en-US" sz="19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</a:pP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spcBef>
                <a:spcPts val="300"/>
              </a:spcBef>
            </a:pP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19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láy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19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19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nghĩnh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nghĩnh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9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300"/>
              </a:spcBef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</a:pP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spcBef>
                <a:spcPts val="300"/>
              </a:spcBef>
            </a:pP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300"/>
              </a:spcBef>
            </a:pP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300"/>
              </a:spcBef>
            </a:pP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spcBef>
                <a:spcPts val="300"/>
              </a:spcBef>
            </a:pP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2"/>
          <p:cNvSpPr/>
          <p:nvPr/>
        </p:nvSpPr>
        <p:spPr>
          <a:xfrm>
            <a:off x="1689973" y="205975"/>
            <a:ext cx="11316022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5458"/>
              </a:lnSpc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Sử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dụng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giọng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thu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hút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trẻ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ea typeface="Unbounded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936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7">
            <a:extLst>
              <a:ext uri="{FF2B5EF4-FFF2-40B4-BE49-F238E27FC236}">
                <a16:creationId xmlns:a16="http://schemas.microsoft.com/office/drawing/2014/main" id="{D57FBEE6-EE74-46C6-9A9D-758666FC1D4D}"/>
              </a:ext>
            </a:extLst>
          </p:cNvPr>
          <p:cNvSpPr/>
          <p:nvPr/>
        </p:nvSpPr>
        <p:spPr>
          <a:xfrm>
            <a:off x="-253426" y="1675340"/>
            <a:ext cx="4543563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3038"/>
              </a:lnSpc>
              <a:defRPr/>
            </a:pPr>
            <a:endParaRPr lang="en-US" sz="2430" dirty="0">
              <a:solidFill>
                <a:prstClr val="black"/>
              </a:solidFill>
            </a:endParaRPr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A5D68B6D-FCB2-43B4-ADF6-074F83D148E0}"/>
              </a:ext>
            </a:extLst>
          </p:cNvPr>
          <p:cNvSpPr/>
          <p:nvPr/>
        </p:nvSpPr>
        <p:spPr>
          <a:xfrm>
            <a:off x="439337" y="1129553"/>
            <a:ext cx="13663938" cy="68128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2"/>
          <p:cNvSpPr/>
          <p:nvPr/>
        </p:nvSpPr>
        <p:spPr>
          <a:xfrm>
            <a:off x="1689973" y="205975"/>
            <a:ext cx="11316022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5458"/>
              </a:lnSpc>
              <a:defRPr/>
            </a:pP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Sử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dụng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giọng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nói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thu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hút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trẻ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ea typeface="Unbounded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917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7">
            <a:extLst>
              <a:ext uri="{FF2B5EF4-FFF2-40B4-BE49-F238E27FC236}">
                <a16:creationId xmlns:a16="http://schemas.microsoft.com/office/drawing/2014/main" id="{D57FBEE6-EE74-46C6-9A9D-758666FC1D4D}"/>
              </a:ext>
            </a:extLst>
          </p:cNvPr>
          <p:cNvSpPr/>
          <p:nvPr/>
        </p:nvSpPr>
        <p:spPr>
          <a:xfrm>
            <a:off x="-253426" y="1675340"/>
            <a:ext cx="4543563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3038"/>
              </a:lnSpc>
              <a:defRPr/>
            </a:pPr>
            <a:endParaRPr lang="en-US" sz="2430" dirty="0">
              <a:solidFill>
                <a:prstClr val="black"/>
              </a:solidFill>
            </a:endParaRPr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A5D68B6D-FCB2-43B4-ADF6-074F83D148E0}"/>
              </a:ext>
            </a:extLst>
          </p:cNvPr>
          <p:cNvSpPr/>
          <p:nvPr/>
        </p:nvSpPr>
        <p:spPr>
          <a:xfrm>
            <a:off x="439337" y="1129553"/>
            <a:ext cx="13663938" cy="68128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algn="just">
              <a:spcBef>
                <a:spcPts val="600"/>
              </a:spcBef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689973" y="205975"/>
            <a:ext cx="11316022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5458"/>
              </a:lnSpc>
              <a:defRPr/>
            </a:pP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Sử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dụng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ngôn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ngữ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cơ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thể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thu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hút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trẻ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ea typeface="Unbounded" pitchFamily="34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3882" y="1098464"/>
            <a:ext cx="13534847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AutoNum type="arabicPeriod"/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nhíu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vẫy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khoanh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5000"/>
              </a:lnSpc>
              <a:spcAft>
                <a:spcPts val="4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708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7">
            <a:extLst>
              <a:ext uri="{FF2B5EF4-FFF2-40B4-BE49-F238E27FC236}">
                <a16:creationId xmlns:a16="http://schemas.microsoft.com/office/drawing/2014/main" id="{D57FBEE6-EE74-46C6-9A9D-758666FC1D4D}"/>
              </a:ext>
            </a:extLst>
          </p:cNvPr>
          <p:cNvSpPr/>
          <p:nvPr/>
        </p:nvSpPr>
        <p:spPr>
          <a:xfrm>
            <a:off x="-253426" y="1675340"/>
            <a:ext cx="4543563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3038"/>
              </a:lnSpc>
              <a:defRPr/>
            </a:pPr>
            <a:endParaRPr lang="en-US" sz="2430" dirty="0">
              <a:solidFill>
                <a:prstClr val="black"/>
              </a:solidFill>
            </a:endParaRPr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A5D68B6D-FCB2-43B4-ADF6-074F83D148E0}"/>
              </a:ext>
            </a:extLst>
          </p:cNvPr>
          <p:cNvSpPr/>
          <p:nvPr/>
        </p:nvSpPr>
        <p:spPr>
          <a:xfrm>
            <a:off x="439337" y="1129553"/>
            <a:ext cx="13663938" cy="68128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algn="just">
              <a:spcBef>
                <a:spcPts val="600"/>
              </a:spcBef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689973" y="205975"/>
            <a:ext cx="11316022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5458"/>
              </a:lnSpc>
              <a:defRPr/>
            </a:pP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Sử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dụng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ngôn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ngữ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cơ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thể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thu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hút</a:t>
            </a:r>
            <a:r>
              <a:rPr lang="en-US" sz="4000" b="1" dirty="0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5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trẻ</a:t>
            </a:r>
            <a:endParaRPr lang="en-US" sz="4000" b="1" dirty="0">
              <a:solidFill>
                <a:srgbClr val="00B050"/>
              </a:solidFill>
              <a:latin typeface="Arial" panose="020B0604020202020204" pitchFamily="34" charset="0"/>
              <a:ea typeface="Unbounded" pitchFamily="34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337" y="1259829"/>
            <a:ext cx="13394997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SzPts val="1000"/>
              <a:tabLst>
                <a:tab pos="457200" algn="l"/>
              </a:tabLst>
            </a:pP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SzPts val="1000"/>
              <a:tabLst>
                <a:tab pos="457200" algn="l"/>
              </a:tabLst>
            </a:pP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spcBef>
                <a:spcPts val="6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spcBef>
                <a:spcPts val="600"/>
              </a:spcBef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spcBef>
                <a:spcPts val="600"/>
              </a:spcBef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hay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robot…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5000"/>
              </a:lnSpc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446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7">
            <a:extLst>
              <a:ext uri="{FF2B5EF4-FFF2-40B4-BE49-F238E27FC236}">
                <a16:creationId xmlns:a16="http://schemas.microsoft.com/office/drawing/2014/main" id="{D57FBEE6-EE74-46C6-9A9D-758666FC1D4D}"/>
              </a:ext>
            </a:extLst>
          </p:cNvPr>
          <p:cNvSpPr/>
          <p:nvPr/>
        </p:nvSpPr>
        <p:spPr>
          <a:xfrm>
            <a:off x="-253426" y="1675340"/>
            <a:ext cx="4543563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3038"/>
              </a:lnSpc>
              <a:defRPr/>
            </a:pPr>
            <a:endParaRPr lang="en-US" sz="2430" dirty="0">
              <a:solidFill>
                <a:prstClr val="black"/>
              </a:solidFill>
            </a:endParaRPr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A5D68B6D-FCB2-43B4-ADF6-074F83D148E0}"/>
              </a:ext>
            </a:extLst>
          </p:cNvPr>
          <p:cNvSpPr/>
          <p:nvPr/>
        </p:nvSpPr>
        <p:spPr>
          <a:xfrm>
            <a:off x="439337" y="1129553"/>
            <a:ext cx="13663938" cy="68128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marL="342900" lvl="0" indent="-342900">
              <a:lnSpc>
                <a:spcPct val="135000"/>
              </a:lnSpc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mỉm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ngón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5000"/>
              </a:lnSpc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ngạc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"Ồ!"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"Wow!"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5000"/>
              </a:lnSpc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5000"/>
              </a:lnSpc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!"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689973" y="205975"/>
            <a:ext cx="11316022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5458"/>
              </a:lnSpc>
              <a:defRPr/>
            </a:pPr>
            <a:r>
              <a:rPr lang="en-US" sz="4000" b="1" dirty="0" err="1">
                <a:solidFill>
                  <a:srgbClr val="CC00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Sử</a:t>
            </a:r>
            <a:r>
              <a:rPr lang="en-US" sz="4000" b="1" dirty="0">
                <a:solidFill>
                  <a:srgbClr val="CC00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dụng</a:t>
            </a:r>
            <a:r>
              <a:rPr lang="en-US" sz="4000" b="1" dirty="0">
                <a:solidFill>
                  <a:srgbClr val="CC00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biểu</a:t>
            </a:r>
            <a:r>
              <a:rPr lang="en-US" sz="4000" b="1" dirty="0">
                <a:solidFill>
                  <a:srgbClr val="CC00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cảm</a:t>
            </a:r>
            <a:r>
              <a:rPr lang="en-US" sz="4000" b="1" dirty="0">
                <a:solidFill>
                  <a:srgbClr val="CC00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gương</a:t>
            </a:r>
            <a:r>
              <a:rPr lang="en-US" sz="4000" b="1" dirty="0">
                <a:solidFill>
                  <a:srgbClr val="CC00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mặt</a:t>
            </a:r>
            <a:r>
              <a:rPr lang="en-US" sz="4000" b="1" dirty="0">
                <a:solidFill>
                  <a:srgbClr val="CC00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thu</a:t>
            </a:r>
            <a:r>
              <a:rPr lang="en-US" sz="4000" b="1" dirty="0">
                <a:solidFill>
                  <a:srgbClr val="CC00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hút</a:t>
            </a:r>
            <a:r>
              <a:rPr lang="en-US" sz="4000" b="1" dirty="0">
                <a:solidFill>
                  <a:srgbClr val="CC00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C00FF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trẻ</a:t>
            </a:r>
            <a:endParaRPr lang="en-US" sz="4000" b="1" dirty="0">
              <a:solidFill>
                <a:srgbClr val="CC00FF"/>
              </a:solidFill>
              <a:latin typeface="Arial" panose="020B0604020202020204" pitchFamily="34" charset="0"/>
              <a:ea typeface="Unbounded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792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7">
            <a:extLst>
              <a:ext uri="{FF2B5EF4-FFF2-40B4-BE49-F238E27FC236}">
                <a16:creationId xmlns:a16="http://schemas.microsoft.com/office/drawing/2014/main" id="{D57FBEE6-EE74-46C6-9A9D-758666FC1D4D}"/>
              </a:ext>
            </a:extLst>
          </p:cNvPr>
          <p:cNvSpPr/>
          <p:nvPr/>
        </p:nvSpPr>
        <p:spPr>
          <a:xfrm>
            <a:off x="-253426" y="1675340"/>
            <a:ext cx="4543563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3038"/>
              </a:lnSpc>
              <a:defRPr/>
            </a:pPr>
            <a:endParaRPr lang="en-US" sz="2430" dirty="0">
              <a:solidFill>
                <a:prstClr val="black"/>
              </a:solidFill>
            </a:endParaRPr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A5D68B6D-FCB2-43B4-ADF6-074F83D148E0}"/>
              </a:ext>
            </a:extLst>
          </p:cNvPr>
          <p:cNvSpPr/>
          <p:nvPr/>
        </p:nvSpPr>
        <p:spPr>
          <a:xfrm>
            <a:off x="439337" y="1129553"/>
            <a:ext cx="13663938" cy="681285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>
              <a:lnSpc>
                <a:spcPct val="135000"/>
              </a:lnSpc>
              <a:spcAft>
                <a:spcPts val="600"/>
              </a:spcAft>
              <a:tabLst>
                <a:tab pos="457200" algn="l"/>
              </a:tabLst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689973" y="205975"/>
            <a:ext cx="11316022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>
              <a:lnSpc>
                <a:spcPts val="5458"/>
              </a:lnSpc>
              <a:defRPr/>
            </a:pPr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Sử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dụng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ánh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mắt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thu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hút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trẻ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ea typeface="Unbounded" pitchFamily="34" charset="-122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9338" y="1129553"/>
            <a:ext cx="1366393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ts val="1000"/>
              <a:tabLst>
                <a:tab pos="457200" algn="l"/>
              </a:tabLst>
            </a:pP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GV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cúi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ý.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buSzPts val="1000"/>
              <a:tabLst>
                <a:tab pos="457200" algn="l"/>
              </a:tabLst>
            </a:pP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1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884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1178" y="1677710"/>
            <a:ext cx="4931926" cy="487418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13430" y="2248349"/>
            <a:ext cx="8065319" cy="1414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5458"/>
              </a:lnSpc>
              <a:defRPr/>
            </a:pP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Sắp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xếp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vị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trí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, </a:t>
            </a: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đội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hình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cho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trẻ</a:t>
            </a:r>
            <a:endParaRPr lang="en-US" sz="5400" b="1" dirty="0">
              <a:solidFill>
                <a:prstClr val="black"/>
              </a:solidFill>
              <a:latin typeface="Arial" panose="020B0604020202020204" pitchFamily="34" charset="0"/>
              <a:ea typeface="Unbounded" pitchFamily="34" charset="-122"/>
              <a:cs typeface="Arial" panose="020B0604020202020204" pitchFamily="34" charset="0"/>
            </a:endParaRPr>
          </a:p>
          <a:p>
            <a:pPr algn="ctr">
              <a:lnSpc>
                <a:spcPts val="5458"/>
              </a:lnSpc>
              <a:defRPr/>
            </a:pPr>
            <a:endParaRPr lang="en-US" sz="5400" b="1" dirty="0">
              <a:solidFill>
                <a:prstClr val="black"/>
              </a:solidFill>
              <a:latin typeface="Arial" panose="020B0604020202020204" pitchFamily="34" charset="0"/>
              <a:ea typeface="Unbounded" pitchFamily="34" charset="-122"/>
              <a:cs typeface="Arial" panose="020B0604020202020204" pitchFamily="34" charset="0"/>
            </a:endParaRPr>
          </a:p>
          <a:p>
            <a:pPr algn="just">
              <a:lnSpc>
                <a:spcPts val="5458"/>
              </a:lnSpc>
              <a:defRPr/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Unbounded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5458"/>
              </a:lnSpc>
              <a:defRPr/>
            </a:pPr>
            <a:endParaRPr lang="en-US" sz="43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743662" y="376518"/>
            <a:ext cx="1204857" cy="10757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12630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8C5AD87C-6848-4E96-8E0A-C335E279072D}"/>
              </a:ext>
            </a:extLst>
          </p:cNvPr>
          <p:cNvSpPr/>
          <p:nvPr/>
        </p:nvSpPr>
        <p:spPr>
          <a:xfrm>
            <a:off x="2659419" y="144538"/>
            <a:ext cx="9658087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6075"/>
              </a:lnSpc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4" name="Text 7">
            <a:extLst>
              <a:ext uri="{FF2B5EF4-FFF2-40B4-BE49-F238E27FC236}">
                <a16:creationId xmlns:a16="http://schemas.microsoft.com/office/drawing/2014/main" id="{D57FBEE6-EE74-46C6-9A9D-758666FC1D4D}"/>
              </a:ext>
            </a:extLst>
          </p:cNvPr>
          <p:cNvSpPr/>
          <p:nvPr/>
        </p:nvSpPr>
        <p:spPr>
          <a:xfrm>
            <a:off x="-253426" y="1675340"/>
            <a:ext cx="4543563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3038"/>
              </a:lnSpc>
              <a:defRPr/>
            </a:pPr>
            <a:endParaRPr lang="en-US" sz="2430" dirty="0">
              <a:solidFill>
                <a:prstClr val="black"/>
              </a:solidFill>
            </a:endParaRPr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A5D68B6D-FCB2-43B4-ADF6-074F83D148E0}"/>
              </a:ext>
            </a:extLst>
          </p:cNvPr>
          <p:cNvSpPr/>
          <p:nvPr/>
        </p:nvSpPr>
        <p:spPr>
          <a:xfrm>
            <a:off x="815855" y="1438382"/>
            <a:ext cx="13167273" cy="62158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lvl="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35000"/>
              </a:lnSpc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52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8C5AD87C-6848-4E96-8E0A-C335E279072D}"/>
              </a:ext>
            </a:extLst>
          </p:cNvPr>
          <p:cNvSpPr/>
          <p:nvPr/>
        </p:nvSpPr>
        <p:spPr>
          <a:xfrm>
            <a:off x="4165489" y="375139"/>
            <a:ext cx="5957455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6075"/>
              </a:lnSpc>
              <a:defRPr/>
            </a:pP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Đội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vòng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tròn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4" name="Text 7">
            <a:extLst>
              <a:ext uri="{FF2B5EF4-FFF2-40B4-BE49-F238E27FC236}">
                <a16:creationId xmlns:a16="http://schemas.microsoft.com/office/drawing/2014/main" id="{D57FBEE6-EE74-46C6-9A9D-758666FC1D4D}"/>
              </a:ext>
            </a:extLst>
          </p:cNvPr>
          <p:cNvSpPr/>
          <p:nvPr/>
        </p:nvSpPr>
        <p:spPr>
          <a:xfrm>
            <a:off x="-253426" y="1675340"/>
            <a:ext cx="4543563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3038"/>
              </a:lnSpc>
              <a:defRPr/>
            </a:pPr>
            <a:endParaRPr lang="en-US" sz="2430" dirty="0">
              <a:solidFill>
                <a:prstClr val="black"/>
              </a:solidFill>
            </a:endParaRPr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A5D68B6D-FCB2-43B4-ADF6-074F83D148E0}"/>
              </a:ext>
            </a:extLst>
          </p:cNvPr>
          <p:cNvSpPr/>
          <p:nvPr/>
        </p:nvSpPr>
        <p:spPr>
          <a:xfrm>
            <a:off x="815855" y="1438382"/>
            <a:ext cx="13167273" cy="62158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35000"/>
              </a:lnSpc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35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1178" y="1677710"/>
            <a:ext cx="4931926" cy="487418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0489" y="3470906"/>
            <a:ext cx="8993393" cy="20795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ctr" defTabSz="914400" rtl="0" eaLnBrk="1" fontAlgn="auto" latinLnBrk="0" hangingPunct="1">
              <a:lnSpc>
                <a:spcPts val="545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67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Hình</a:t>
            </a:r>
            <a:r>
              <a:rPr kumimoji="0" lang="en-US" sz="4367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kumimoji="0" lang="en-US" sz="4367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thành</a:t>
            </a:r>
            <a:r>
              <a:rPr kumimoji="0" lang="en-US" sz="4367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kumimoji="0" lang="en-US" sz="4367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nền</a:t>
            </a:r>
            <a:r>
              <a:rPr kumimoji="0" lang="en-US" sz="4367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kumimoji="0" lang="en-US" sz="4367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nếp</a:t>
            </a:r>
            <a:r>
              <a:rPr kumimoji="0" lang="en-US" sz="4367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kumimoji="0" lang="en-US" sz="4367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thói</a:t>
            </a:r>
            <a:r>
              <a:rPr kumimoji="0" lang="en-US" sz="4367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kumimoji="0" lang="en-US" sz="4367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quen</a:t>
            </a:r>
            <a:r>
              <a:rPr kumimoji="0" lang="en-US" sz="4367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kumimoji="0" lang="en-US" sz="4367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tốt</a:t>
            </a:r>
            <a:r>
              <a:rPr kumimoji="0" lang="en-US" sz="4367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kumimoji="0" lang="en-US" sz="4367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trong</a:t>
            </a:r>
            <a:r>
              <a:rPr kumimoji="0" lang="en-US" sz="4367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kumimoji="0" lang="en-US" sz="4367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sinh</a:t>
            </a:r>
            <a:r>
              <a:rPr kumimoji="0" lang="en-US" sz="4367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kumimoji="0" lang="en-US" sz="4367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hoạt</a:t>
            </a:r>
            <a:r>
              <a:rPr kumimoji="0" lang="en-US" sz="4367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kumimoji="0" lang="en-US" sz="4367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cho</a:t>
            </a:r>
            <a:r>
              <a:rPr kumimoji="0" lang="en-US" sz="4367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kumimoji="0" lang="en-US" sz="4367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trẻ</a:t>
            </a:r>
            <a:r>
              <a:rPr kumimoji="0" lang="en-US" sz="4367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endParaRPr kumimoji="0" lang="en-US" sz="4367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077148" y="1850315"/>
            <a:ext cx="1204857" cy="10757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8C5AD87C-6848-4E96-8E0A-C335E279072D}"/>
              </a:ext>
            </a:extLst>
          </p:cNvPr>
          <p:cNvSpPr/>
          <p:nvPr/>
        </p:nvSpPr>
        <p:spPr>
          <a:xfrm>
            <a:off x="4165489" y="375139"/>
            <a:ext cx="5957455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6075"/>
              </a:lnSpc>
              <a:defRPr/>
            </a:pP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Đội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hàng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ngang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4" name="Text 7">
            <a:extLst>
              <a:ext uri="{FF2B5EF4-FFF2-40B4-BE49-F238E27FC236}">
                <a16:creationId xmlns:a16="http://schemas.microsoft.com/office/drawing/2014/main" id="{D57FBEE6-EE74-46C6-9A9D-758666FC1D4D}"/>
              </a:ext>
            </a:extLst>
          </p:cNvPr>
          <p:cNvSpPr/>
          <p:nvPr/>
        </p:nvSpPr>
        <p:spPr>
          <a:xfrm>
            <a:off x="-253426" y="1675340"/>
            <a:ext cx="4543563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3038"/>
              </a:lnSpc>
              <a:defRPr/>
            </a:pPr>
            <a:endParaRPr lang="en-US" sz="2430" dirty="0">
              <a:solidFill>
                <a:prstClr val="black"/>
              </a:solidFill>
            </a:endParaRPr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A5D68B6D-FCB2-43B4-ADF6-074F83D148E0}"/>
              </a:ext>
            </a:extLst>
          </p:cNvPr>
          <p:cNvSpPr/>
          <p:nvPr/>
        </p:nvSpPr>
        <p:spPr>
          <a:xfrm>
            <a:off x="815855" y="1438382"/>
            <a:ext cx="13167273" cy="62158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35000"/>
              </a:lnSpc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048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8C5AD87C-6848-4E96-8E0A-C335E279072D}"/>
              </a:ext>
            </a:extLst>
          </p:cNvPr>
          <p:cNvSpPr/>
          <p:nvPr/>
        </p:nvSpPr>
        <p:spPr>
          <a:xfrm>
            <a:off x="4165489" y="375139"/>
            <a:ext cx="5957455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6075"/>
              </a:lnSpc>
              <a:defRPr/>
            </a:pP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Đội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hàng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dọc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4" name="Text 7">
            <a:extLst>
              <a:ext uri="{FF2B5EF4-FFF2-40B4-BE49-F238E27FC236}">
                <a16:creationId xmlns:a16="http://schemas.microsoft.com/office/drawing/2014/main" id="{D57FBEE6-EE74-46C6-9A9D-758666FC1D4D}"/>
              </a:ext>
            </a:extLst>
          </p:cNvPr>
          <p:cNvSpPr/>
          <p:nvPr/>
        </p:nvSpPr>
        <p:spPr>
          <a:xfrm>
            <a:off x="-253426" y="1675340"/>
            <a:ext cx="4543563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3038"/>
              </a:lnSpc>
              <a:defRPr/>
            </a:pPr>
            <a:endParaRPr lang="en-US" sz="2430" dirty="0">
              <a:solidFill>
                <a:prstClr val="black"/>
              </a:solidFill>
            </a:endParaRPr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A5D68B6D-FCB2-43B4-ADF6-074F83D148E0}"/>
              </a:ext>
            </a:extLst>
          </p:cNvPr>
          <p:cNvSpPr/>
          <p:nvPr/>
        </p:nvSpPr>
        <p:spPr>
          <a:xfrm>
            <a:off x="815855" y="1438382"/>
            <a:ext cx="13167273" cy="62158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35000"/>
              </a:lnSpc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093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8C5AD87C-6848-4E96-8E0A-C335E279072D}"/>
              </a:ext>
            </a:extLst>
          </p:cNvPr>
          <p:cNvSpPr/>
          <p:nvPr/>
        </p:nvSpPr>
        <p:spPr>
          <a:xfrm>
            <a:off x="3132755" y="375139"/>
            <a:ext cx="8162775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6075"/>
              </a:lnSpc>
              <a:defRPr/>
            </a:pP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Đội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hình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vòng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cung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chữ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U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4" name="Text 7">
            <a:extLst>
              <a:ext uri="{FF2B5EF4-FFF2-40B4-BE49-F238E27FC236}">
                <a16:creationId xmlns:a16="http://schemas.microsoft.com/office/drawing/2014/main" id="{D57FBEE6-EE74-46C6-9A9D-758666FC1D4D}"/>
              </a:ext>
            </a:extLst>
          </p:cNvPr>
          <p:cNvSpPr/>
          <p:nvPr/>
        </p:nvSpPr>
        <p:spPr>
          <a:xfrm>
            <a:off x="-253426" y="1675340"/>
            <a:ext cx="4543563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3038"/>
              </a:lnSpc>
              <a:defRPr/>
            </a:pPr>
            <a:endParaRPr lang="en-US" sz="2430" dirty="0">
              <a:solidFill>
                <a:prstClr val="black"/>
              </a:solidFill>
            </a:endParaRPr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A5D68B6D-FCB2-43B4-ADF6-074F83D148E0}"/>
              </a:ext>
            </a:extLst>
          </p:cNvPr>
          <p:cNvSpPr/>
          <p:nvPr/>
        </p:nvSpPr>
        <p:spPr>
          <a:xfrm>
            <a:off x="815855" y="1438382"/>
            <a:ext cx="13167273" cy="62158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lvl="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35000"/>
              </a:lnSpc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950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8C5AD87C-6848-4E96-8E0A-C335E279072D}"/>
              </a:ext>
            </a:extLst>
          </p:cNvPr>
          <p:cNvSpPr/>
          <p:nvPr/>
        </p:nvSpPr>
        <p:spPr>
          <a:xfrm>
            <a:off x="3132755" y="375139"/>
            <a:ext cx="9550511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6075"/>
              </a:lnSpc>
              <a:defRPr/>
            </a:pP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Đứng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ngồi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ghế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ngồi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xuống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sàn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A5D68B6D-FCB2-43B4-ADF6-074F83D148E0}"/>
              </a:ext>
            </a:extLst>
          </p:cNvPr>
          <p:cNvSpPr/>
          <p:nvPr/>
        </p:nvSpPr>
        <p:spPr>
          <a:xfrm>
            <a:off x="815855" y="1438382"/>
            <a:ext cx="13167273" cy="62158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marL="228600"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35000"/>
              </a:lnSpc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1976" y="1876760"/>
            <a:ext cx="12961152" cy="6007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350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kỷ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350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3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ghế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342900" lvl="0" indent="-342900">
              <a:lnSpc>
                <a:spcPct val="1350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3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3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50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350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di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3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6998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1178" y="1677710"/>
            <a:ext cx="4931926" cy="487418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77296" y="3958815"/>
            <a:ext cx="8702317" cy="14145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5458"/>
              </a:lnSpc>
              <a:defRPr/>
            </a:pP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Quản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lý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hành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vi</a:t>
            </a:r>
          </a:p>
          <a:p>
            <a:pPr algn="ctr">
              <a:lnSpc>
                <a:spcPts val="5458"/>
              </a:lnSpc>
              <a:defRPr/>
            </a:pP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không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mong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muốn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trẻ</a:t>
            </a:r>
            <a:endParaRPr lang="en-US" sz="4800" b="1" dirty="0">
              <a:solidFill>
                <a:prstClr val="black"/>
              </a:solidFill>
              <a:latin typeface="Arial" panose="020B0604020202020204" pitchFamily="34" charset="0"/>
              <a:ea typeface="Unbounded" pitchFamily="34" charset="-122"/>
              <a:cs typeface="Arial" panose="020B0604020202020204" pitchFamily="34" charset="0"/>
            </a:endParaRPr>
          </a:p>
          <a:p>
            <a:pPr algn="ctr">
              <a:lnSpc>
                <a:spcPts val="5458"/>
              </a:lnSpc>
              <a:defRPr/>
            </a:pPr>
            <a:endParaRPr lang="en-US" sz="5400" b="1" dirty="0">
              <a:solidFill>
                <a:prstClr val="black"/>
              </a:solidFill>
              <a:latin typeface="Arial" panose="020B0604020202020204" pitchFamily="34" charset="0"/>
              <a:ea typeface="Unbounded" pitchFamily="34" charset="-122"/>
              <a:cs typeface="Arial" panose="020B0604020202020204" pitchFamily="34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5458"/>
              </a:lnSpc>
              <a:defRPr/>
            </a:pPr>
            <a:endParaRPr lang="en-US" sz="4367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69571" y="2237591"/>
            <a:ext cx="1204857" cy="10757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680536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8C5AD87C-6848-4E96-8E0A-C335E279072D}"/>
              </a:ext>
            </a:extLst>
          </p:cNvPr>
          <p:cNvSpPr/>
          <p:nvPr/>
        </p:nvSpPr>
        <p:spPr>
          <a:xfrm>
            <a:off x="4574281" y="256805"/>
            <a:ext cx="4752600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6075"/>
              </a:lnSpc>
              <a:defRPr/>
            </a:pP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Hành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vi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xung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đột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A5D68B6D-FCB2-43B4-ADF6-074F83D148E0}"/>
              </a:ext>
            </a:extLst>
          </p:cNvPr>
          <p:cNvSpPr/>
          <p:nvPr/>
        </p:nvSpPr>
        <p:spPr>
          <a:xfrm>
            <a:off x="815855" y="1438382"/>
            <a:ext cx="13167273" cy="62158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marL="228600"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35000"/>
              </a:lnSpc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1976" y="1876760"/>
            <a:ext cx="12961152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GV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?"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vi.</a:t>
            </a:r>
          </a:p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3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287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8C5AD87C-6848-4E96-8E0A-C335E279072D}"/>
              </a:ext>
            </a:extLst>
          </p:cNvPr>
          <p:cNvSpPr/>
          <p:nvPr/>
        </p:nvSpPr>
        <p:spPr>
          <a:xfrm>
            <a:off x="4574281" y="256805"/>
            <a:ext cx="4752600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6075"/>
              </a:lnSpc>
              <a:defRPr/>
            </a:pP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Hành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vi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khóc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A5D68B6D-FCB2-43B4-ADF6-074F83D148E0}"/>
              </a:ext>
            </a:extLst>
          </p:cNvPr>
          <p:cNvSpPr/>
          <p:nvPr/>
        </p:nvSpPr>
        <p:spPr>
          <a:xfrm>
            <a:off x="815855" y="1438382"/>
            <a:ext cx="13167273" cy="62158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marL="228600"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35000"/>
              </a:lnSpc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1976" y="1876760"/>
            <a:ext cx="12961152" cy="5032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3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313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8C5AD87C-6848-4E96-8E0A-C335E279072D}"/>
              </a:ext>
            </a:extLst>
          </p:cNvPr>
          <p:cNvSpPr/>
          <p:nvPr/>
        </p:nvSpPr>
        <p:spPr>
          <a:xfrm>
            <a:off x="2310583" y="256805"/>
            <a:ext cx="11427719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6075"/>
              </a:lnSpc>
              <a:defRPr/>
            </a:pP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Hành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vi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quá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hiếu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động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phá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bĩnh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A5D68B6D-FCB2-43B4-ADF6-074F83D148E0}"/>
              </a:ext>
            </a:extLst>
          </p:cNvPr>
          <p:cNvSpPr/>
          <p:nvPr/>
        </p:nvSpPr>
        <p:spPr>
          <a:xfrm>
            <a:off x="815855" y="1438382"/>
            <a:ext cx="13167273" cy="62158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marL="228600"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35000"/>
              </a:lnSpc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1976" y="1876760"/>
            <a:ext cx="12961152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3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6327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8C5AD87C-6848-4E96-8E0A-C335E279072D}"/>
              </a:ext>
            </a:extLst>
          </p:cNvPr>
          <p:cNvSpPr/>
          <p:nvPr/>
        </p:nvSpPr>
        <p:spPr>
          <a:xfrm>
            <a:off x="5096814" y="314770"/>
            <a:ext cx="4412946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6075"/>
              </a:lnSpc>
              <a:defRPr/>
            </a:pP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Hành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vi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ăn</a:t>
            </a:r>
            <a:r>
              <a:rPr lang="en-US" sz="5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vạ</a:t>
            </a:r>
            <a:endParaRPr lang="en-US" sz="5400" dirty="0">
              <a:solidFill>
                <a:prstClr val="black"/>
              </a:solidFill>
            </a:endParaRPr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A5D68B6D-FCB2-43B4-ADF6-074F83D148E0}"/>
              </a:ext>
            </a:extLst>
          </p:cNvPr>
          <p:cNvSpPr/>
          <p:nvPr/>
        </p:nvSpPr>
        <p:spPr>
          <a:xfrm>
            <a:off x="815855" y="1438382"/>
            <a:ext cx="13167273" cy="62158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marL="228600"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35000"/>
              </a:lnSpc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1976" y="1876760"/>
            <a:ext cx="12961152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vi.</a:t>
            </a:r>
          </a:p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3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6320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8C5AD87C-6848-4E96-8E0A-C335E279072D}"/>
              </a:ext>
            </a:extLst>
          </p:cNvPr>
          <p:cNvSpPr/>
          <p:nvPr/>
        </p:nvSpPr>
        <p:spPr>
          <a:xfrm>
            <a:off x="1350004" y="295003"/>
            <a:ext cx="13525723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6075"/>
              </a:lnSpc>
              <a:defRPr/>
            </a:pP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Xử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trí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hành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vi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không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phù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trẻ</a:t>
            </a:r>
            <a:endParaRPr lang="en-US" sz="4800" dirty="0">
              <a:solidFill>
                <a:prstClr val="black"/>
              </a:solidFill>
            </a:endParaRPr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A5D68B6D-FCB2-43B4-ADF6-074F83D148E0}"/>
              </a:ext>
            </a:extLst>
          </p:cNvPr>
          <p:cNvSpPr/>
          <p:nvPr/>
        </p:nvSpPr>
        <p:spPr>
          <a:xfrm>
            <a:off x="815855" y="1438382"/>
            <a:ext cx="13167273" cy="62158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theo.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>
              <a:spcAft>
                <a:spcPts val="600"/>
              </a:spcAft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600"/>
              </a:spcAft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con.”</a:t>
            </a:r>
          </a:p>
          <a:p>
            <a:pPr lvl="0">
              <a:lnSpc>
                <a:spcPct val="13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35000"/>
              </a:lnSpc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8C5AD87C-6848-4E96-8E0A-C335E279072D}"/>
              </a:ext>
            </a:extLst>
          </p:cNvPr>
          <p:cNvSpPr/>
          <p:nvPr/>
        </p:nvSpPr>
        <p:spPr>
          <a:xfrm>
            <a:off x="1380225" y="5025"/>
            <a:ext cx="13167273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6075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nếp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0F82B4-9441-459C-980D-294C4285C793}"/>
              </a:ext>
            </a:extLst>
          </p:cNvPr>
          <p:cNvSpPr/>
          <p:nvPr/>
        </p:nvSpPr>
        <p:spPr>
          <a:xfrm>
            <a:off x="4290137" y="898492"/>
            <a:ext cx="6577442" cy="325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7">
            <a:extLst>
              <a:ext uri="{FF2B5EF4-FFF2-40B4-BE49-F238E27FC236}">
                <a16:creationId xmlns:a16="http://schemas.microsoft.com/office/drawing/2014/main" id="{D57FBEE6-EE74-46C6-9A9D-758666FC1D4D}"/>
              </a:ext>
            </a:extLst>
          </p:cNvPr>
          <p:cNvSpPr/>
          <p:nvPr/>
        </p:nvSpPr>
        <p:spPr>
          <a:xfrm>
            <a:off x="-253426" y="1675340"/>
            <a:ext cx="4543563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3038"/>
              </a:lnSpc>
            </a:pPr>
            <a:endParaRPr lang="en-US" sz="2430" dirty="0"/>
          </a:p>
        </p:txBody>
      </p:sp>
      <p:sp>
        <p:nvSpPr>
          <p:cNvPr id="5" name="Text 8">
            <a:extLst>
              <a:ext uri="{FF2B5EF4-FFF2-40B4-BE49-F238E27FC236}">
                <a16:creationId xmlns:a16="http://schemas.microsoft.com/office/drawing/2014/main" id="{FE8F6FBF-8E4E-437E-8A7C-6D9EF31C22B2}"/>
              </a:ext>
            </a:extLst>
          </p:cNvPr>
          <p:cNvSpPr/>
          <p:nvPr/>
        </p:nvSpPr>
        <p:spPr>
          <a:xfrm>
            <a:off x="355135" y="3486707"/>
            <a:ext cx="3935002" cy="269456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lvl="0" algn="ctr">
              <a:lnSpc>
                <a:spcPts val="3038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khoa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35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342900" indent="-342900" algn="just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A5D68B6D-FCB2-43B4-ADF6-074F83D148E0}"/>
              </a:ext>
            </a:extLst>
          </p:cNvPr>
          <p:cNvSpPr/>
          <p:nvPr/>
        </p:nvSpPr>
        <p:spPr>
          <a:xfrm>
            <a:off x="4818580" y="1905325"/>
            <a:ext cx="9143999" cy="530713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lvl="0" algn="ctr">
              <a:lnSpc>
                <a:spcPts val="3038"/>
              </a:lnSpc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</a:t>
            </a:r>
          </a:p>
          <a:p>
            <a:pPr marL="228600" algn="just">
              <a:lnSpc>
                <a:spcPct val="135000"/>
              </a:lnSpc>
              <a:spcAft>
                <a:spcPts val="600"/>
              </a:spcAft>
            </a:pP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GDMN (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thưc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huộc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lĩnh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kỹ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Bao </a:t>
            </a:r>
            <a:r>
              <a:rPr lang="en-US" sz="2000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514350" indent="-285750" algn="just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…)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3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tin…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35000"/>
              </a:lnSpc>
              <a:spcAft>
                <a:spcPts val="600"/>
              </a:spcAft>
            </a:pPr>
            <a:endParaRPr lang="en-US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algn="just">
              <a:lnSpc>
                <a:spcPct val="135000"/>
              </a:lnSpc>
              <a:spcAft>
                <a:spcPts val="600"/>
              </a:spcAft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403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1178" y="1677710"/>
            <a:ext cx="4931926" cy="487418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635162" y="537882"/>
            <a:ext cx="7435859" cy="29691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5458"/>
              </a:lnSpc>
              <a:defRPr/>
            </a:pP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Khuyến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khích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trẻ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tự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quản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lý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,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phát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huy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vai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trò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của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‘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thủ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lĩnh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”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đối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với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5458"/>
              </a:lnSpc>
              <a:defRPr/>
            </a:pP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trẻ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mẫu</a:t>
            </a:r>
            <a:r>
              <a:rPr lang="en-US" sz="48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giáo</a:t>
            </a:r>
            <a:endParaRPr lang="en-US" sz="4800" b="1" dirty="0">
              <a:solidFill>
                <a:prstClr val="black"/>
              </a:solidFill>
              <a:latin typeface="Arial" panose="020B0604020202020204" pitchFamily="34" charset="0"/>
              <a:ea typeface="Unbounded" pitchFamily="34" charset="-122"/>
              <a:cs typeface="Arial" panose="020B0604020202020204" pitchFamily="34" charset="0"/>
            </a:endParaRPr>
          </a:p>
          <a:p>
            <a:pPr algn="ctr">
              <a:lnSpc>
                <a:spcPts val="5458"/>
              </a:lnSpc>
              <a:defRPr/>
            </a:pPr>
            <a:endParaRPr lang="en-US" sz="5400" b="1" dirty="0">
              <a:solidFill>
                <a:prstClr val="black"/>
              </a:solidFill>
              <a:latin typeface="Arial" panose="020B0604020202020204" pitchFamily="34" charset="0"/>
              <a:ea typeface="Unbounded" pitchFamily="34" charset="-122"/>
              <a:cs typeface="Arial" panose="020B0604020202020204" pitchFamily="34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1716" y="1484554"/>
            <a:ext cx="1204857" cy="10757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1642" y="3852180"/>
            <a:ext cx="8643769" cy="21636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>
              <a:lnSpc>
                <a:spcPct val="13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1697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8C5AD87C-6848-4E96-8E0A-C335E279072D}"/>
              </a:ext>
            </a:extLst>
          </p:cNvPr>
          <p:cNvSpPr/>
          <p:nvPr/>
        </p:nvSpPr>
        <p:spPr>
          <a:xfrm>
            <a:off x="1350004" y="295003"/>
            <a:ext cx="13525723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A5D68B6D-FCB2-43B4-ADF6-074F83D148E0}"/>
              </a:ext>
            </a:extLst>
          </p:cNvPr>
          <p:cNvSpPr/>
          <p:nvPr/>
        </p:nvSpPr>
        <p:spPr>
          <a:xfrm>
            <a:off x="815855" y="1438382"/>
            <a:ext cx="13167273" cy="62158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marL="457200" lvl="0" indent="-457200">
              <a:lnSpc>
                <a:spcPct val="1350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350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35000"/>
              </a:lnSpc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35000"/>
              </a:lnSpc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712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8C5AD87C-6848-4E96-8E0A-C335E279072D}"/>
              </a:ext>
            </a:extLst>
          </p:cNvPr>
          <p:cNvSpPr/>
          <p:nvPr/>
        </p:nvSpPr>
        <p:spPr>
          <a:xfrm>
            <a:off x="1350005" y="295003"/>
            <a:ext cx="12633124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A5D68B6D-FCB2-43B4-ADF6-074F83D148E0}"/>
              </a:ext>
            </a:extLst>
          </p:cNvPr>
          <p:cNvSpPr/>
          <p:nvPr/>
        </p:nvSpPr>
        <p:spPr>
          <a:xfrm>
            <a:off x="815855" y="1438382"/>
            <a:ext cx="13167273" cy="62158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algn="just">
              <a:spcAft>
                <a:spcPts val="600"/>
              </a:spcAft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</a:pP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Cho "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(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>
              <a:spcAft>
                <a:spcPts val="600"/>
              </a:spcAft>
            </a:pP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7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7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spcBef>
                <a:spcPts val="600"/>
              </a:spcBef>
              <a:spcAft>
                <a:spcPts val="600"/>
              </a:spcAft>
              <a:defRPr/>
            </a:pP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35000"/>
              </a:lnSpc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257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6731" y="0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1178" y="1677710"/>
            <a:ext cx="4931926" cy="487418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48283" y="2151528"/>
            <a:ext cx="8995717" cy="29691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5458"/>
              </a:lnSpc>
              <a:defRPr/>
            </a:pP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Phối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hợp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giữa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các</a:t>
            </a:r>
            <a:endParaRPr lang="en-US" sz="5400" b="1" dirty="0">
              <a:solidFill>
                <a:prstClr val="black"/>
              </a:solidFill>
              <a:latin typeface="Arial" panose="020B0604020202020204" pitchFamily="34" charset="0"/>
              <a:ea typeface="Unbounded" pitchFamily="34" charset="-122"/>
              <a:cs typeface="Arial" panose="020B0604020202020204" pitchFamily="34" charset="0"/>
            </a:endParaRPr>
          </a:p>
          <a:p>
            <a:pPr algn="ctr">
              <a:lnSpc>
                <a:spcPts val="5458"/>
              </a:lnSpc>
              <a:defRPr/>
            </a:pP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giáo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viên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trong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lớp</a:t>
            </a:r>
            <a:r>
              <a:rPr lang="en-US" sz="5400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học</a:t>
            </a:r>
            <a:endParaRPr lang="en-US" sz="5400" b="1" dirty="0">
              <a:solidFill>
                <a:prstClr val="black"/>
              </a:solidFill>
              <a:latin typeface="Arial" panose="020B0604020202020204" pitchFamily="34" charset="0"/>
              <a:ea typeface="Unbounded" pitchFamily="34" charset="-122"/>
              <a:cs typeface="Arial" panose="020B0604020202020204" pitchFamily="34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</a:pP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934778" y="537882"/>
            <a:ext cx="1204857" cy="10757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2885" y="4368547"/>
            <a:ext cx="81125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348085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8C5AD87C-6848-4E96-8E0A-C335E279072D}"/>
              </a:ext>
            </a:extLst>
          </p:cNvPr>
          <p:cNvSpPr/>
          <p:nvPr/>
        </p:nvSpPr>
        <p:spPr>
          <a:xfrm>
            <a:off x="2018355" y="162616"/>
            <a:ext cx="10034605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6075"/>
              </a:lnSpc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dục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4" name="Text 7">
            <a:extLst>
              <a:ext uri="{FF2B5EF4-FFF2-40B4-BE49-F238E27FC236}">
                <a16:creationId xmlns:a16="http://schemas.microsoft.com/office/drawing/2014/main" id="{D57FBEE6-EE74-46C6-9A9D-758666FC1D4D}"/>
              </a:ext>
            </a:extLst>
          </p:cNvPr>
          <p:cNvSpPr/>
          <p:nvPr/>
        </p:nvSpPr>
        <p:spPr>
          <a:xfrm>
            <a:off x="-253426" y="1675340"/>
            <a:ext cx="4543563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3038"/>
              </a:lnSpc>
              <a:defRPr/>
            </a:pPr>
            <a:endParaRPr lang="en-US" sz="2430" dirty="0">
              <a:solidFill>
                <a:prstClr val="black"/>
              </a:solidFill>
            </a:endParaRPr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A5D68B6D-FCB2-43B4-ADF6-074F83D148E0}"/>
              </a:ext>
            </a:extLst>
          </p:cNvPr>
          <p:cNvSpPr/>
          <p:nvPr/>
        </p:nvSpPr>
        <p:spPr>
          <a:xfrm>
            <a:off x="815855" y="1438382"/>
            <a:ext cx="13167273" cy="62158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indent="-5715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35000"/>
              </a:lnSpc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1383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8C5AD87C-6848-4E96-8E0A-C335E279072D}"/>
              </a:ext>
            </a:extLst>
          </p:cNvPr>
          <p:cNvSpPr/>
          <p:nvPr/>
        </p:nvSpPr>
        <p:spPr>
          <a:xfrm>
            <a:off x="2018355" y="162616"/>
            <a:ext cx="3823047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6075"/>
              </a:lnSpc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A5D68B6D-FCB2-43B4-ADF6-074F83D148E0}"/>
              </a:ext>
            </a:extLst>
          </p:cNvPr>
          <p:cNvSpPr/>
          <p:nvPr/>
        </p:nvSpPr>
        <p:spPr>
          <a:xfrm>
            <a:off x="815855" y="1438382"/>
            <a:ext cx="13167273" cy="62158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35000"/>
              </a:lnSpc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0176" y="1629316"/>
            <a:ext cx="1287863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dắt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564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8C5AD87C-6848-4E96-8E0A-C335E279072D}"/>
              </a:ext>
            </a:extLst>
          </p:cNvPr>
          <p:cNvSpPr/>
          <p:nvPr/>
        </p:nvSpPr>
        <p:spPr>
          <a:xfrm>
            <a:off x="2018355" y="162616"/>
            <a:ext cx="10034605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6075"/>
              </a:lnSpc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Chia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4" name="Text 7">
            <a:extLst>
              <a:ext uri="{FF2B5EF4-FFF2-40B4-BE49-F238E27FC236}">
                <a16:creationId xmlns:a16="http://schemas.microsoft.com/office/drawing/2014/main" id="{D57FBEE6-EE74-46C6-9A9D-758666FC1D4D}"/>
              </a:ext>
            </a:extLst>
          </p:cNvPr>
          <p:cNvSpPr/>
          <p:nvPr/>
        </p:nvSpPr>
        <p:spPr>
          <a:xfrm>
            <a:off x="-253426" y="1675340"/>
            <a:ext cx="4543563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3038"/>
              </a:lnSpc>
              <a:defRPr/>
            </a:pPr>
            <a:endParaRPr lang="en-US" sz="2430" dirty="0">
              <a:solidFill>
                <a:prstClr val="black"/>
              </a:solidFill>
            </a:endParaRPr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A5D68B6D-FCB2-43B4-ADF6-074F83D148E0}"/>
              </a:ext>
            </a:extLst>
          </p:cNvPr>
          <p:cNvSpPr/>
          <p:nvPr/>
        </p:nvSpPr>
        <p:spPr>
          <a:xfrm>
            <a:off x="815855" y="1438382"/>
            <a:ext cx="13167273" cy="62158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35000"/>
              </a:lnSpc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190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8C5AD87C-6848-4E96-8E0A-C335E279072D}"/>
              </a:ext>
            </a:extLst>
          </p:cNvPr>
          <p:cNvSpPr/>
          <p:nvPr/>
        </p:nvSpPr>
        <p:spPr>
          <a:xfrm>
            <a:off x="1572184" y="142352"/>
            <a:ext cx="11654614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>
              <a:lnSpc>
                <a:spcPts val="6075"/>
              </a:lnSpc>
              <a:defRPr/>
            </a:pP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4" name="Text 7">
            <a:extLst>
              <a:ext uri="{FF2B5EF4-FFF2-40B4-BE49-F238E27FC236}">
                <a16:creationId xmlns:a16="http://schemas.microsoft.com/office/drawing/2014/main" id="{D57FBEE6-EE74-46C6-9A9D-758666FC1D4D}"/>
              </a:ext>
            </a:extLst>
          </p:cNvPr>
          <p:cNvSpPr/>
          <p:nvPr/>
        </p:nvSpPr>
        <p:spPr>
          <a:xfrm>
            <a:off x="-253426" y="1675340"/>
            <a:ext cx="4543563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>
              <a:lnSpc>
                <a:spcPts val="3038"/>
              </a:lnSpc>
              <a:defRPr/>
            </a:pPr>
            <a:endParaRPr lang="en-US" sz="2430" dirty="0">
              <a:solidFill>
                <a:prstClr val="black"/>
              </a:solidFill>
            </a:endParaRPr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A5D68B6D-FCB2-43B4-ADF6-074F83D148E0}"/>
              </a:ext>
            </a:extLst>
          </p:cNvPr>
          <p:cNvSpPr/>
          <p:nvPr/>
        </p:nvSpPr>
        <p:spPr>
          <a:xfrm>
            <a:off x="815855" y="1438382"/>
            <a:ext cx="13167273" cy="62158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lvl="0">
              <a:lnSpc>
                <a:spcPct val="135000"/>
              </a:lnSpc>
              <a:buSzPts val="1000"/>
              <a:tabLst>
                <a:tab pos="457200" algn="l"/>
              </a:tabLst>
            </a:pP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35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35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35000"/>
              </a:lnSpc>
              <a:buSzPts val="1000"/>
              <a:tabLst>
                <a:tab pos="457200" algn="l"/>
              </a:tabLst>
            </a:pP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35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35000"/>
              </a:lnSpc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</a:pP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5000"/>
              </a:lnSpc>
              <a:buFont typeface="Wingdings" panose="05000000000000000000" pitchFamily="2" charset="2"/>
              <a:buChar char="Ø"/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mâu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thuẫn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35000"/>
              </a:lnSpc>
              <a:buFont typeface="Wingdings" panose="05000000000000000000" pitchFamily="2" charset="2"/>
              <a:buChar char="Ø"/>
            </a:pP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35000"/>
              </a:lnSpc>
              <a:spcAft>
                <a:spcPts val="600"/>
              </a:spcAft>
              <a:defRPr/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Bef>
                <a:spcPts val="600"/>
              </a:spcBef>
              <a:defRPr/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34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8C5AD87C-6848-4E96-8E0A-C335E279072D}"/>
              </a:ext>
            </a:extLst>
          </p:cNvPr>
          <p:cNvSpPr/>
          <p:nvPr/>
        </p:nvSpPr>
        <p:spPr>
          <a:xfrm>
            <a:off x="1380225" y="5025"/>
            <a:ext cx="13167273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ts val="60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trẻ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nền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nếp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thói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quen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sinh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0F82B4-9441-459C-980D-294C4285C793}"/>
              </a:ext>
            </a:extLst>
          </p:cNvPr>
          <p:cNvSpPr/>
          <p:nvPr/>
        </p:nvSpPr>
        <p:spPr>
          <a:xfrm>
            <a:off x="4290137" y="898492"/>
            <a:ext cx="6577442" cy="325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7">
            <a:extLst>
              <a:ext uri="{FF2B5EF4-FFF2-40B4-BE49-F238E27FC236}">
                <a16:creationId xmlns:a16="http://schemas.microsoft.com/office/drawing/2014/main" id="{D57FBEE6-EE74-46C6-9A9D-758666FC1D4D}"/>
              </a:ext>
            </a:extLst>
          </p:cNvPr>
          <p:cNvSpPr/>
          <p:nvPr/>
        </p:nvSpPr>
        <p:spPr>
          <a:xfrm>
            <a:off x="-253426" y="1675340"/>
            <a:ext cx="4543563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ctr" defTabSz="914400" rtl="0" eaLnBrk="1" fontAlgn="auto" latinLnBrk="0" hangingPunct="1">
              <a:lnSpc>
                <a:spcPts val="30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6ECCAA-A52F-4A7A-8A54-406878A4B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72795" y="161498"/>
            <a:ext cx="3009672" cy="562857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450FB3A-DE9D-43A1-BBE3-09401B788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818419" y="3445282"/>
            <a:ext cx="3091236" cy="565575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CB51248-A358-4390-ADC6-0FD13F731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026179" y="242852"/>
            <a:ext cx="3009672" cy="546585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58971B-CFF2-4955-A5FB-3B65A41B53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8985390" y="3525994"/>
            <a:ext cx="3091249" cy="549431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44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8C5AD87C-6848-4E96-8E0A-C335E279072D}"/>
              </a:ext>
            </a:extLst>
          </p:cNvPr>
          <p:cNvSpPr/>
          <p:nvPr/>
        </p:nvSpPr>
        <p:spPr>
          <a:xfrm>
            <a:off x="918597" y="33875"/>
            <a:ext cx="13167273" cy="6216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ts val="60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trẻ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nếp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quen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sinh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4" name="Text 7">
            <a:extLst>
              <a:ext uri="{FF2B5EF4-FFF2-40B4-BE49-F238E27FC236}">
                <a16:creationId xmlns:a16="http://schemas.microsoft.com/office/drawing/2014/main" id="{D57FBEE6-EE74-46C6-9A9D-758666FC1D4D}"/>
              </a:ext>
            </a:extLst>
          </p:cNvPr>
          <p:cNvSpPr/>
          <p:nvPr/>
        </p:nvSpPr>
        <p:spPr>
          <a:xfrm>
            <a:off x="-253426" y="1675340"/>
            <a:ext cx="4543563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ctr" defTabSz="914400" rtl="0" eaLnBrk="1" fontAlgn="auto" latinLnBrk="0" hangingPunct="1">
              <a:lnSpc>
                <a:spcPts val="30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A5D68B6D-FCB2-43B4-ADF6-074F83D148E0}"/>
              </a:ext>
            </a:extLst>
          </p:cNvPr>
          <p:cNvSpPr/>
          <p:nvPr/>
        </p:nvSpPr>
        <p:spPr>
          <a:xfrm>
            <a:off x="523982" y="1223277"/>
            <a:ext cx="13561888" cy="68249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lvl="0" indent="-342900" algn="just">
              <a:lnSpc>
                <a:spcPct val="135000"/>
              </a:lnSpc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5000"/>
              </a:lnSpc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35000"/>
              </a:lnSpc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5000"/>
              </a:lnSpc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5000"/>
              </a:lnSpc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Linh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5000"/>
              </a:lnSpc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vi-VN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ơng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5000"/>
              </a:lnSpc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1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sz="2000" b="1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b="1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0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0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0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0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huynh</a:t>
            </a:r>
            <a:r>
              <a:rPr lang="en-US" sz="20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0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spc="-4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spc="-4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35000"/>
              </a:lnSpc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97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CEC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-79046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/>
        </p:spPr>
      </p:sp>
      <p:sp>
        <p:nvSpPr>
          <p:cNvPr id="4" name="Text 2"/>
          <p:cNvSpPr/>
          <p:nvPr/>
        </p:nvSpPr>
        <p:spPr>
          <a:xfrm>
            <a:off x="673316" y="-101204"/>
            <a:ext cx="10349032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lvl="0">
              <a:lnSpc>
                <a:spcPts val="6075"/>
              </a:lnSpc>
            </a:pP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</a:t>
            </a: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ớc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nền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nếp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thói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quen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endParaRPr kumimoji="0" lang="en-US" sz="486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64F61C98-7BDD-4822-BC11-3DC02D271838}"/>
              </a:ext>
            </a:extLst>
          </p:cNvPr>
          <p:cNvSpPr/>
          <p:nvPr/>
        </p:nvSpPr>
        <p:spPr>
          <a:xfrm>
            <a:off x="-106129" y="1397247"/>
            <a:ext cx="4543563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lvl="0" algn="ctr">
              <a:lnSpc>
                <a:spcPts val="3038"/>
              </a:lnSpc>
            </a:pPr>
            <a:endParaRPr kumimoji="0" lang="en-US" sz="24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175EA1EB-C848-4326-B940-AF14BF46EF55}"/>
              </a:ext>
            </a:extLst>
          </p:cNvPr>
          <p:cNvSpPr/>
          <p:nvPr/>
        </p:nvSpPr>
        <p:spPr>
          <a:xfrm>
            <a:off x="482522" y="1121744"/>
            <a:ext cx="3794967" cy="34844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algn="just">
              <a:lnSpc>
                <a:spcPct val="135000"/>
              </a:lnSpc>
              <a:spcAft>
                <a:spcPts val="600"/>
              </a:spcAft>
            </a:pP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endParaRPr lang="en-US" sz="2000" dirty="0">
              <a:solidFill>
                <a:prstClr val="black"/>
              </a:solidFill>
            </a:endParaRPr>
          </a:p>
          <a:p>
            <a:pPr lvl="0" algn="just">
              <a:lnSpc>
                <a:spcPct val="135000"/>
              </a:lnSpc>
              <a:spcAft>
                <a:spcPts val="60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135000"/>
              </a:lnSpc>
              <a:spcAft>
                <a:spcPts val="60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3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3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3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8">
            <a:extLst>
              <a:ext uri="{FF2B5EF4-FFF2-40B4-BE49-F238E27FC236}">
                <a16:creationId xmlns:a16="http://schemas.microsoft.com/office/drawing/2014/main" id="{3A6A8D7C-E148-454F-8184-CC334C10B378}"/>
              </a:ext>
            </a:extLst>
          </p:cNvPr>
          <p:cNvSpPr/>
          <p:nvPr/>
        </p:nvSpPr>
        <p:spPr>
          <a:xfrm>
            <a:off x="4760011" y="1123910"/>
            <a:ext cx="5079237" cy="348449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lvl="0">
              <a:lnSpc>
                <a:spcPct val="13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</a:p>
          <a:p>
            <a:pPr lvl="0" algn="just">
              <a:lnSpc>
                <a:spcPct val="13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3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vi: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3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3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3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 8">
            <a:extLst>
              <a:ext uri="{FF2B5EF4-FFF2-40B4-BE49-F238E27FC236}">
                <a16:creationId xmlns:a16="http://schemas.microsoft.com/office/drawing/2014/main" id="{B2E9633E-F3E0-4712-9C4B-A3D5037A6954}"/>
              </a:ext>
            </a:extLst>
          </p:cNvPr>
          <p:cNvSpPr/>
          <p:nvPr/>
        </p:nvSpPr>
        <p:spPr>
          <a:xfrm>
            <a:off x="10184082" y="1142597"/>
            <a:ext cx="4123741" cy="342820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lvl="0">
              <a:lnSpc>
                <a:spcPct val="13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3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3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8">
            <a:extLst>
              <a:ext uri="{FF2B5EF4-FFF2-40B4-BE49-F238E27FC236}">
                <a16:creationId xmlns:a16="http://schemas.microsoft.com/office/drawing/2014/main" id="{91403E9D-F4AB-41E8-A45E-381D1319ACEC}"/>
              </a:ext>
            </a:extLst>
          </p:cNvPr>
          <p:cNvSpPr/>
          <p:nvPr/>
        </p:nvSpPr>
        <p:spPr>
          <a:xfrm>
            <a:off x="1622832" y="5203333"/>
            <a:ext cx="4822383" cy="294015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algn="just">
              <a:lnSpc>
                <a:spcPct val="135000"/>
              </a:lnSpc>
              <a:spcAft>
                <a:spcPts val="600"/>
              </a:spcAft>
            </a:pP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3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bồn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>
              <a:lnSpc>
                <a:spcPct val="13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3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3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8">
            <a:extLst>
              <a:ext uri="{FF2B5EF4-FFF2-40B4-BE49-F238E27FC236}">
                <a16:creationId xmlns:a16="http://schemas.microsoft.com/office/drawing/2014/main" id="{32647CF7-F72D-4884-AA8A-835DFB5BF448}"/>
              </a:ext>
            </a:extLst>
          </p:cNvPr>
          <p:cNvSpPr/>
          <p:nvPr/>
        </p:nvSpPr>
        <p:spPr>
          <a:xfrm>
            <a:off x="8342164" y="5394802"/>
            <a:ext cx="4674741" cy="2006959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algn="just">
              <a:lnSpc>
                <a:spcPct val="135000"/>
              </a:lnSpc>
              <a:spcAft>
                <a:spcPts val="600"/>
              </a:spcAft>
            </a:pP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  <a:spcAft>
                <a:spcPts val="600"/>
              </a:spcAft>
            </a:pP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lvl="0">
              <a:lnSpc>
                <a:spcPct val="13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lang="en-US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35000"/>
              </a:lnSpc>
              <a:spcAft>
                <a:spcPts val="600"/>
              </a:spcAft>
              <a:buSzPts val="1000"/>
              <a:tabLst>
                <a:tab pos="457200" algn="l"/>
              </a:tabLst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1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2373" y="139849"/>
            <a:ext cx="5486400" cy="8229600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1178" y="1677710"/>
            <a:ext cx="4931926" cy="487418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27054" y="1911638"/>
            <a:ext cx="8065319" cy="207954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ctr" defTabSz="914400" rtl="0" eaLnBrk="1" fontAlgn="auto" latinLnBrk="0" hangingPunct="1">
              <a:lnSpc>
                <a:spcPts val="545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67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Xây</a:t>
            </a:r>
            <a:r>
              <a:rPr kumimoji="0" lang="en-US" sz="4367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d</a:t>
            </a:r>
            <a:r>
              <a:rPr lang="en-US" sz="4367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ựng</a:t>
            </a:r>
            <a:r>
              <a:rPr lang="en-US" sz="4367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367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nội</a:t>
            </a:r>
            <a:r>
              <a:rPr lang="en-US" sz="4367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367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quy</a:t>
            </a:r>
            <a:r>
              <a:rPr lang="en-US" sz="4367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367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lớp</a:t>
            </a:r>
            <a:r>
              <a:rPr lang="en-US" sz="4367" b="1" dirty="0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 </a:t>
            </a:r>
            <a:r>
              <a:rPr lang="en-US" sz="4367" b="1" dirty="0" err="1">
                <a:solidFill>
                  <a:prstClr val="black"/>
                </a:solidFill>
                <a:latin typeface="Arial" panose="020B0604020202020204" pitchFamily="34" charset="0"/>
                <a:ea typeface="Unbounded" pitchFamily="34" charset="-122"/>
                <a:cs typeface="Arial" panose="020B0604020202020204" pitchFamily="34" charset="0"/>
              </a:rPr>
              <a:t>học</a:t>
            </a:r>
            <a:endParaRPr kumimoji="0" lang="en-US" sz="43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 8">
            <a:extLst>
              <a:ext uri="{FF2B5EF4-FFF2-40B4-BE49-F238E27FC236}">
                <a16:creationId xmlns:a16="http://schemas.microsoft.com/office/drawing/2014/main" id="{31EA7675-8A8D-4196-AD25-72C23204AED8}"/>
              </a:ext>
            </a:extLst>
          </p:cNvPr>
          <p:cNvSpPr/>
          <p:nvPr/>
        </p:nvSpPr>
        <p:spPr>
          <a:xfrm>
            <a:off x="290457" y="3991184"/>
            <a:ext cx="7401261" cy="2574897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t"/>
          <a:lstStyle/>
          <a:p>
            <a:pPr algn="just">
              <a:lnSpc>
                <a:spcPct val="135000"/>
              </a:lnSpc>
              <a:spcAft>
                <a:spcPts val="60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spc="-5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4077148" y="601945"/>
            <a:ext cx="1204857" cy="10757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565471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2">
            <a:extLst>
              <a:ext uri="{FF2B5EF4-FFF2-40B4-BE49-F238E27FC236}">
                <a16:creationId xmlns:a16="http://schemas.microsoft.com/office/drawing/2014/main" id="{8C5AD87C-6848-4E96-8E0A-C335E279072D}"/>
              </a:ext>
            </a:extLst>
          </p:cNvPr>
          <p:cNvSpPr/>
          <p:nvPr/>
        </p:nvSpPr>
        <p:spPr>
          <a:xfrm>
            <a:off x="3229574" y="158330"/>
            <a:ext cx="13167273" cy="77152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marR="0" lvl="0" indent="0" algn="l" defTabSz="914400" rtl="0" eaLnBrk="1" fontAlgn="auto" latinLnBrk="0" hangingPunct="1">
              <a:lnSpc>
                <a:spcPts val="60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tắc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ựng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7">
            <a:extLst>
              <a:ext uri="{FF2B5EF4-FFF2-40B4-BE49-F238E27FC236}">
                <a16:creationId xmlns:a16="http://schemas.microsoft.com/office/drawing/2014/main" id="{D57FBEE6-EE74-46C6-9A9D-758666FC1D4D}"/>
              </a:ext>
            </a:extLst>
          </p:cNvPr>
          <p:cNvSpPr/>
          <p:nvPr/>
        </p:nvSpPr>
        <p:spPr>
          <a:xfrm>
            <a:off x="-253426" y="1675340"/>
            <a:ext cx="4543563" cy="77152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marR="0" lvl="0" indent="0" algn="ctr" defTabSz="914400" rtl="0" eaLnBrk="1" fontAlgn="auto" latinLnBrk="0" hangingPunct="1">
              <a:lnSpc>
                <a:spcPts val="30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3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8">
            <a:extLst>
              <a:ext uri="{FF2B5EF4-FFF2-40B4-BE49-F238E27FC236}">
                <a16:creationId xmlns:a16="http://schemas.microsoft.com/office/drawing/2014/main" id="{A5D68B6D-FCB2-43B4-ADF6-074F83D148E0}"/>
              </a:ext>
            </a:extLst>
          </p:cNvPr>
          <p:cNvSpPr/>
          <p:nvPr/>
        </p:nvSpPr>
        <p:spPr>
          <a:xfrm>
            <a:off x="815855" y="1438382"/>
            <a:ext cx="13167273" cy="62158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 anchor="t"/>
          <a:lstStyle/>
          <a:p>
            <a:pPr marL="342900" indent="-342900" algn="just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3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ý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marR="0" lvl="0" indent="0" algn="just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marR="0" lvl="0" indent="0" algn="just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3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638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8698</Words>
  <Application>Microsoft Office PowerPoint</Application>
  <PresentationFormat>Custom</PresentationFormat>
  <Paragraphs>484</Paragraphs>
  <Slides>47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Calibri</vt:lpstr>
      <vt:lpstr>Courier New</vt:lpstr>
      <vt:lpstr>Roboto</vt:lpstr>
      <vt:lpstr>Symbol</vt:lpstr>
      <vt:lpstr>Times New Roman</vt:lpstr>
      <vt:lpstr>Unbounded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Administrator</cp:lastModifiedBy>
  <cp:revision>145</cp:revision>
  <dcterms:created xsi:type="dcterms:W3CDTF">2024-08-13T04:37:50Z</dcterms:created>
  <dcterms:modified xsi:type="dcterms:W3CDTF">2024-08-20T16:13:21Z</dcterms:modified>
</cp:coreProperties>
</file>