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56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EEFE"/>
    <a:srgbClr val="0EE29B"/>
    <a:srgbClr val="F33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32AEB-E02F-4508-ABCD-25DBBABB287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809B0-9B67-4218-9AD9-20267664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78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4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5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6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5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0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8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3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5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B679-BBFD-47F7-86D9-BD7A3D728D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15B3D-7412-45EB-B0B1-E408EC20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2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gif"/><Relationship Id="rId18" Type="http://schemas.openxmlformats.org/officeDocument/2006/relationships/slide" Target="slide4.xml"/><Relationship Id="rId26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24" Type="http://schemas.openxmlformats.org/officeDocument/2006/relationships/slide" Target="slide7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image" Target="../media/image10.gif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1.png"/><Relationship Id="rId18" Type="http://schemas.microsoft.com/office/2007/relationships/hdphoto" Target="../media/hdphoto7.wdp"/><Relationship Id="rId3" Type="http://schemas.microsoft.com/office/2007/relationships/media" Target="../media/media5.mp3"/><Relationship Id="rId21" Type="http://schemas.openxmlformats.org/officeDocument/2006/relationships/image" Target="../media/image25.png"/><Relationship Id="rId7" Type="http://schemas.microsoft.com/office/2007/relationships/media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23.png"/><Relationship Id="rId25" Type="http://schemas.openxmlformats.org/officeDocument/2006/relationships/image" Target="../media/image27.gif"/><Relationship Id="rId2" Type="http://schemas.openxmlformats.org/officeDocument/2006/relationships/audio" Target="../media/media4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audio1.wav"/><Relationship Id="rId24" Type="http://schemas.openxmlformats.org/officeDocument/2006/relationships/slide" Target="slide2.xml"/><Relationship Id="rId5" Type="http://schemas.microsoft.com/office/2007/relationships/media" Target="../media/media6.mp3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5.wdp"/><Relationship Id="rId2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microsoft.com/office/2007/relationships/media" Target="../media/media5.mp3"/><Relationship Id="rId21" Type="http://schemas.microsoft.com/office/2007/relationships/hdphoto" Target="../media/hdphoto10.wdp"/><Relationship Id="rId7" Type="http://schemas.microsoft.com/office/2007/relationships/media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26.png"/><Relationship Id="rId25" Type="http://schemas.openxmlformats.org/officeDocument/2006/relationships/image" Target="../media/image27.gif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20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audio1.wav"/><Relationship Id="rId24" Type="http://schemas.openxmlformats.org/officeDocument/2006/relationships/slide" Target="slide2.xml"/><Relationship Id="rId5" Type="http://schemas.microsoft.com/office/2007/relationships/media" Target="../media/media6.mp3"/><Relationship Id="rId15" Type="http://schemas.openxmlformats.org/officeDocument/2006/relationships/image" Target="../media/image25.png"/><Relationship Id="rId23" Type="http://schemas.microsoft.com/office/2007/relationships/hdphoto" Target="../media/hdphoto11.wdp"/><Relationship Id="rId10" Type="http://schemas.openxmlformats.org/officeDocument/2006/relationships/notesSlide" Target="../notesSlides/notesSlide2.xml"/><Relationship Id="rId19" Type="http://schemas.microsoft.com/office/2007/relationships/hdphoto" Target="../media/hdphoto9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8.wdp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4.png"/><Relationship Id="rId18" Type="http://schemas.openxmlformats.org/officeDocument/2006/relationships/image" Target="../media/image31.png"/><Relationship Id="rId26" Type="http://schemas.openxmlformats.org/officeDocument/2006/relationships/image" Target="../media/image27.gif"/><Relationship Id="rId3" Type="http://schemas.microsoft.com/office/2007/relationships/media" Target="../media/media5.mp3"/><Relationship Id="rId21" Type="http://schemas.openxmlformats.org/officeDocument/2006/relationships/image" Target="../media/image33.png"/><Relationship Id="rId7" Type="http://schemas.microsoft.com/office/2007/relationships/media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26.png"/><Relationship Id="rId25" Type="http://schemas.openxmlformats.org/officeDocument/2006/relationships/slide" Target="slide2.xml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20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audio1.wav"/><Relationship Id="rId24" Type="http://schemas.microsoft.com/office/2007/relationships/hdphoto" Target="../media/hdphoto14.wdp"/><Relationship Id="rId5" Type="http://schemas.microsoft.com/office/2007/relationships/media" Target="../media/media6.mp3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notesSlide" Target="../notesSlides/notesSlide3.xml"/><Relationship Id="rId19" Type="http://schemas.microsoft.com/office/2007/relationships/hdphoto" Target="../media/hdphoto12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8.wdp"/><Relationship Id="rId22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hdphoto" Target="../media/hdphoto8.wdp"/><Relationship Id="rId18" Type="http://schemas.openxmlformats.org/officeDocument/2006/relationships/image" Target="../media/image36.png"/><Relationship Id="rId3" Type="http://schemas.microsoft.com/office/2007/relationships/media" Target="../media/media5.mp3"/><Relationship Id="rId21" Type="http://schemas.openxmlformats.org/officeDocument/2006/relationships/slide" Target="slide2.xml"/><Relationship Id="rId7" Type="http://schemas.microsoft.com/office/2007/relationships/media" Target="../media/media7.mp3"/><Relationship Id="rId12" Type="http://schemas.openxmlformats.org/officeDocument/2006/relationships/image" Target="../media/image24.png"/><Relationship Id="rId17" Type="http://schemas.openxmlformats.org/officeDocument/2006/relationships/image" Target="../media/image35.jpeg"/><Relationship Id="rId2" Type="http://schemas.openxmlformats.org/officeDocument/2006/relationships/audio" Target="../media/media4.mp3"/><Relationship Id="rId16" Type="http://schemas.openxmlformats.org/officeDocument/2006/relationships/image" Target="../media/image26.png"/><Relationship Id="rId20" Type="http://schemas.openxmlformats.org/officeDocument/2006/relationships/image" Target="../media/image37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audio2.wav"/><Relationship Id="rId5" Type="http://schemas.microsoft.com/office/2007/relationships/media" Target="../media/media6.mp3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4.xml"/><Relationship Id="rId19" Type="http://schemas.microsoft.com/office/2007/relationships/hdphoto" Target="../media/hdphoto15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Relationship Id="rId22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audio" Target="../media/audio2.wav"/><Relationship Id="rId17" Type="http://schemas.openxmlformats.org/officeDocument/2006/relationships/image" Target="../media/image26.png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audio1.wav"/><Relationship Id="rId5" Type="http://schemas.microsoft.com/office/2007/relationships/media" Target="../media/media6.mp3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27.gif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33DD0">
                  <a:tint val="44500"/>
                  <a:satMod val="160000"/>
                </a:srgbClr>
              </a:gs>
              <a:gs pos="100000">
                <a:srgbClr val="FFFF00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9464" y="132625"/>
            <a:ext cx="11793071" cy="6510222"/>
          </a:xfrm>
          <a:prstGeom prst="rect">
            <a:avLst/>
          </a:prstGeom>
          <a:solidFill>
            <a:srgbClr val="F33DD0">
              <a:alpha val="10000"/>
            </a:srgb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462454" y="655681"/>
            <a:ext cx="7779087" cy="5713606"/>
          </a:xfrm>
          <a:custGeom>
            <a:avLst/>
            <a:gdLst>
              <a:gd name="connsiteX0" fmla="*/ 5584880 w 9060005"/>
              <a:gd name="connsiteY0" fmla="*/ 422312 h 6654418"/>
              <a:gd name="connsiteX1" fmla="*/ 6105384 w 9060005"/>
              <a:gd name="connsiteY1" fmla="*/ 267568 h 6654418"/>
              <a:gd name="connsiteX2" fmla="*/ 6358603 w 9060005"/>
              <a:gd name="connsiteY2" fmla="*/ 647395 h 6654418"/>
              <a:gd name="connsiteX3" fmla="*/ 7061988 w 9060005"/>
              <a:gd name="connsiteY3" fmla="*/ 633328 h 6654418"/>
              <a:gd name="connsiteX4" fmla="*/ 7202664 w 9060005"/>
              <a:gd name="connsiteY4" fmla="*/ 1055358 h 6654418"/>
              <a:gd name="connsiteX5" fmla="*/ 7891981 w 9060005"/>
              <a:gd name="connsiteY5" fmla="*/ 1041291 h 6654418"/>
              <a:gd name="connsiteX6" fmla="*/ 7920117 w 9060005"/>
              <a:gd name="connsiteY6" fmla="*/ 1589931 h 6654418"/>
              <a:gd name="connsiteX7" fmla="*/ 8525028 w 9060005"/>
              <a:gd name="connsiteY7" fmla="*/ 1829081 h 6654418"/>
              <a:gd name="connsiteX8" fmla="*/ 8426554 w 9060005"/>
              <a:gd name="connsiteY8" fmla="*/ 2265180 h 6654418"/>
              <a:gd name="connsiteX9" fmla="*/ 8989261 w 9060005"/>
              <a:gd name="connsiteY9" fmla="*/ 2518398 h 6654418"/>
              <a:gd name="connsiteX10" fmla="*/ 8623501 w 9060005"/>
              <a:gd name="connsiteY10" fmla="*/ 2827888 h 6654418"/>
              <a:gd name="connsiteX11" fmla="*/ 9059600 w 9060005"/>
              <a:gd name="connsiteY11" fmla="*/ 3249918 h 6654418"/>
              <a:gd name="connsiteX12" fmla="*/ 8707908 w 9060005"/>
              <a:gd name="connsiteY12" fmla="*/ 3517204 h 6654418"/>
              <a:gd name="connsiteX13" fmla="*/ 9003329 w 9060005"/>
              <a:gd name="connsiteY13" fmla="*/ 4051777 h 6654418"/>
              <a:gd name="connsiteX14" fmla="*/ 8482824 w 9060005"/>
              <a:gd name="connsiteY14" fmla="*/ 4347198 h 6654418"/>
              <a:gd name="connsiteX15" fmla="*/ 8637569 w 9060005"/>
              <a:gd name="connsiteY15" fmla="*/ 4923974 h 6654418"/>
              <a:gd name="connsiteX16" fmla="*/ 7906049 w 9060005"/>
              <a:gd name="connsiteY16" fmla="*/ 5106854 h 6654418"/>
              <a:gd name="connsiteX17" fmla="*/ 8229606 w 9060005"/>
              <a:gd name="connsiteY17" fmla="*/ 5599223 h 6654418"/>
              <a:gd name="connsiteX18" fmla="*/ 7385544 w 9060005"/>
              <a:gd name="connsiteY18" fmla="*/ 5585155 h 6654418"/>
              <a:gd name="connsiteX19" fmla="*/ 7596560 w 9060005"/>
              <a:gd name="connsiteY19" fmla="*/ 6035321 h 6654418"/>
              <a:gd name="connsiteX20" fmla="*/ 6907243 w 9060005"/>
              <a:gd name="connsiteY20" fmla="*/ 5894644 h 6654418"/>
              <a:gd name="connsiteX21" fmla="*/ 6724363 w 9060005"/>
              <a:gd name="connsiteY21" fmla="*/ 6429217 h 6654418"/>
              <a:gd name="connsiteX22" fmla="*/ 6189791 w 9060005"/>
              <a:gd name="connsiteY22" fmla="*/ 6147863 h 6654418"/>
              <a:gd name="connsiteX23" fmla="*/ 5964708 w 9060005"/>
              <a:gd name="connsiteY23" fmla="*/ 6583961 h 6654418"/>
              <a:gd name="connsiteX24" fmla="*/ 5444203 w 9060005"/>
              <a:gd name="connsiteY24" fmla="*/ 6302608 h 6654418"/>
              <a:gd name="connsiteX25" fmla="*/ 5008104 w 9060005"/>
              <a:gd name="connsiteY25" fmla="*/ 6654300 h 6654418"/>
              <a:gd name="connsiteX26" fmla="*/ 4431329 w 9060005"/>
              <a:gd name="connsiteY26" fmla="*/ 6344811 h 6654418"/>
              <a:gd name="connsiteX27" fmla="*/ 3938960 w 9060005"/>
              <a:gd name="connsiteY27" fmla="*/ 6612097 h 6654418"/>
              <a:gd name="connsiteX28" fmla="*/ 3545064 w 9060005"/>
              <a:gd name="connsiteY28" fmla="*/ 6246337 h 6654418"/>
              <a:gd name="connsiteX29" fmla="*/ 3066763 w 9060005"/>
              <a:gd name="connsiteY29" fmla="*/ 6541758 h 6654418"/>
              <a:gd name="connsiteX30" fmla="*/ 2926086 w 9060005"/>
              <a:gd name="connsiteY30" fmla="*/ 6077524 h 6654418"/>
              <a:gd name="connsiteX31" fmla="*/ 2518123 w 9060005"/>
              <a:gd name="connsiteY31" fmla="*/ 6401081 h 6654418"/>
              <a:gd name="connsiteX32" fmla="*/ 2405581 w 9060005"/>
              <a:gd name="connsiteY32" fmla="*/ 5866509 h 6654418"/>
              <a:gd name="connsiteX33" fmla="*/ 1955415 w 9060005"/>
              <a:gd name="connsiteY33" fmla="*/ 6204134 h 6654418"/>
              <a:gd name="connsiteX34" fmla="*/ 1955415 w 9060005"/>
              <a:gd name="connsiteY34" fmla="*/ 5571088 h 6654418"/>
              <a:gd name="connsiteX35" fmla="*/ 1406775 w 9060005"/>
              <a:gd name="connsiteY35" fmla="*/ 5880577 h 6654418"/>
              <a:gd name="connsiteX36" fmla="*/ 1477114 w 9060005"/>
              <a:gd name="connsiteY36" fmla="*/ 5191260 h 6654418"/>
              <a:gd name="connsiteX37" fmla="*/ 928474 w 9060005"/>
              <a:gd name="connsiteY37" fmla="*/ 5486681 h 6654418"/>
              <a:gd name="connsiteX38" fmla="*/ 1083218 w 9060005"/>
              <a:gd name="connsiteY38" fmla="*/ 4797364 h 6654418"/>
              <a:gd name="connsiteX39" fmla="*/ 309495 w 9060005"/>
              <a:gd name="connsiteY39" fmla="*/ 4670755 h 6654418"/>
              <a:gd name="connsiteX40" fmla="*/ 787797 w 9060005"/>
              <a:gd name="connsiteY40" fmla="*/ 4248724 h 6654418"/>
              <a:gd name="connsiteX41" fmla="*/ 154751 w 9060005"/>
              <a:gd name="connsiteY41" fmla="*/ 3939235 h 6654418"/>
              <a:gd name="connsiteX42" fmla="*/ 618984 w 9060005"/>
              <a:gd name="connsiteY42" fmla="*/ 3587543 h 6654418"/>
              <a:gd name="connsiteX43" fmla="*/ 6 w 9060005"/>
              <a:gd name="connsiteY43" fmla="*/ 3207715 h 6654418"/>
              <a:gd name="connsiteX44" fmla="*/ 633052 w 9060005"/>
              <a:gd name="connsiteY44" fmla="*/ 3038903 h 6654418"/>
              <a:gd name="connsiteX45" fmla="*/ 337631 w 9060005"/>
              <a:gd name="connsiteY45" fmla="*/ 2504331 h 6654418"/>
              <a:gd name="connsiteX46" fmla="*/ 886271 w 9060005"/>
              <a:gd name="connsiteY46" fmla="*/ 2335518 h 6654418"/>
              <a:gd name="connsiteX47" fmla="*/ 618984 w 9060005"/>
              <a:gd name="connsiteY47" fmla="*/ 1772811 h 6654418"/>
              <a:gd name="connsiteX48" fmla="*/ 1266098 w 9060005"/>
              <a:gd name="connsiteY48" fmla="*/ 1730608 h 6654418"/>
              <a:gd name="connsiteX49" fmla="*/ 1280166 w 9060005"/>
              <a:gd name="connsiteY49" fmla="*/ 1069426 h 6654418"/>
              <a:gd name="connsiteX50" fmla="*/ 1885077 w 9060005"/>
              <a:gd name="connsiteY50" fmla="*/ 1210103 h 6654418"/>
              <a:gd name="connsiteX51" fmla="*/ 2194566 w 9060005"/>
              <a:gd name="connsiteY51" fmla="*/ 506718 h 6654418"/>
              <a:gd name="connsiteX52" fmla="*/ 2715071 w 9060005"/>
              <a:gd name="connsiteY52" fmla="*/ 717734 h 6654418"/>
              <a:gd name="connsiteX53" fmla="*/ 3221508 w 9060005"/>
              <a:gd name="connsiteY53" fmla="*/ 197229 h 6654418"/>
              <a:gd name="connsiteX54" fmla="*/ 3699809 w 9060005"/>
              <a:gd name="connsiteY54" fmla="*/ 450448 h 6654418"/>
              <a:gd name="connsiteX55" fmla="*/ 4192178 w 9060005"/>
              <a:gd name="connsiteY55" fmla="*/ 28417 h 6654418"/>
              <a:gd name="connsiteX56" fmla="*/ 4572006 w 9060005"/>
              <a:gd name="connsiteY56" fmla="*/ 351974 h 6654418"/>
              <a:gd name="connsiteX57" fmla="*/ 5219120 w 9060005"/>
              <a:gd name="connsiteY57" fmla="*/ 281 h 6654418"/>
              <a:gd name="connsiteX58" fmla="*/ 5584880 w 9060005"/>
              <a:gd name="connsiteY58" fmla="*/ 422312 h 665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060005" h="6654418">
                <a:moveTo>
                  <a:pt x="5584880" y="422312"/>
                </a:moveTo>
                <a:cubicBezTo>
                  <a:pt x="5732591" y="466860"/>
                  <a:pt x="5976430" y="230054"/>
                  <a:pt x="6105384" y="267568"/>
                </a:cubicBezTo>
                <a:cubicBezTo>
                  <a:pt x="6234338" y="305082"/>
                  <a:pt x="6199169" y="586435"/>
                  <a:pt x="6358603" y="647395"/>
                </a:cubicBezTo>
                <a:cubicBezTo>
                  <a:pt x="6518037" y="708355"/>
                  <a:pt x="6921311" y="565334"/>
                  <a:pt x="7061988" y="633328"/>
                </a:cubicBezTo>
                <a:cubicBezTo>
                  <a:pt x="7202665" y="701322"/>
                  <a:pt x="7064332" y="987364"/>
                  <a:pt x="7202664" y="1055358"/>
                </a:cubicBezTo>
                <a:cubicBezTo>
                  <a:pt x="7340996" y="1123352"/>
                  <a:pt x="7772405" y="952195"/>
                  <a:pt x="7891981" y="1041291"/>
                </a:cubicBezTo>
                <a:cubicBezTo>
                  <a:pt x="8011557" y="1130387"/>
                  <a:pt x="7814609" y="1458633"/>
                  <a:pt x="7920117" y="1589931"/>
                </a:cubicBezTo>
                <a:cubicBezTo>
                  <a:pt x="8025625" y="1721229"/>
                  <a:pt x="8440622" y="1716540"/>
                  <a:pt x="8525028" y="1829081"/>
                </a:cubicBezTo>
                <a:cubicBezTo>
                  <a:pt x="8609434" y="1941622"/>
                  <a:pt x="8349182" y="2150294"/>
                  <a:pt x="8426554" y="2265180"/>
                </a:cubicBezTo>
                <a:cubicBezTo>
                  <a:pt x="8503926" y="2380066"/>
                  <a:pt x="8956437" y="2424613"/>
                  <a:pt x="8989261" y="2518398"/>
                </a:cubicBezTo>
                <a:cubicBezTo>
                  <a:pt x="9022085" y="2612183"/>
                  <a:pt x="8611778" y="2705968"/>
                  <a:pt x="8623501" y="2827888"/>
                </a:cubicBezTo>
                <a:cubicBezTo>
                  <a:pt x="8635224" y="2949808"/>
                  <a:pt x="9045532" y="3135032"/>
                  <a:pt x="9059600" y="3249918"/>
                </a:cubicBezTo>
                <a:cubicBezTo>
                  <a:pt x="9073668" y="3364804"/>
                  <a:pt x="8717286" y="3383561"/>
                  <a:pt x="8707908" y="3517204"/>
                </a:cubicBezTo>
                <a:cubicBezTo>
                  <a:pt x="8698530" y="3650847"/>
                  <a:pt x="9040843" y="3913445"/>
                  <a:pt x="9003329" y="4051777"/>
                </a:cubicBezTo>
                <a:cubicBezTo>
                  <a:pt x="8965815" y="4190109"/>
                  <a:pt x="8543784" y="4201832"/>
                  <a:pt x="8482824" y="4347198"/>
                </a:cubicBezTo>
                <a:cubicBezTo>
                  <a:pt x="8421864" y="4492564"/>
                  <a:pt x="8733698" y="4797365"/>
                  <a:pt x="8637569" y="4923974"/>
                </a:cubicBezTo>
                <a:cubicBezTo>
                  <a:pt x="8541440" y="5050583"/>
                  <a:pt x="7974043" y="4994313"/>
                  <a:pt x="7906049" y="5106854"/>
                </a:cubicBezTo>
                <a:cubicBezTo>
                  <a:pt x="7838055" y="5219395"/>
                  <a:pt x="8316357" y="5519506"/>
                  <a:pt x="8229606" y="5599223"/>
                </a:cubicBezTo>
                <a:cubicBezTo>
                  <a:pt x="8142855" y="5678940"/>
                  <a:pt x="7491052" y="5512472"/>
                  <a:pt x="7385544" y="5585155"/>
                </a:cubicBezTo>
                <a:cubicBezTo>
                  <a:pt x="7280036" y="5657838"/>
                  <a:pt x="7676277" y="5983740"/>
                  <a:pt x="7596560" y="6035321"/>
                </a:cubicBezTo>
                <a:cubicBezTo>
                  <a:pt x="7516843" y="6086902"/>
                  <a:pt x="7052609" y="5828995"/>
                  <a:pt x="6907243" y="5894644"/>
                </a:cubicBezTo>
                <a:cubicBezTo>
                  <a:pt x="6761877" y="5960293"/>
                  <a:pt x="6843938" y="6387014"/>
                  <a:pt x="6724363" y="6429217"/>
                </a:cubicBezTo>
                <a:cubicBezTo>
                  <a:pt x="6604788" y="6471420"/>
                  <a:pt x="6316400" y="6122072"/>
                  <a:pt x="6189791" y="6147863"/>
                </a:cubicBezTo>
                <a:cubicBezTo>
                  <a:pt x="6063182" y="6173654"/>
                  <a:pt x="6088973" y="6558170"/>
                  <a:pt x="5964708" y="6583961"/>
                </a:cubicBezTo>
                <a:cubicBezTo>
                  <a:pt x="5840443" y="6609752"/>
                  <a:pt x="5603637" y="6290885"/>
                  <a:pt x="5444203" y="6302608"/>
                </a:cubicBezTo>
                <a:cubicBezTo>
                  <a:pt x="5284769" y="6314331"/>
                  <a:pt x="5176916" y="6647266"/>
                  <a:pt x="5008104" y="6654300"/>
                </a:cubicBezTo>
                <a:cubicBezTo>
                  <a:pt x="4839292" y="6661334"/>
                  <a:pt x="4609520" y="6351845"/>
                  <a:pt x="4431329" y="6344811"/>
                </a:cubicBezTo>
                <a:cubicBezTo>
                  <a:pt x="4253138" y="6337777"/>
                  <a:pt x="4086671" y="6628509"/>
                  <a:pt x="3938960" y="6612097"/>
                </a:cubicBezTo>
                <a:cubicBezTo>
                  <a:pt x="3791249" y="6595685"/>
                  <a:pt x="3690430" y="6258060"/>
                  <a:pt x="3545064" y="6246337"/>
                </a:cubicBezTo>
                <a:cubicBezTo>
                  <a:pt x="3399698" y="6234614"/>
                  <a:pt x="3169926" y="6569893"/>
                  <a:pt x="3066763" y="6541758"/>
                </a:cubicBezTo>
                <a:cubicBezTo>
                  <a:pt x="2963600" y="6513623"/>
                  <a:pt x="3017526" y="6100970"/>
                  <a:pt x="2926086" y="6077524"/>
                </a:cubicBezTo>
                <a:cubicBezTo>
                  <a:pt x="2834646" y="6054078"/>
                  <a:pt x="2604874" y="6436250"/>
                  <a:pt x="2518123" y="6401081"/>
                </a:cubicBezTo>
                <a:cubicBezTo>
                  <a:pt x="2431372" y="6365912"/>
                  <a:pt x="2499366" y="5899333"/>
                  <a:pt x="2405581" y="5866509"/>
                </a:cubicBezTo>
                <a:cubicBezTo>
                  <a:pt x="2311796" y="5833685"/>
                  <a:pt x="2030443" y="6253371"/>
                  <a:pt x="1955415" y="6204134"/>
                </a:cubicBezTo>
                <a:cubicBezTo>
                  <a:pt x="1880387" y="6154897"/>
                  <a:pt x="2046855" y="5625014"/>
                  <a:pt x="1955415" y="5571088"/>
                </a:cubicBezTo>
                <a:cubicBezTo>
                  <a:pt x="1863975" y="5517162"/>
                  <a:pt x="1486492" y="5943882"/>
                  <a:pt x="1406775" y="5880577"/>
                </a:cubicBezTo>
                <a:cubicBezTo>
                  <a:pt x="1327058" y="5817272"/>
                  <a:pt x="1556831" y="5256909"/>
                  <a:pt x="1477114" y="5191260"/>
                </a:cubicBezTo>
                <a:cubicBezTo>
                  <a:pt x="1397397" y="5125611"/>
                  <a:pt x="994123" y="5552330"/>
                  <a:pt x="928474" y="5486681"/>
                </a:cubicBezTo>
                <a:cubicBezTo>
                  <a:pt x="862825" y="5421032"/>
                  <a:pt x="1186381" y="4933352"/>
                  <a:pt x="1083218" y="4797364"/>
                </a:cubicBezTo>
                <a:cubicBezTo>
                  <a:pt x="980055" y="4661376"/>
                  <a:pt x="358732" y="4762195"/>
                  <a:pt x="309495" y="4670755"/>
                </a:cubicBezTo>
                <a:cubicBezTo>
                  <a:pt x="260258" y="4579315"/>
                  <a:pt x="813588" y="4370644"/>
                  <a:pt x="787797" y="4248724"/>
                </a:cubicBezTo>
                <a:cubicBezTo>
                  <a:pt x="762006" y="4126804"/>
                  <a:pt x="182886" y="4049432"/>
                  <a:pt x="154751" y="3939235"/>
                </a:cubicBezTo>
                <a:cubicBezTo>
                  <a:pt x="126615" y="3829038"/>
                  <a:pt x="644775" y="3709463"/>
                  <a:pt x="618984" y="3587543"/>
                </a:cubicBezTo>
                <a:cubicBezTo>
                  <a:pt x="593193" y="3465623"/>
                  <a:pt x="-2339" y="3299155"/>
                  <a:pt x="6" y="3207715"/>
                </a:cubicBezTo>
                <a:cubicBezTo>
                  <a:pt x="2351" y="3116275"/>
                  <a:pt x="576781" y="3156134"/>
                  <a:pt x="633052" y="3038903"/>
                </a:cubicBezTo>
                <a:cubicBezTo>
                  <a:pt x="689323" y="2921672"/>
                  <a:pt x="295428" y="2621562"/>
                  <a:pt x="337631" y="2504331"/>
                </a:cubicBezTo>
                <a:cubicBezTo>
                  <a:pt x="379834" y="2387100"/>
                  <a:pt x="839379" y="2457438"/>
                  <a:pt x="886271" y="2335518"/>
                </a:cubicBezTo>
                <a:cubicBezTo>
                  <a:pt x="933163" y="2213598"/>
                  <a:pt x="555679" y="1873629"/>
                  <a:pt x="618984" y="1772811"/>
                </a:cubicBezTo>
                <a:cubicBezTo>
                  <a:pt x="682288" y="1671993"/>
                  <a:pt x="1155901" y="1847839"/>
                  <a:pt x="1266098" y="1730608"/>
                </a:cubicBezTo>
                <a:cubicBezTo>
                  <a:pt x="1376295" y="1613377"/>
                  <a:pt x="1177003" y="1156177"/>
                  <a:pt x="1280166" y="1069426"/>
                </a:cubicBezTo>
                <a:cubicBezTo>
                  <a:pt x="1383329" y="982675"/>
                  <a:pt x="1732677" y="1303888"/>
                  <a:pt x="1885077" y="1210103"/>
                </a:cubicBezTo>
                <a:cubicBezTo>
                  <a:pt x="2037477" y="1116318"/>
                  <a:pt x="2056234" y="588780"/>
                  <a:pt x="2194566" y="506718"/>
                </a:cubicBezTo>
                <a:cubicBezTo>
                  <a:pt x="2332898" y="424657"/>
                  <a:pt x="2543914" y="769315"/>
                  <a:pt x="2715071" y="717734"/>
                </a:cubicBezTo>
                <a:cubicBezTo>
                  <a:pt x="2886228" y="666153"/>
                  <a:pt x="3057385" y="241777"/>
                  <a:pt x="3221508" y="197229"/>
                </a:cubicBezTo>
                <a:cubicBezTo>
                  <a:pt x="3385631" y="152681"/>
                  <a:pt x="3538031" y="478583"/>
                  <a:pt x="3699809" y="450448"/>
                </a:cubicBezTo>
                <a:cubicBezTo>
                  <a:pt x="3861587" y="422313"/>
                  <a:pt x="4046812" y="44829"/>
                  <a:pt x="4192178" y="28417"/>
                </a:cubicBezTo>
                <a:cubicBezTo>
                  <a:pt x="4337544" y="12005"/>
                  <a:pt x="4400849" y="356663"/>
                  <a:pt x="4572006" y="351974"/>
                </a:cubicBezTo>
                <a:cubicBezTo>
                  <a:pt x="4743163" y="347285"/>
                  <a:pt x="5057341" y="-11442"/>
                  <a:pt x="5219120" y="281"/>
                </a:cubicBezTo>
                <a:cubicBezTo>
                  <a:pt x="5380899" y="12004"/>
                  <a:pt x="5437169" y="377764"/>
                  <a:pt x="5584880" y="422312"/>
                </a:cubicBezTo>
                <a:close/>
              </a:path>
            </a:pathLst>
          </a:custGeom>
          <a:gradFill>
            <a:gsLst>
              <a:gs pos="4000">
                <a:srgbClr val="FF0000"/>
              </a:gs>
              <a:gs pos="84950">
                <a:srgbClr val="FF0000"/>
              </a:gs>
              <a:gs pos="50000">
                <a:srgbClr val="FF0000"/>
              </a:gs>
              <a:gs pos="100000">
                <a:srgbClr val="00B0F0"/>
              </a:gs>
            </a:gsLst>
            <a:path path="circle">
              <a:fillToRect r="100000" b="100000"/>
            </a:path>
          </a:gradFill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65495" y="931902"/>
            <a:ext cx="6939082" cy="51302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3008" y="1227360"/>
            <a:ext cx="6304057" cy="457024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5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7" r="23575" b="21276"/>
          <a:stretch/>
        </p:blipFill>
        <p:spPr>
          <a:xfrm rot="19989378">
            <a:off x="259209" y="272494"/>
            <a:ext cx="2108723" cy="2013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4" y="-312976"/>
            <a:ext cx="6321337" cy="2221733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67" y="153477"/>
            <a:ext cx="2740269" cy="2653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5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7" r="23575" b="21276"/>
          <a:stretch/>
        </p:blipFill>
        <p:spPr>
          <a:xfrm rot="19989378">
            <a:off x="186017" y="4758247"/>
            <a:ext cx="2108723" cy="20130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5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7" r="23575" b="21276"/>
          <a:stretch/>
        </p:blipFill>
        <p:spPr>
          <a:xfrm rot="19989378">
            <a:off x="9421158" y="4884886"/>
            <a:ext cx="2108723" cy="2013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5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7" r="23575" b="21276"/>
          <a:stretch/>
        </p:blipFill>
        <p:spPr>
          <a:xfrm rot="19989378">
            <a:off x="10235587" y="1595003"/>
            <a:ext cx="2108723" cy="20130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111" l="0" r="80000">
                        <a14:backgroundMark x1="60444" y1="6889" x2="79556" y2="29556"/>
                        <a14:backgroundMark x1="76444" y1="43444" x2="78111" y2="70556"/>
                        <a14:backgroundMark x1="77889" y1="76667" x2="79333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81" r="16650" b="11278"/>
          <a:stretch/>
        </p:blipFill>
        <p:spPr>
          <a:xfrm>
            <a:off x="3423835" y="3497015"/>
            <a:ext cx="4022402" cy="21524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9152" y="1788246"/>
            <a:ext cx="1482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Bodoni" panose="020B7200000000000000" pitchFamily="34" charset="0"/>
              </a:rPr>
              <a:t>Gµ</a:t>
            </a:r>
            <a:r>
              <a:rPr lang="en-US" sz="5400" b="1" dirty="0">
                <a:latin typeface=".VnBodoni" panose="020B7200000000000000" pitchFamily="34" charset="0"/>
              </a:rPr>
              <a:t>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5804" y="2619242"/>
            <a:ext cx="1562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latin typeface=".VnBodoni" panose="020B7200000000000000" pitchFamily="34" charset="0"/>
              </a:rPr>
              <a:t>Êp</a:t>
            </a:r>
            <a:endParaRPr lang="en-US" sz="5400" b="1" dirty="0">
              <a:solidFill>
                <a:srgbClr val="00B050"/>
              </a:solidFill>
              <a:latin typeface=".VnBodoni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88344" y="2616829"/>
            <a:ext cx="3458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7030A0"/>
                </a:solidFill>
                <a:latin typeface=".VnBodoni" panose="020B7200000000000000" pitchFamily="34" charset="0"/>
              </a:rPr>
              <a:t>Trøng</a:t>
            </a:r>
            <a:endParaRPr lang="en-US" sz="5400" b="1" dirty="0">
              <a:solidFill>
                <a:srgbClr val="7030A0"/>
              </a:solidFill>
              <a:latin typeface=".VnBodoni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4340" y="1893712"/>
            <a:ext cx="1639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.VnBodoni" panose="020B7200000000000000" pitchFamily="34" charset="0"/>
              </a:rPr>
              <a:t>M¬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603" b="63902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0" t="41765" b="36470"/>
          <a:stretch/>
        </p:blipFill>
        <p:spPr>
          <a:xfrm>
            <a:off x="9809158" y="3449092"/>
            <a:ext cx="2197005" cy="1492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603" b="63902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0" t="41765" b="36470"/>
          <a:stretch/>
        </p:blipFill>
        <p:spPr>
          <a:xfrm flipH="1">
            <a:off x="-98259" y="2682688"/>
            <a:ext cx="2184074" cy="1492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603" b="63902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0" t="41765" b="36470"/>
          <a:stretch/>
        </p:blipFill>
        <p:spPr>
          <a:xfrm flipH="1">
            <a:off x="7086578" y="5540188"/>
            <a:ext cx="2184074" cy="12740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603" b="63902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0" t="41765" b="36470"/>
          <a:stretch/>
        </p:blipFill>
        <p:spPr>
          <a:xfrm flipH="1">
            <a:off x="3526636" y="1"/>
            <a:ext cx="2344026" cy="1156670"/>
          </a:xfrm>
          <a:prstGeom prst="rect">
            <a:avLst/>
          </a:prstGeom>
        </p:spPr>
      </p:pic>
      <p:pic>
        <p:nvPicPr>
          <p:cNvPr id="2" name="Nhac-nen-vui-nhon-lam-vide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45302" y="-47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4.81481E-6 L 2.08333E-7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11111E-6 L -6.25E-7 -0.07222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0 L -2.08333E-7 -0.07222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3.33333E-6 L -4.16667E-7 -0.07222 " pathEditMode="relative" rAng="0" ptsTypes="AA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2"/>
            <a:ext cx="12192000" cy="6866932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502804" y="712694"/>
            <a:ext cx="5860396" cy="6763871"/>
            <a:chOff x="2673308" y="-92765"/>
            <a:chExt cx="5226892" cy="685800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" b="100000" l="0" r="100000">
                          <a14:backgroundMark x1="32222" y1="40556" x2="43778" y2="46333"/>
                          <a14:backgroundMark x1="51556" y1="31444" x2="56222" y2="41889"/>
                          <a14:backgroundMark x1="54667" y1="26444" x2="48222" y2="42111"/>
                          <a14:backgroundMark x1="59111" y1="45556" x2="68333" y2="52778"/>
                          <a14:backgroundMark x1="28000" y1="33000" x2="28778" y2="37889"/>
                          <a14:backgroundMark x1="25444" y1="31889" x2="25222" y2="42556"/>
                          <a14:backgroundMark x1="29667" y1="59556" x2="40889" y2="59556"/>
                          <a14:backgroundMark x1="67889" y1="8667" x2="77222" y2="24556"/>
                          <a14:backgroundMark x1="61556" y1="7667" x2="66778" y2="19444"/>
                          <a14:backgroundMark x1="64889" y1="6556" x2="75667" y2="9667"/>
                          <a14:backgroundMark x1="74444" y1="6333" x2="77556" y2="8889"/>
                          <a14:backgroundMark x1="76778" y1="2000" x2="78333" y2="4889"/>
                          <a14:backgroundMark x1="60333" y1="24556" x2="68333" y2="38889"/>
                          <a14:backgroundMark x1="67111" y1="24333" x2="72889" y2="35556"/>
                          <a14:backgroundMark x1="74111" y1="24111" x2="75667" y2="35556"/>
                          <a14:backgroundMark x1="75000" y1="11444" x2="76889" y2="20667"/>
                          <a14:backgroundMark x1="74889" y1="36889" x2="76778" y2="41000"/>
                          <a14:backgroundMark x1="76889" y1="41778" x2="79000" y2="55111"/>
                          <a14:backgroundMark x1="76556" y1="65333" x2="77889" y2="74111"/>
                          <a14:backgroundMark x1="78333" y1="75889" x2="78778" y2="7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84"/>
            <a:stretch/>
          </p:blipFill>
          <p:spPr>
            <a:xfrm>
              <a:off x="2673308" y="-92765"/>
              <a:ext cx="5226892" cy="6858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" b="100000" l="0" r="100000">
                          <a14:backgroundMark x1="32222" y1="40556" x2="43778" y2="46333"/>
                          <a14:backgroundMark x1="51556" y1="31444" x2="56222" y2="41889"/>
                          <a14:backgroundMark x1="54667" y1="26444" x2="48222" y2="42111"/>
                          <a14:backgroundMark x1="59111" y1="45556" x2="68333" y2="52778"/>
                          <a14:backgroundMark x1="28000" y1="33000" x2="28778" y2="37889"/>
                          <a14:backgroundMark x1="25444" y1="31889" x2="25222" y2="42556"/>
                          <a14:backgroundMark x1="29667" y1="59556" x2="40889" y2="5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8" t="63220" r="57655" b="35563"/>
            <a:stretch/>
          </p:blipFill>
          <p:spPr>
            <a:xfrm>
              <a:off x="4618063" y="3538330"/>
              <a:ext cx="1716475" cy="7686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24" y="3514170"/>
            <a:ext cx="1119908" cy="1086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8138371" y="3474729"/>
            <a:ext cx="968163" cy="940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406" y="-2284894"/>
            <a:ext cx="6790483" cy="91428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06" y="3656870"/>
            <a:ext cx="1158957" cy="108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6134399" y="3507039"/>
            <a:ext cx="968163" cy="9401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6162305" y="4209962"/>
            <a:ext cx="939958" cy="6453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31" y="3353204"/>
            <a:ext cx="1158957" cy="10865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7191033" y="3237287"/>
            <a:ext cx="968163" cy="9401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7211094" y="3853744"/>
            <a:ext cx="939958" cy="711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32" y="4106093"/>
            <a:ext cx="1158957" cy="10865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6452269" y="4044645"/>
            <a:ext cx="1012711" cy="9834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6502897" y="4738181"/>
            <a:ext cx="939958" cy="6453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84" y="4204177"/>
            <a:ext cx="1158957" cy="10865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51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9640" b="47418"/>
          <a:stretch/>
        </p:blipFill>
        <p:spPr>
          <a:xfrm rot="10800000" flipH="1" flipV="1">
            <a:off x="7316162" y="3973171"/>
            <a:ext cx="968163" cy="9401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7344456" y="4607902"/>
            <a:ext cx="942909" cy="64538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3005" r="20391" b="8733"/>
          <a:stretch/>
        </p:blipFill>
        <p:spPr>
          <a:xfrm>
            <a:off x="8167341" y="4065739"/>
            <a:ext cx="932593" cy="787389"/>
          </a:xfrm>
          <a:prstGeom prst="rect">
            <a:avLst/>
          </a:prstGeom>
        </p:spPr>
      </p:pic>
      <p:pic>
        <p:nvPicPr>
          <p:cNvPr id="63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76052" y="7372517"/>
            <a:ext cx="609600" cy="609600"/>
          </a:xfrm>
          <a:prstGeom prst="rect">
            <a:avLst/>
          </a:prstGeom>
        </p:spPr>
      </p:pic>
      <p:pic>
        <p:nvPicPr>
          <p:cNvPr id="64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90170" y="7302704"/>
            <a:ext cx="609600" cy="609600"/>
          </a:xfrm>
          <a:prstGeom prst="rect">
            <a:avLst/>
          </a:prstGeom>
        </p:spPr>
      </p:pic>
      <p:pic>
        <p:nvPicPr>
          <p:cNvPr id="65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31601" y="7341849"/>
            <a:ext cx="609600" cy="609600"/>
          </a:xfrm>
          <a:prstGeom prst="rect">
            <a:avLst/>
          </a:prstGeom>
        </p:spPr>
      </p:pic>
      <p:pic>
        <p:nvPicPr>
          <p:cNvPr id="66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96022" y="7169308"/>
            <a:ext cx="609600" cy="609600"/>
          </a:xfrm>
          <a:prstGeom prst="rect">
            <a:avLst/>
          </a:prstGeom>
        </p:spPr>
      </p:pic>
      <p:pic>
        <p:nvPicPr>
          <p:cNvPr id="67" name="Tieng-ga-me-goi-con-www_nhacchuongvui_com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7112" y="7247965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63200" y="203905"/>
            <a:ext cx="265043" cy="67065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27" y="331694"/>
            <a:ext cx="31638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27" y="815725"/>
            <a:ext cx="3230563" cy="11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69" y="1790164"/>
            <a:ext cx="31638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977" y="2338847"/>
            <a:ext cx="32258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662" y="3159982"/>
            <a:ext cx="32131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ieng-huyt-sao-remix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68977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1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424E-7 -3.395E-6 L -5.15424E-7 0.14131 C -5.15424E-7 0.20514 0.104 0.28307 0.18847 0.28307 L 0.37694 0.28307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7" y="141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71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695E-7 -6.47549E-8 L -2.0695E-7 0.15726 C -2.0695E-7 0.22803 -0.09072 0.31545 -0.16361 0.31545 L -0.32696 0.3154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48" y="1577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73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62E-6 -2.05365E-6 L 2.3962E-6 0.11217 C 2.3962E-6 0.16281 0.05258 0.22479 0.09527 0.22479 L 0.19068 0.224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28" y="1124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07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68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7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49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1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8" accel="50000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10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62" decel="50000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14E-6 -3.41351E-6 L -2.8114E-6 0.14385 C -2.8114E-6 0.20838 -0.03592 0.28816 -0.06495 0.28816 L -0.12963 0.28816 " pathEditMode="relative" rAng="0" ptsTypes="AA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2" y="1440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1071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594E-6 6.38298E-7 L 3.33594E-6 0.09389 C 3.33594E-6 0.13622 -0.06014 0.18802 -0.10855 0.18802 L -0.21672 0.18802 " pathEditMode="relative" rAng="0" ptsTypes="AAAA">
                                      <p:cBhvr>
                                        <p:cTn id="2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2" y="9389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1" dur="1073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06" y="37557"/>
            <a:ext cx="12192000" cy="6858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12" name="Rectangle 11"/>
          <p:cNvSpPr/>
          <p:nvPr/>
        </p:nvSpPr>
        <p:spPr>
          <a:xfrm>
            <a:off x="180076" y="160338"/>
            <a:ext cx="11928958" cy="6599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 dirty="0"/>
          </a:p>
        </p:txBody>
      </p: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grpSp>
        <p:nvGrpSpPr>
          <p:cNvPr id="35" name="Group 34"/>
          <p:cNvGrpSpPr/>
          <p:nvPr/>
        </p:nvGrpSpPr>
        <p:grpSpPr>
          <a:xfrm>
            <a:off x="962008" y="1820253"/>
            <a:ext cx="2818280" cy="1782491"/>
            <a:chOff x="940264" y="1770343"/>
            <a:chExt cx="2818280" cy="1782491"/>
          </a:xfrm>
        </p:grpSpPr>
        <p:grpSp>
          <p:nvGrpSpPr>
            <p:cNvPr id="2" name="ga tróng"/>
            <p:cNvGrpSpPr/>
            <p:nvPr/>
          </p:nvGrpSpPr>
          <p:grpSpPr>
            <a:xfrm>
              <a:off x="1185097" y="1770343"/>
              <a:ext cx="2573447" cy="1782491"/>
              <a:chOff x="8741167" y="506596"/>
              <a:chExt cx="6531391" cy="452761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8741167" y="956379"/>
                <a:ext cx="6329480" cy="3998331"/>
              </a:xfrm>
              <a:prstGeom prst="round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pic>
            <p:nvPicPr>
              <p:cNvPr id="64" name="Picture 3" descr="C:\Users\ADMIN\Downloads\các video đông\Con ga trong (1)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005" b="89894" l="10000" r="982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31" b="12491"/>
              <a:stretch/>
            </p:blipFill>
            <p:spPr bwMode="auto">
              <a:xfrm>
                <a:off x="10961798" y="506596"/>
                <a:ext cx="4310760" cy="4527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ounded Rectangle 10"/>
            <p:cNvSpPr/>
            <p:nvPr/>
          </p:nvSpPr>
          <p:spPr>
            <a:xfrm>
              <a:off x="940264" y="2528597"/>
              <a:ext cx="610240" cy="45057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241953" y="1889394"/>
            <a:ext cx="2801100" cy="1682846"/>
            <a:chOff x="8241953" y="1889394"/>
            <a:chExt cx="2801100" cy="1682846"/>
          </a:xfrm>
        </p:grpSpPr>
        <p:grpSp>
          <p:nvGrpSpPr>
            <p:cNvPr id="4" name="ga mái"/>
            <p:cNvGrpSpPr/>
            <p:nvPr/>
          </p:nvGrpSpPr>
          <p:grpSpPr>
            <a:xfrm>
              <a:off x="8514885" y="1889394"/>
              <a:ext cx="2528168" cy="1682846"/>
              <a:chOff x="19497877" y="567452"/>
              <a:chExt cx="6416473" cy="4021407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19497877" y="827455"/>
                <a:ext cx="6416473" cy="3761404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pic>
            <p:nvPicPr>
              <p:cNvPr id="1029" name="Picture 5" descr="Con gà mái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5" r="9726" b="13879"/>
              <a:stretch/>
            </p:blipFill>
            <p:spPr bwMode="auto">
              <a:xfrm>
                <a:off x="20582477" y="567452"/>
                <a:ext cx="4511474" cy="39686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Rounded Rectangle 42"/>
            <p:cNvSpPr/>
            <p:nvPr/>
          </p:nvSpPr>
          <p:spPr>
            <a:xfrm>
              <a:off x="8241953" y="2581300"/>
              <a:ext cx="610240" cy="45057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4524999" y="1791490"/>
            <a:ext cx="3014420" cy="1814690"/>
            <a:chOff x="4524999" y="1791490"/>
            <a:chExt cx="3014420" cy="1814690"/>
          </a:xfrm>
        </p:grpSpPr>
        <p:sp>
          <p:nvSpPr>
            <p:cNvPr id="66" name="Rounded Rectangle 65"/>
            <p:cNvSpPr/>
            <p:nvPr/>
          </p:nvSpPr>
          <p:spPr>
            <a:xfrm>
              <a:off x="4849566" y="1960988"/>
              <a:ext cx="2689853" cy="1611328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9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4524999" y="2549282"/>
              <a:ext cx="610240" cy="4612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63" b="90000" l="90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r="21304" b="23207"/>
            <a:stretch/>
          </p:blipFill>
          <p:spPr>
            <a:xfrm>
              <a:off x="5459806" y="1791490"/>
              <a:ext cx="1610937" cy="181469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854148" y="6041092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92D050"/>
                </a:gs>
                <a:gs pos="0">
                  <a:srgbClr val="F33DD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00B05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3861572" y="5696537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281707" y="3932018"/>
            <a:ext cx="1510065" cy="1373482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322845" y="4479235"/>
            <a:ext cx="447260" cy="447260"/>
          </a:xfrm>
          <a:prstGeom prst="rect">
            <a:avLst/>
          </a:prstGeom>
        </p:spPr>
      </p:pic>
      <p:pic>
        <p:nvPicPr>
          <p:cNvPr id="41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78035" y="1584594"/>
            <a:ext cx="304800" cy="304800"/>
          </a:xfrm>
          <a:prstGeom prst="rect">
            <a:avLst/>
          </a:prstGeom>
        </p:spPr>
      </p:pic>
      <p:pic>
        <p:nvPicPr>
          <p:cNvPr id="57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25635" y="2428900"/>
            <a:ext cx="304800" cy="3048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653958" y="443948"/>
            <a:ext cx="8709242" cy="921026"/>
            <a:chOff x="1653958" y="443948"/>
            <a:chExt cx="8709242" cy="921026"/>
          </a:xfrm>
        </p:grpSpPr>
        <p:sp>
          <p:nvSpPr>
            <p:cNvPr id="50" name="Flowchart: Terminator 49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con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đẻ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030" name="Picture 6" descr="C:\Users\ADMIN\Downloads\Normal\ga.gif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1017" y="4792020"/>
            <a:ext cx="2177947" cy="19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06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44218E-6 L 0.35651 -2.44218E-6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7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71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6874"/>
            <a:ext cx="12235606" cy="6952431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12" name="Rectangle 11"/>
          <p:cNvSpPr/>
          <p:nvPr/>
        </p:nvSpPr>
        <p:spPr>
          <a:xfrm>
            <a:off x="180076" y="63124"/>
            <a:ext cx="11928958" cy="66965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 dirty="0"/>
          </a:p>
        </p:txBody>
      </p: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54148" y="6041092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FF0000"/>
                </a:gs>
                <a:gs pos="0">
                  <a:srgbClr val="FF000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00B05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3861572" y="5696537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384573" y="4173279"/>
            <a:ext cx="1510065" cy="1373482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09226" y="4320209"/>
            <a:ext cx="447260" cy="447260"/>
          </a:xfrm>
          <a:prstGeom prst="rect">
            <a:avLst/>
          </a:prstGeom>
        </p:spPr>
      </p:pic>
      <p:pic>
        <p:nvPicPr>
          <p:cNvPr id="41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37996" y="1499414"/>
            <a:ext cx="304800" cy="304800"/>
          </a:xfrm>
          <a:prstGeom prst="rect">
            <a:avLst/>
          </a:prstGeom>
        </p:spPr>
      </p:pic>
      <p:pic>
        <p:nvPicPr>
          <p:cNvPr id="57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5635" y="2428900"/>
            <a:ext cx="304800" cy="3048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653958" y="443948"/>
            <a:ext cx="8709242" cy="921026"/>
            <a:chOff x="1653958" y="443948"/>
            <a:chExt cx="8709242" cy="921026"/>
          </a:xfrm>
        </p:grpSpPr>
        <p:sp>
          <p:nvSpPr>
            <p:cNvPr id="50" name="Flowchart: Terminator 49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solidFill>
              <a:srgbClr val="CEE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40264" y="1947420"/>
            <a:ext cx="2738726" cy="1624896"/>
            <a:chOff x="940264" y="1947420"/>
            <a:chExt cx="2738726" cy="1624896"/>
          </a:xfrm>
        </p:grpSpPr>
        <p:grpSp>
          <p:nvGrpSpPr>
            <p:cNvPr id="35" name="Group 34"/>
            <p:cNvGrpSpPr/>
            <p:nvPr/>
          </p:nvGrpSpPr>
          <p:grpSpPr>
            <a:xfrm>
              <a:off x="940264" y="1947420"/>
              <a:ext cx="2738726" cy="1574117"/>
              <a:chOff x="940264" y="1947420"/>
              <a:chExt cx="2738726" cy="1574117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85098" y="1947420"/>
                <a:ext cx="2493892" cy="1574117"/>
              </a:xfrm>
              <a:prstGeom prst="round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940264" y="2528597"/>
                <a:ext cx="610240" cy="450573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pic>
          <p:nvPicPr>
            <p:cNvPr id="2050" name="Picture 2" descr="C:\Users\ADMIN\Downloads\Normal\pngtree-cartoon-kitten-cat-hand-drawn-kitten-cat-png-image_3900473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5750" l="3833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958" y="2044915"/>
              <a:ext cx="1616766" cy="152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8241953" y="1998198"/>
            <a:ext cx="2801100" cy="1574042"/>
            <a:chOff x="8241953" y="1998198"/>
            <a:chExt cx="2801100" cy="1574042"/>
          </a:xfrm>
        </p:grpSpPr>
        <p:grpSp>
          <p:nvGrpSpPr>
            <p:cNvPr id="39" name="Group 38"/>
            <p:cNvGrpSpPr/>
            <p:nvPr/>
          </p:nvGrpSpPr>
          <p:grpSpPr>
            <a:xfrm>
              <a:off x="8241953" y="1998198"/>
              <a:ext cx="2801100" cy="1574042"/>
              <a:chOff x="8241953" y="1998198"/>
              <a:chExt cx="2801100" cy="1574042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8514885" y="1998198"/>
                <a:ext cx="2528168" cy="1574042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8241953" y="2581300"/>
                <a:ext cx="610240" cy="450573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pic>
          <p:nvPicPr>
            <p:cNvPr id="45" name="Picture 6" descr="C:\Users\ADMIN\Downloads\các video đông\white-duck-png-image-5a35a40387d0d2.0993798615134648355563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2" r="8993"/>
            <a:stretch/>
          </p:blipFill>
          <p:spPr bwMode="auto">
            <a:xfrm>
              <a:off x="8981679" y="2062052"/>
              <a:ext cx="1620060" cy="1510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524999" y="1960988"/>
            <a:ext cx="3014420" cy="1611328"/>
            <a:chOff x="4524999" y="1960988"/>
            <a:chExt cx="3014420" cy="1611328"/>
          </a:xfrm>
        </p:grpSpPr>
        <p:grpSp>
          <p:nvGrpSpPr>
            <p:cNvPr id="38" name="Group 37"/>
            <p:cNvGrpSpPr/>
            <p:nvPr/>
          </p:nvGrpSpPr>
          <p:grpSpPr>
            <a:xfrm>
              <a:off x="4524999" y="1960988"/>
              <a:ext cx="3014420" cy="1611328"/>
              <a:chOff x="4524999" y="1960988"/>
              <a:chExt cx="3014420" cy="1611328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4849566" y="1960988"/>
                <a:ext cx="2689853" cy="1611328"/>
              </a:xfrm>
              <a:prstGeom prst="roundRect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4524999" y="2549282"/>
                <a:ext cx="610240" cy="46122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pic>
          <p:nvPicPr>
            <p:cNvPr id="2051" name="Picture 3" descr="C:\Users\ADMIN\Downloads\Normal\3607.png_860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3837" r="9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2" b="10897"/>
            <a:stretch/>
          </p:blipFill>
          <p:spPr bwMode="auto">
            <a:xfrm>
              <a:off x="4949800" y="2021518"/>
              <a:ext cx="2469432" cy="152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6" descr="C:\Users\ADMIN\Downloads\Normal\ga.gif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1017" y="4792020"/>
            <a:ext cx="2177947" cy="19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5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44218E-6 L 0.35651 -2.44218E-6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7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571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06" y="37557"/>
            <a:ext cx="12192000" cy="6858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12" name="Rectangle 11"/>
          <p:cNvSpPr/>
          <p:nvPr/>
        </p:nvSpPr>
        <p:spPr>
          <a:xfrm>
            <a:off x="135420" y="71552"/>
            <a:ext cx="11928958" cy="65993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 dirty="0"/>
          </a:p>
        </p:txBody>
      </p: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09237" y="6292820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FF0000"/>
                </a:gs>
                <a:gs pos="0">
                  <a:srgbClr val="92D05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F33DD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3861572" y="6051008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544392" y="5344565"/>
            <a:ext cx="1510065" cy="1373482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22845" y="4479235"/>
            <a:ext cx="447260" cy="447260"/>
          </a:xfrm>
          <a:prstGeom prst="rect">
            <a:avLst/>
          </a:prstGeom>
        </p:spPr>
      </p:pic>
      <p:pic>
        <p:nvPicPr>
          <p:cNvPr id="41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8035" y="1584594"/>
            <a:ext cx="304800" cy="304800"/>
          </a:xfrm>
          <a:prstGeom prst="rect">
            <a:avLst/>
          </a:prstGeom>
        </p:spPr>
      </p:pic>
      <p:pic>
        <p:nvPicPr>
          <p:cNvPr id="57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5635" y="2428900"/>
            <a:ext cx="304800" cy="3048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873499" y="162885"/>
            <a:ext cx="8709242" cy="657294"/>
            <a:chOff x="1653958" y="443948"/>
            <a:chExt cx="8709242" cy="921026"/>
          </a:xfrm>
        </p:grpSpPr>
        <p:sp>
          <p:nvSpPr>
            <p:cNvPr id="50" name="Flowchart: Terminator 49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00B05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00B05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87575" y="810931"/>
            <a:ext cx="3954789" cy="2128630"/>
            <a:chOff x="3687575" y="810931"/>
            <a:chExt cx="3954789" cy="2128630"/>
          </a:xfrm>
        </p:grpSpPr>
        <p:sp>
          <p:nvSpPr>
            <p:cNvPr id="5" name="Oval 4"/>
            <p:cNvSpPr/>
            <p:nvPr/>
          </p:nvSpPr>
          <p:spPr>
            <a:xfrm>
              <a:off x="3687575" y="885205"/>
              <a:ext cx="3954789" cy="205435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4" descr="C:\Users\ADMIN\Downloads\Normal\free-vector-000573-phim-hoat-hinh-con-bo-duc-tren-nen-trang.jpg"/>
            <p:cNvPicPr>
              <a:picLocks noChangeAspect="1" noChangeArrowheads="1"/>
            </p:cNvPicPr>
            <p:nvPr/>
          </p:nvPicPr>
          <p:blipFill>
            <a:blip r:embed="rId1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941" b="97405" l="0" r="98845"/>
                      </a14:imgEffect>
                      <a14:imgEffect>
                        <a14:artisticBlur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028" y="810931"/>
              <a:ext cx="2249881" cy="21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136217" y="3036305"/>
            <a:ext cx="2611873" cy="2275137"/>
            <a:chOff x="1136217" y="3036305"/>
            <a:chExt cx="2611873" cy="2275137"/>
          </a:xfrm>
        </p:grpSpPr>
        <p:pic>
          <p:nvPicPr>
            <p:cNvPr id="3075" name="Picture 3" descr="C:\Users\ADMIN\Downloads\Normal\1587622751_345_Lam-the-nao-de-ve-mot-con-lon-hoat-hinh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732" y="3036305"/>
              <a:ext cx="2551358" cy="225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136217" y="3036307"/>
              <a:ext cx="2551358" cy="2275135"/>
            </a:xfrm>
            <a:prstGeom prst="rect">
              <a:avLst/>
            </a:prstGeom>
            <a:noFill/>
            <a:ln w="28575">
              <a:solidFill>
                <a:srgbClr val="F33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C:\Users\ADMIN\Downloads\Normal\free-vector-000573-phim-hoat-hinh-con-bo-duc-tren-nen-trang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941" b="97405" l="0" r="98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97" y="3165516"/>
            <a:ext cx="2249881" cy="21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646028" y="3044492"/>
            <a:ext cx="2682424" cy="2275135"/>
          </a:xfrm>
          <a:prstGeom prst="rect">
            <a:avLst/>
          </a:prstGeom>
          <a:noFill/>
          <a:ln w="28575">
            <a:solidFill>
              <a:srgbClr val="F33D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155839" y="2939560"/>
            <a:ext cx="2551358" cy="2388252"/>
            <a:chOff x="8155839" y="2939560"/>
            <a:chExt cx="2551358" cy="238825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563" b="90000" l="90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r="21304" b="23207"/>
            <a:stretch/>
          </p:blipFill>
          <p:spPr>
            <a:xfrm>
              <a:off x="8318816" y="2939560"/>
              <a:ext cx="2194158" cy="2132708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8155839" y="3052677"/>
              <a:ext cx="2551358" cy="2275135"/>
            </a:xfrm>
            <a:prstGeom prst="rect">
              <a:avLst/>
            </a:prstGeom>
            <a:noFill/>
            <a:ln w="28575">
              <a:solidFill>
                <a:srgbClr val="F33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6" descr="C:\Users\ADMIN\Downloads\Normal\ga.gif">
            <a:hlinkClick r:id="rId25" action="ppaction://hlinksldjump"/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81591" y="4702865"/>
            <a:ext cx="2177947" cy="19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5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10731E-6 L 0.35651 -4.10731E-6 " pathEditMode="relative" rAng="0" ptsTypes="AA">
                                      <p:cBhvr>
                                        <p:cTn id="4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7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71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81129E-6 L -0.0207 -0.354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771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09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313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53" name="Rectangle 52"/>
          <p:cNvSpPr/>
          <p:nvPr/>
        </p:nvSpPr>
        <p:spPr>
          <a:xfrm>
            <a:off x="307975" y="160338"/>
            <a:ext cx="11658738" cy="6507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54148" y="6041092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FF0000"/>
                </a:gs>
                <a:gs pos="0">
                  <a:srgbClr val="92D05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F33DD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3861572" y="5696537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340967" y="4353028"/>
            <a:ext cx="1510065" cy="1373482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22845" y="4479235"/>
            <a:ext cx="447260" cy="447260"/>
          </a:xfrm>
          <a:prstGeom prst="rect">
            <a:avLst/>
          </a:prstGeom>
        </p:spPr>
      </p:pic>
      <p:pic>
        <p:nvPicPr>
          <p:cNvPr id="41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8035" y="1584594"/>
            <a:ext cx="304800" cy="304800"/>
          </a:xfrm>
          <a:prstGeom prst="rect">
            <a:avLst/>
          </a:prstGeom>
        </p:spPr>
      </p:pic>
      <p:pic>
        <p:nvPicPr>
          <p:cNvPr id="57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25635" y="2428900"/>
            <a:ext cx="304800" cy="3048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653958" y="530088"/>
            <a:ext cx="8709242" cy="715616"/>
            <a:chOff x="1653958" y="443948"/>
            <a:chExt cx="8709242" cy="921026"/>
          </a:xfrm>
        </p:grpSpPr>
        <p:sp>
          <p:nvSpPr>
            <p:cNvPr id="50" name="Flowchart: Terminator 49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FFFF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FFFF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solidFill>
              <a:srgbClr val="0EE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40264" y="1947420"/>
            <a:ext cx="2738726" cy="1574117"/>
            <a:chOff x="940264" y="1947420"/>
            <a:chExt cx="2738726" cy="1574117"/>
          </a:xfrm>
        </p:grpSpPr>
        <p:sp>
          <p:nvSpPr>
            <p:cNvPr id="8" name="Rounded Rectangle 7"/>
            <p:cNvSpPr/>
            <p:nvPr/>
          </p:nvSpPr>
          <p:spPr>
            <a:xfrm>
              <a:off x="1185098" y="1947420"/>
              <a:ext cx="2493892" cy="1574117"/>
            </a:xfrm>
            <a:prstGeom prst="round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9"/>
            </a:p>
          </p:txBody>
        </p:sp>
        <p:pic>
          <p:nvPicPr>
            <p:cNvPr id="4098" name="Picture 2" descr="C:\Users\ADMIN\Downloads\Normal\vo-gao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384" y="1998198"/>
              <a:ext cx="2368175" cy="14683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ounded Rectangle 44"/>
            <p:cNvSpPr/>
            <p:nvPr/>
          </p:nvSpPr>
          <p:spPr>
            <a:xfrm>
              <a:off x="940264" y="2528597"/>
              <a:ext cx="610240" cy="45057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24999" y="1960988"/>
            <a:ext cx="3014420" cy="1611328"/>
            <a:chOff x="4524999" y="1960988"/>
            <a:chExt cx="3014420" cy="1611328"/>
          </a:xfrm>
        </p:grpSpPr>
        <p:sp>
          <p:nvSpPr>
            <p:cNvPr id="66" name="Rounded Rectangle 65"/>
            <p:cNvSpPr/>
            <p:nvPr/>
          </p:nvSpPr>
          <p:spPr>
            <a:xfrm>
              <a:off x="4849566" y="1960988"/>
              <a:ext cx="2689853" cy="1611328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9"/>
            </a:p>
          </p:txBody>
        </p:sp>
        <p:pic>
          <p:nvPicPr>
            <p:cNvPr id="4099" name="Picture 3" descr="C:\Users\ADMIN\Downloads\Normal\12132b6f13983d13afbec12c809060e1.jp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250" r="99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89" b="18660"/>
            <a:stretch/>
          </p:blipFill>
          <p:spPr bwMode="auto">
            <a:xfrm>
              <a:off x="5247866" y="1998198"/>
              <a:ext cx="2240019" cy="157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ounded Rectangle 47"/>
            <p:cNvSpPr/>
            <p:nvPr/>
          </p:nvSpPr>
          <p:spPr>
            <a:xfrm>
              <a:off x="4524999" y="2549282"/>
              <a:ext cx="610240" cy="4612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41953" y="1998198"/>
            <a:ext cx="2801100" cy="1574042"/>
            <a:chOff x="8241953" y="1998198"/>
            <a:chExt cx="2801100" cy="1574042"/>
          </a:xfrm>
        </p:grpSpPr>
        <p:sp>
          <p:nvSpPr>
            <p:cNvPr id="65" name="Rounded Rectangle 64"/>
            <p:cNvSpPr/>
            <p:nvPr/>
          </p:nvSpPr>
          <p:spPr>
            <a:xfrm>
              <a:off x="8514885" y="1998198"/>
              <a:ext cx="2528168" cy="1574042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9"/>
            </a:p>
          </p:txBody>
        </p:sp>
        <p:pic>
          <p:nvPicPr>
            <p:cNvPr id="4101" name="Picture 5" descr="Top những loại côn trùng gây hại đang sống chung với bạn Lục Quân Pes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073" y="2028601"/>
              <a:ext cx="2495980" cy="15233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/>
            <p:cNvSpPr/>
            <p:nvPr/>
          </p:nvSpPr>
          <p:spPr>
            <a:xfrm>
              <a:off x="8241953" y="2581300"/>
              <a:ext cx="610240" cy="45057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55" name="Picture 6" descr="C:\Users\ADMIN\Downloads\Normal\ga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1017" y="4792020"/>
            <a:ext cx="2177947" cy="19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5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44218E-6 L 0.35651 -2.44218E-6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71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7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09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06" y="0"/>
            <a:ext cx="12192000" cy="6858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sp>
        <p:nvSpPr>
          <p:cNvPr id="55" name="Rectangle 54"/>
          <p:cNvSpPr/>
          <p:nvPr/>
        </p:nvSpPr>
        <p:spPr>
          <a:xfrm>
            <a:off x="220037" y="164330"/>
            <a:ext cx="11928958" cy="65993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 dirty="0"/>
          </a:p>
        </p:txBody>
      </p: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54148" y="6041092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FF0000"/>
                </a:gs>
                <a:gs pos="0">
                  <a:srgbClr val="92D05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F33DD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3861572" y="5696537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384573" y="4173279"/>
            <a:ext cx="1510065" cy="1373482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09226" y="4320209"/>
            <a:ext cx="447260" cy="447260"/>
          </a:xfrm>
          <a:prstGeom prst="rect">
            <a:avLst/>
          </a:prstGeom>
        </p:spPr>
      </p:pic>
      <p:pic>
        <p:nvPicPr>
          <p:cNvPr id="41" name="sai dễ thươ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37996" y="1499414"/>
            <a:ext cx="304800" cy="3048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653958" y="443948"/>
            <a:ext cx="8709242" cy="921026"/>
            <a:chOff x="1653958" y="443948"/>
            <a:chExt cx="8709242" cy="921026"/>
          </a:xfrm>
        </p:grpSpPr>
        <p:sp>
          <p:nvSpPr>
            <p:cNvPr id="50" name="Flowchart: Terminator 49"/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40264" y="1947420"/>
            <a:ext cx="2738726" cy="1574117"/>
            <a:chOff x="940264" y="1947420"/>
            <a:chExt cx="2738726" cy="1574117"/>
          </a:xfrm>
        </p:grpSpPr>
        <p:grpSp>
          <p:nvGrpSpPr>
            <p:cNvPr id="35" name="Group 34"/>
            <p:cNvGrpSpPr/>
            <p:nvPr/>
          </p:nvGrpSpPr>
          <p:grpSpPr>
            <a:xfrm>
              <a:off x="940264" y="1947420"/>
              <a:ext cx="2738726" cy="1574117"/>
              <a:chOff x="940264" y="1947420"/>
              <a:chExt cx="2738726" cy="1574117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85098" y="1947420"/>
                <a:ext cx="2493892" cy="1574117"/>
              </a:xfrm>
              <a:prstGeom prst="round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940264" y="2528597"/>
                <a:ext cx="610240" cy="450573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564689" y="2256646"/>
              <a:ext cx="20156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Cho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24999" y="1960988"/>
            <a:ext cx="3014420" cy="1611328"/>
            <a:chOff x="4524999" y="1960988"/>
            <a:chExt cx="3014420" cy="1611328"/>
          </a:xfrm>
        </p:grpSpPr>
        <p:grpSp>
          <p:nvGrpSpPr>
            <p:cNvPr id="38" name="Group 37"/>
            <p:cNvGrpSpPr/>
            <p:nvPr/>
          </p:nvGrpSpPr>
          <p:grpSpPr>
            <a:xfrm>
              <a:off x="4524999" y="1960988"/>
              <a:ext cx="3014420" cy="1611328"/>
              <a:chOff x="4524999" y="1960988"/>
              <a:chExt cx="3014420" cy="1611328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4849566" y="1960988"/>
                <a:ext cx="2689853" cy="1611328"/>
              </a:xfrm>
              <a:prstGeom prst="roundRect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4524999" y="2549282"/>
                <a:ext cx="610240" cy="46122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135239" y="2256645"/>
              <a:ext cx="21953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chuồng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41953" y="1998198"/>
            <a:ext cx="2801100" cy="1574042"/>
            <a:chOff x="8241953" y="1998198"/>
            <a:chExt cx="2801100" cy="1574042"/>
          </a:xfrm>
        </p:grpSpPr>
        <p:grpSp>
          <p:nvGrpSpPr>
            <p:cNvPr id="39" name="Group 38"/>
            <p:cNvGrpSpPr/>
            <p:nvPr/>
          </p:nvGrpSpPr>
          <p:grpSpPr>
            <a:xfrm>
              <a:off x="8241953" y="1998198"/>
              <a:ext cx="2801100" cy="1574042"/>
              <a:chOff x="8241953" y="1998198"/>
              <a:chExt cx="2801100" cy="1574042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8514885" y="1998198"/>
                <a:ext cx="2528168" cy="1574042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9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8241953" y="2581300"/>
                <a:ext cx="610240" cy="450573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8705789" y="2256644"/>
              <a:ext cx="21953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thịt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11118" y="5472907"/>
            <a:ext cx="447260" cy="447260"/>
          </a:xfrm>
          <a:prstGeom prst="rect">
            <a:avLst/>
          </a:prstGeom>
        </p:spPr>
      </p:pic>
      <p:pic>
        <p:nvPicPr>
          <p:cNvPr id="56" name="Picture 6" descr="C:\Users\ADMIN\Downloads\Normal\ga.gif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1017" y="4792020"/>
            <a:ext cx="2177947" cy="19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44218E-6 L 0.35651 -2.44218E-6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7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88</Words>
  <Application>Microsoft Office PowerPoint</Application>
  <PresentationFormat>Widescreen</PresentationFormat>
  <Paragraphs>29</Paragraphs>
  <Slides>7</Slides>
  <Notes>5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.VnBodoni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54</cp:revision>
  <dcterms:created xsi:type="dcterms:W3CDTF">2022-07-06T02:05:32Z</dcterms:created>
  <dcterms:modified xsi:type="dcterms:W3CDTF">2024-05-31T13:45:11Z</dcterms:modified>
</cp:coreProperties>
</file>