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5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2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7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4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DD9F7-E60C-483D-98A5-E03AF571FB9F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C154-1219-49E1-BB25-45C5A1BA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microsoft.com/office/2007/relationships/media" Target="../media/media2.mp3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23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slide" Target="slide5.xml"/><Relationship Id="rId12" Type="http://schemas.openxmlformats.org/officeDocument/2006/relationships/image" Target="../media/image5.png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slide" Target="slide6.xml"/><Relationship Id="rId12" Type="http://schemas.openxmlformats.org/officeDocument/2006/relationships/image" Target="../media/image5.png"/><Relationship Id="rId17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ocuments\tải hình\hinh-nen-dong-powerpoint-dep-ve-qu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58354" y="1888707"/>
            <a:ext cx="3818964" cy="154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9" b="1" dirty="0" err="1" smtClean="0">
                <a:solidFill>
                  <a:srgbClr val="FF0000"/>
                </a:solidFill>
                <a:latin typeface="Segoe Print" pitchFamily="2" charset="0"/>
              </a:rPr>
              <a:t>Hứng</a:t>
            </a:r>
            <a:endParaRPr lang="en-US" sz="9409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8222" y="1863717"/>
            <a:ext cx="3959928" cy="154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9" b="1" dirty="0" err="1" smtClean="0">
                <a:solidFill>
                  <a:schemeClr val="bg1"/>
                </a:solidFill>
                <a:latin typeface="Segoe Print" pitchFamily="2" charset="0"/>
              </a:rPr>
              <a:t>Quả</a:t>
            </a:r>
            <a:endParaRPr lang="en-US" sz="9409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2623" y="5317707"/>
            <a:ext cx="2953184" cy="154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9" b="1" dirty="0" err="1">
                <a:solidFill>
                  <a:srgbClr val="7030A0"/>
                </a:solidFill>
                <a:latin typeface="Segoe Print" pitchFamily="2" charset="0"/>
              </a:rPr>
              <a:t>Chữ</a:t>
            </a:r>
            <a:r>
              <a:rPr lang="en-US" sz="9409" b="1" dirty="0">
                <a:solidFill>
                  <a:srgbClr val="7030A0"/>
                </a:solidFill>
                <a:latin typeface="Segoe Print" pitchFamily="2" charset="0"/>
              </a:rPr>
              <a:t> </a:t>
            </a:r>
            <a:endParaRPr lang="en-US" sz="9409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3650" y="5317707"/>
            <a:ext cx="2589071" cy="154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9" b="1" dirty="0" err="1">
                <a:solidFill>
                  <a:srgbClr val="00B050"/>
                </a:solidFill>
                <a:latin typeface="Segoe Print" pitchFamily="2" charset="0"/>
              </a:rPr>
              <a:t>Cái</a:t>
            </a:r>
            <a:r>
              <a:rPr lang="en-US" sz="9409" b="1" dirty="0">
                <a:solidFill>
                  <a:schemeClr val="bg1"/>
                </a:solidFill>
                <a:latin typeface="Segoe Print" pitchFamily="2" charset="0"/>
              </a:rPr>
              <a:t>.</a:t>
            </a:r>
            <a:endParaRPr lang="en-US" sz="9409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3440126" y="549053"/>
            <a:ext cx="5911737" cy="922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1417" b="1" kern="10" dirty="0">
                <a:solidFill>
                  <a:srgbClr val="160AB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1417" b="1" kern="10" dirty="0">
              <a:solidFill>
                <a:srgbClr val="160AB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969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591" y="5447083"/>
            <a:ext cx="1410917" cy="14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-1" y="-50351"/>
            <a:ext cx="12178133" cy="574863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5"/>
          <p:cNvSpPr/>
          <p:nvPr/>
        </p:nvSpPr>
        <p:spPr>
          <a:xfrm>
            <a:off x="0" y="4027982"/>
            <a:ext cx="12178132" cy="2817448"/>
          </a:xfrm>
          <a:custGeom>
            <a:avLst/>
            <a:gdLst>
              <a:gd name="connsiteX0" fmla="*/ 0 w 12192000"/>
              <a:gd name="connsiteY0" fmla="*/ 0 h 1536679"/>
              <a:gd name="connsiteX1" fmla="*/ 12192000 w 12192000"/>
              <a:gd name="connsiteY1" fmla="*/ 0 h 1536679"/>
              <a:gd name="connsiteX2" fmla="*/ 12192000 w 12192000"/>
              <a:gd name="connsiteY2" fmla="*/ 1536679 h 1536679"/>
              <a:gd name="connsiteX3" fmla="*/ 0 w 12192000"/>
              <a:gd name="connsiteY3" fmla="*/ 1536679 h 1536679"/>
              <a:gd name="connsiteX4" fmla="*/ 0 w 12192000"/>
              <a:gd name="connsiteY4" fmla="*/ 0 h 1536679"/>
              <a:gd name="connsiteX0" fmla="*/ 26894 w 12192000"/>
              <a:gd name="connsiteY0" fmla="*/ 0 h 1738385"/>
              <a:gd name="connsiteX1" fmla="*/ 12192000 w 12192000"/>
              <a:gd name="connsiteY1" fmla="*/ 201706 h 1738385"/>
              <a:gd name="connsiteX2" fmla="*/ 12192000 w 12192000"/>
              <a:gd name="connsiteY2" fmla="*/ 1738385 h 1738385"/>
              <a:gd name="connsiteX3" fmla="*/ 0 w 12192000"/>
              <a:gd name="connsiteY3" fmla="*/ 1738385 h 1738385"/>
              <a:gd name="connsiteX4" fmla="*/ 26894 w 12192000"/>
              <a:gd name="connsiteY4" fmla="*/ 0 h 1738385"/>
              <a:gd name="connsiteX0" fmla="*/ 26894 w 12192000"/>
              <a:gd name="connsiteY0" fmla="*/ 97076 h 1835461"/>
              <a:gd name="connsiteX1" fmla="*/ 12192000 w 12192000"/>
              <a:gd name="connsiteY1" fmla="*/ 298782 h 1835461"/>
              <a:gd name="connsiteX2" fmla="*/ 12192000 w 12192000"/>
              <a:gd name="connsiteY2" fmla="*/ 1835461 h 1835461"/>
              <a:gd name="connsiteX3" fmla="*/ 0 w 12192000"/>
              <a:gd name="connsiteY3" fmla="*/ 1835461 h 1835461"/>
              <a:gd name="connsiteX4" fmla="*/ 26894 w 12192000"/>
              <a:gd name="connsiteY4" fmla="*/ 97076 h 1835461"/>
              <a:gd name="connsiteX0" fmla="*/ 26894 w 12192000"/>
              <a:gd name="connsiteY0" fmla="*/ 290961 h 2029346"/>
              <a:gd name="connsiteX1" fmla="*/ 7449671 w 12192000"/>
              <a:gd name="connsiteY1" fmla="*/ 11410 h 2029346"/>
              <a:gd name="connsiteX2" fmla="*/ 12192000 w 12192000"/>
              <a:gd name="connsiteY2" fmla="*/ 492667 h 2029346"/>
              <a:gd name="connsiteX3" fmla="*/ 12192000 w 12192000"/>
              <a:gd name="connsiteY3" fmla="*/ 2029346 h 2029346"/>
              <a:gd name="connsiteX4" fmla="*/ 0 w 12192000"/>
              <a:gd name="connsiteY4" fmla="*/ 2029346 h 2029346"/>
              <a:gd name="connsiteX5" fmla="*/ 26894 w 12192000"/>
              <a:gd name="connsiteY5" fmla="*/ 290961 h 20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029346">
                <a:moveTo>
                  <a:pt x="26894" y="290961"/>
                </a:moveTo>
                <a:cubicBezTo>
                  <a:pt x="1243853" y="3944"/>
                  <a:pt x="5422153" y="-22208"/>
                  <a:pt x="7449671" y="11410"/>
                </a:cubicBezTo>
                <a:cubicBezTo>
                  <a:pt x="9477189" y="45028"/>
                  <a:pt x="11376959" y="205650"/>
                  <a:pt x="12192000" y="492667"/>
                </a:cubicBezTo>
                <a:lnTo>
                  <a:pt x="12192000" y="2029346"/>
                </a:lnTo>
                <a:lnTo>
                  <a:pt x="0" y="2029346"/>
                </a:lnTo>
                <a:lnTo>
                  <a:pt x="26894" y="290961"/>
                </a:lnTo>
                <a:close/>
              </a:path>
            </a:pathLst>
          </a:custGeom>
          <a:solidFill>
            <a:srgbClr val="92D05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969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70" y="3455169"/>
            <a:ext cx="1410917" cy="1410917"/>
          </a:xfrm>
          <a:prstGeom prst="rect">
            <a:avLst/>
          </a:prstGeom>
        </p:spPr>
      </p:pic>
      <p:pic>
        <p:nvPicPr>
          <p:cNvPr id="16" name="cau b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" y="-50351"/>
            <a:ext cx="5791200" cy="4837549"/>
          </a:xfrm>
          <a:prstGeom prst="rect">
            <a:avLst/>
          </a:prstGeom>
        </p:spPr>
      </p:pic>
      <p:pic>
        <p:nvPicPr>
          <p:cNvPr id="61" name="ta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036" y="1846938"/>
            <a:ext cx="1240451" cy="952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22" y="-146260"/>
            <a:ext cx="5438965" cy="51423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8196" y="1664465"/>
            <a:ext cx="1192862" cy="857078"/>
            <a:chOff x="6990468" y="-297051"/>
            <a:chExt cx="1637697" cy="10043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31498" y="-148806"/>
              <a:ext cx="901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n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3" name="cau be1"/>
          <p:cNvGrpSpPr/>
          <p:nvPr/>
        </p:nvGrpSpPr>
        <p:grpSpPr>
          <a:xfrm>
            <a:off x="-4275093" y="3494599"/>
            <a:ext cx="3398130" cy="3363401"/>
            <a:chOff x="802809" y="3494599"/>
            <a:chExt cx="3398130" cy="3363401"/>
          </a:xfrm>
        </p:grpSpPr>
        <p:grpSp>
          <p:nvGrpSpPr>
            <p:cNvPr id="64" name="Group 63"/>
            <p:cNvGrpSpPr/>
            <p:nvPr/>
          </p:nvGrpSpPr>
          <p:grpSpPr>
            <a:xfrm>
              <a:off x="802809" y="3494599"/>
              <a:ext cx="3398130" cy="3363401"/>
              <a:chOff x="828575" y="4004964"/>
              <a:chExt cx="2847560" cy="2853036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500" b="97000" l="10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8575" y="4004964"/>
                <a:ext cx="2847560" cy="2853036"/>
              </a:xfrm>
              <a:prstGeom prst="rect">
                <a:avLst/>
              </a:prstGeom>
            </p:spPr>
          </p:pic>
          <p:sp>
            <p:nvSpPr>
              <p:cNvPr id="70" name="Flowchart: Manual Operation 69"/>
              <p:cNvSpPr/>
              <p:nvPr/>
            </p:nvSpPr>
            <p:spPr>
              <a:xfrm>
                <a:off x="2875722" y="5570873"/>
                <a:ext cx="800413" cy="359474"/>
              </a:xfrm>
              <a:prstGeom prst="flowChartManualOperation">
                <a:avLst/>
              </a:prstGeom>
              <a:solidFill>
                <a:srgbClr val="EB79D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3413685" y="5481462"/>
              <a:ext cx="6599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89434" y="5652566"/>
              <a:ext cx="5084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17816" y="5379701"/>
              <a:ext cx="45719" cy="3970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96139" y="5379701"/>
              <a:ext cx="45719" cy="3847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tao a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1144" y="1870941"/>
            <a:ext cx="1240451" cy="952583"/>
          </a:xfrm>
          <a:prstGeom prst="rect">
            <a:avLst/>
          </a:prstGeom>
        </p:spPr>
      </p:pic>
      <p:grpSp>
        <p:nvGrpSpPr>
          <p:cNvPr id="83" name="cau be122"/>
          <p:cNvGrpSpPr/>
          <p:nvPr/>
        </p:nvGrpSpPr>
        <p:grpSpPr>
          <a:xfrm>
            <a:off x="-3802087" y="3410298"/>
            <a:ext cx="3398130" cy="3363401"/>
            <a:chOff x="802809" y="3494599"/>
            <a:chExt cx="3398130" cy="3363401"/>
          </a:xfrm>
        </p:grpSpPr>
        <p:grpSp>
          <p:nvGrpSpPr>
            <p:cNvPr id="84" name="Group 83"/>
            <p:cNvGrpSpPr/>
            <p:nvPr/>
          </p:nvGrpSpPr>
          <p:grpSpPr>
            <a:xfrm>
              <a:off x="802809" y="3494599"/>
              <a:ext cx="3398130" cy="3363401"/>
              <a:chOff x="828575" y="4004964"/>
              <a:chExt cx="2847560" cy="2853036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500" b="97000" l="10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8575" y="4004964"/>
                <a:ext cx="2847560" cy="2853036"/>
              </a:xfrm>
              <a:prstGeom prst="rect">
                <a:avLst/>
              </a:prstGeom>
            </p:spPr>
          </p:pic>
          <p:sp>
            <p:nvSpPr>
              <p:cNvPr id="90" name="Flowchart: Manual Operation 89"/>
              <p:cNvSpPr/>
              <p:nvPr/>
            </p:nvSpPr>
            <p:spPr>
              <a:xfrm>
                <a:off x="2875722" y="5570873"/>
                <a:ext cx="800413" cy="359474"/>
              </a:xfrm>
              <a:prstGeom prst="flowChartManualOperatio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3413685" y="5481462"/>
              <a:ext cx="6599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489434" y="5652566"/>
              <a:ext cx="5084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17816" y="5379701"/>
              <a:ext cx="45719" cy="3970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896139" y="5379701"/>
              <a:ext cx="45719" cy="3847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t¸o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05558" y="573186"/>
            <a:ext cx="1280271" cy="1091279"/>
          </a:xfrm>
          <a:prstGeom prst="rect">
            <a:avLst/>
          </a:prstGeom>
        </p:spPr>
      </p:pic>
      <p:grpSp>
        <p:nvGrpSpPr>
          <p:cNvPr id="99" name="xanhaa"/>
          <p:cNvGrpSpPr/>
          <p:nvPr/>
        </p:nvGrpSpPr>
        <p:grpSpPr>
          <a:xfrm>
            <a:off x="-3410650" y="3405360"/>
            <a:ext cx="3398130" cy="3363401"/>
            <a:chOff x="802809" y="3494599"/>
            <a:chExt cx="3398130" cy="3363401"/>
          </a:xfrm>
        </p:grpSpPr>
        <p:grpSp>
          <p:nvGrpSpPr>
            <p:cNvPr id="100" name="Group 99"/>
            <p:cNvGrpSpPr/>
            <p:nvPr/>
          </p:nvGrpSpPr>
          <p:grpSpPr>
            <a:xfrm>
              <a:off x="802809" y="3494599"/>
              <a:ext cx="3398130" cy="3363401"/>
              <a:chOff x="828575" y="4004964"/>
              <a:chExt cx="2847560" cy="2853036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500" b="97000" l="10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8575" y="4004964"/>
                <a:ext cx="2847560" cy="2853036"/>
              </a:xfrm>
              <a:prstGeom prst="rect">
                <a:avLst/>
              </a:prstGeom>
            </p:spPr>
          </p:pic>
          <p:sp>
            <p:nvSpPr>
              <p:cNvPr id="106" name="Flowchart: Manual Operation 105"/>
              <p:cNvSpPr/>
              <p:nvPr/>
            </p:nvSpPr>
            <p:spPr>
              <a:xfrm>
                <a:off x="2875722" y="5570873"/>
                <a:ext cx="800413" cy="359474"/>
              </a:xfrm>
              <a:prstGeom prst="flowChartManualOperat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3413685" y="5481462"/>
              <a:ext cx="6599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89434" y="5652566"/>
              <a:ext cx="5084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17816" y="5379701"/>
              <a:ext cx="45719" cy="3970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96139" y="5379701"/>
              <a:ext cx="45719" cy="3847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8757" y="1442341"/>
            <a:ext cx="258701" cy="258701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1077715" y="683004"/>
            <a:ext cx="1192862" cy="857078"/>
            <a:chOff x="6990468" y="-297051"/>
            <a:chExt cx="1637697" cy="1004375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l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075226" y="965998"/>
            <a:ext cx="1192862" cy="857078"/>
            <a:chOff x="6990468" y="-297051"/>
            <a:chExt cx="1637697" cy="100437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g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085711" y="184556"/>
            <a:ext cx="1192862" cy="857078"/>
            <a:chOff x="6990468" y="-297051"/>
            <a:chExt cx="1637697" cy="100437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386975" y="-297051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m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116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64487" y="2165149"/>
            <a:ext cx="258701" cy="258701"/>
          </a:xfrm>
          <a:prstGeom prst="rect">
            <a:avLst/>
          </a:prstGeom>
        </p:spPr>
      </p:pic>
      <p:pic>
        <p:nvPicPr>
          <p:cNvPr id="11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6357" y="2795495"/>
            <a:ext cx="258701" cy="258701"/>
          </a:xfrm>
          <a:prstGeom prst="rect">
            <a:avLst/>
          </a:prstGeom>
        </p:spPr>
      </p:pic>
      <p:pic>
        <p:nvPicPr>
          <p:cNvPr id="118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2135" y="811995"/>
            <a:ext cx="258701" cy="258701"/>
          </a:xfrm>
          <a:prstGeom prst="rect">
            <a:avLst/>
          </a:prstGeom>
        </p:spPr>
      </p:pic>
      <p:pic>
        <p:nvPicPr>
          <p:cNvPr id="4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515159" y="1613646"/>
            <a:ext cx="355907" cy="355907"/>
          </a:xfrm>
          <a:prstGeom prst="rect">
            <a:avLst/>
          </a:prstGeom>
        </p:spPr>
      </p:pic>
      <p:pic>
        <p:nvPicPr>
          <p:cNvPr id="119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562136" y="2227956"/>
            <a:ext cx="355907" cy="355907"/>
          </a:xfrm>
          <a:prstGeom prst="rect">
            <a:avLst/>
          </a:prstGeom>
        </p:spPr>
      </p:pic>
      <p:pic>
        <p:nvPicPr>
          <p:cNvPr id="120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376161" y="717789"/>
            <a:ext cx="355907" cy="355907"/>
          </a:xfrm>
          <a:prstGeom prst="rect">
            <a:avLst/>
          </a:prstGeom>
        </p:spPr>
      </p:pic>
      <p:pic>
        <p:nvPicPr>
          <p:cNvPr id="5" name="táo gái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49399" y="1517393"/>
            <a:ext cx="1369471" cy="1069149"/>
          </a:xfrm>
          <a:prstGeom prst="rect">
            <a:avLst/>
          </a:prstGeom>
        </p:spPr>
      </p:pic>
      <p:pic>
        <p:nvPicPr>
          <p:cNvPr id="7" name="TÁO ĐỎ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47748" y="1613209"/>
            <a:ext cx="1310698" cy="1043919"/>
          </a:xfrm>
          <a:prstGeom prst="rect">
            <a:avLst/>
          </a:prstGeom>
        </p:spPr>
      </p:pic>
      <p:pic>
        <p:nvPicPr>
          <p:cNvPr id="36" name="bé gái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08" b="97020" l="27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65" y="3054196"/>
            <a:ext cx="4152181" cy="4182219"/>
          </a:xfrm>
          <a:prstGeom prst="rect">
            <a:avLst/>
          </a:prstGeom>
        </p:spPr>
      </p:pic>
      <p:grpSp>
        <p:nvGrpSpPr>
          <p:cNvPr id="133" name="GIỎ CAM2"/>
          <p:cNvGrpSpPr/>
          <p:nvPr/>
        </p:nvGrpSpPr>
        <p:grpSpPr>
          <a:xfrm>
            <a:off x="11832468" y="2995950"/>
            <a:ext cx="4152181" cy="4182219"/>
            <a:chOff x="12311965" y="145928"/>
            <a:chExt cx="4152181" cy="4182219"/>
          </a:xfrm>
        </p:grpSpPr>
        <p:pic>
          <p:nvPicPr>
            <p:cNvPr id="121" name="bé gái1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208" b="97020" l="2791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1965" y="145928"/>
              <a:ext cx="4152181" cy="4182219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2822676" y="2095263"/>
              <a:ext cx="678171" cy="561865"/>
            </a:xfrm>
            <a:custGeom>
              <a:avLst/>
              <a:gdLst>
                <a:gd name="connsiteX0" fmla="*/ 0 w 676035"/>
                <a:gd name="connsiteY0" fmla="*/ 0 h 491979"/>
                <a:gd name="connsiteX1" fmla="*/ 676035 w 676035"/>
                <a:gd name="connsiteY1" fmla="*/ 0 h 491979"/>
                <a:gd name="connsiteX2" fmla="*/ 676035 w 676035"/>
                <a:gd name="connsiteY2" fmla="*/ 491979 h 491979"/>
                <a:gd name="connsiteX3" fmla="*/ 0 w 676035"/>
                <a:gd name="connsiteY3" fmla="*/ 491979 h 491979"/>
                <a:gd name="connsiteX4" fmla="*/ 0 w 676035"/>
                <a:gd name="connsiteY4" fmla="*/ 0 h 491979"/>
                <a:gd name="connsiteX0" fmla="*/ 0 w 676035"/>
                <a:gd name="connsiteY0" fmla="*/ 107576 h 599555"/>
                <a:gd name="connsiteX1" fmla="*/ 635694 w 676035"/>
                <a:gd name="connsiteY1" fmla="*/ 0 h 599555"/>
                <a:gd name="connsiteX2" fmla="*/ 676035 w 676035"/>
                <a:gd name="connsiteY2" fmla="*/ 599555 h 599555"/>
                <a:gd name="connsiteX3" fmla="*/ 0 w 676035"/>
                <a:gd name="connsiteY3" fmla="*/ 599555 h 599555"/>
                <a:gd name="connsiteX4" fmla="*/ 0 w 676035"/>
                <a:gd name="connsiteY4" fmla="*/ 107576 h 599555"/>
                <a:gd name="connsiteX0" fmla="*/ 0 w 783611"/>
                <a:gd name="connsiteY0" fmla="*/ 80682 h 599555"/>
                <a:gd name="connsiteX1" fmla="*/ 743270 w 783611"/>
                <a:gd name="connsiteY1" fmla="*/ 0 h 599555"/>
                <a:gd name="connsiteX2" fmla="*/ 783611 w 783611"/>
                <a:gd name="connsiteY2" fmla="*/ 599555 h 599555"/>
                <a:gd name="connsiteX3" fmla="*/ 107576 w 783611"/>
                <a:gd name="connsiteY3" fmla="*/ 599555 h 599555"/>
                <a:gd name="connsiteX4" fmla="*/ 0 w 783611"/>
                <a:gd name="connsiteY4" fmla="*/ 80682 h 599555"/>
                <a:gd name="connsiteX0" fmla="*/ 0 w 783611"/>
                <a:gd name="connsiteY0" fmla="*/ 80682 h 599555"/>
                <a:gd name="connsiteX1" fmla="*/ 743270 w 783611"/>
                <a:gd name="connsiteY1" fmla="*/ 0 h 599555"/>
                <a:gd name="connsiteX2" fmla="*/ 783611 w 783611"/>
                <a:gd name="connsiteY2" fmla="*/ 559214 h 599555"/>
                <a:gd name="connsiteX3" fmla="*/ 107576 w 783611"/>
                <a:gd name="connsiteY3" fmla="*/ 599555 h 599555"/>
                <a:gd name="connsiteX4" fmla="*/ 0 w 783611"/>
                <a:gd name="connsiteY4" fmla="*/ 80682 h 599555"/>
                <a:gd name="connsiteX0" fmla="*/ 0 w 783611"/>
                <a:gd name="connsiteY0" fmla="*/ 80682 h 599555"/>
                <a:gd name="connsiteX1" fmla="*/ 743270 w 783611"/>
                <a:gd name="connsiteY1" fmla="*/ 0 h 599555"/>
                <a:gd name="connsiteX2" fmla="*/ 783611 w 783611"/>
                <a:gd name="connsiteY2" fmla="*/ 559214 h 599555"/>
                <a:gd name="connsiteX3" fmla="*/ 107576 w 783611"/>
                <a:gd name="connsiteY3" fmla="*/ 599555 h 599555"/>
                <a:gd name="connsiteX4" fmla="*/ 0 w 783611"/>
                <a:gd name="connsiteY4" fmla="*/ 80682 h 59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611" h="599555">
                  <a:moveTo>
                    <a:pt x="0" y="80682"/>
                  </a:moveTo>
                  <a:lnTo>
                    <a:pt x="743270" y="0"/>
                  </a:lnTo>
                  <a:cubicBezTo>
                    <a:pt x="756717" y="186405"/>
                    <a:pt x="729823" y="372809"/>
                    <a:pt x="783611" y="559214"/>
                  </a:cubicBezTo>
                  <a:lnTo>
                    <a:pt x="107576" y="599555"/>
                  </a:lnTo>
                  <a:lnTo>
                    <a:pt x="0" y="806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7" name="táo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16944" y="266917"/>
            <a:ext cx="1292464" cy="1085182"/>
          </a:xfrm>
          <a:prstGeom prst="rect">
            <a:avLst/>
          </a:prstGeom>
        </p:spPr>
      </p:pic>
      <p:pic>
        <p:nvPicPr>
          <p:cNvPr id="141" name="bé gái3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208" b="97020" l="27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644" y="2943414"/>
            <a:ext cx="4152181" cy="4182219"/>
          </a:xfrm>
          <a:prstGeom prst="rect">
            <a:avLst/>
          </a:prstGeom>
        </p:spPr>
      </p:pic>
      <p:grpSp>
        <p:nvGrpSpPr>
          <p:cNvPr id="142" name="Group 141"/>
          <p:cNvGrpSpPr/>
          <p:nvPr/>
        </p:nvGrpSpPr>
        <p:grpSpPr>
          <a:xfrm>
            <a:off x="9441803" y="479384"/>
            <a:ext cx="1192862" cy="857078"/>
            <a:chOff x="6990468" y="-297051"/>
            <a:chExt cx="1637697" cy="1004375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n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8110394" y="1613209"/>
            <a:ext cx="1192862" cy="857078"/>
            <a:chOff x="6990468" y="-297051"/>
            <a:chExt cx="1637697" cy="1004375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47" name="TextBox 146"/>
            <p:cNvSpPr txBox="1"/>
            <p:nvPr/>
          </p:nvSpPr>
          <p:spPr>
            <a:xfrm>
              <a:off x="7377619" y="-197660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m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0639606" y="1736610"/>
            <a:ext cx="1192862" cy="857078"/>
            <a:chOff x="6990468" y="-297051"/>
            <a:chExt cx="1637697" cy="1004375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50" name="TextBox 149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315825" y="605888"/>
            <a:ext cx="1192862" cy="857078"/>
            <a:chOff x="6990468" y="-297051"/>
            <a:chExt cx="1637697" cy="1004375"/>
          </a:xfrm>
        </p:grpSpPr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7463223" y="-146389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.VnAvant" panose="020B7200000000000000" pitchFamily="34" charset="0"/>
                </a:rPr>
                <a:t>l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15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48236" y="7012086"/>
            <a:ext cx="258701" cy="258701"/>
          </a:xfrm>
          <a:prstGeom prst="rect">
            <a:avLst/>
          </a:prstGeom>
        </p:spPr>
      </p:pic>
      <p:pic>
        <p:nvPicPr>
          <p:cNvPr id="155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306247" y="3738693"/>
            <a:ext cx="258701" cy="258701"/>
          </a:xfrm>
          <a:prstGeom prst="rect">
            <a:avLst/>
          </a:prstGeom>
        </p:spPr>
      </p:pic>
      <p:pic>
        <p:nvPicPr>
          <p:cNvPr id="156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53144" y="184556"/>
            <a:ext cx="258701" cy="258701"/>
          </a:xfrm>
          <a:prstGeom prst="rect">
            <a:avLst/>
          </a:prstGeom>
        </p:spPr>
      </p:pic>
      <p:pic>
        <p:nvPicPr>
          <p:cNvPr id="157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22882" y="2126440"/>
            <a:ext cx="355907" cy="355907"/>
          </a:xfrm>
          <a:prstGeom prst="rect">
            <a:avLst/>
          </a:prstGeom>
        </p:spPr>
      </p:pic>
      <p:pic>
        <p:nvPicPr>
          <p:cNvPr id="158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287357" y="2769941"/>
            <a:ext cx="355907" cy="355907"/>
          </a:xfrm>
          <a:prstGeom prst="rect">
            <a:avLst/>
          </a:prstGeom>
        </p:spPr>
      </p:pic>
      <p:pic>
        <p:nvPicPr>
          <p:cNvPr id="159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369165" y="3419365"/>
            <a:ext cx="355907" cy="355907"/>
          </a:xfrm>
          <a:prstGeom prst="rect">
            <a:avLst/>
          </a:prstGeom>
        </p:spPr>
      </p:pic>
      <p:pic>
        <p:nvPicPr>
          <p:cNvPr id="160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747350" y="1364142"/>
            <a:ext cx="355907" cy="355907"/>
          </a:xfrm>
          <a:prstGeom prst="rect">
            <a:avLst/>
          </a:prstGeom>
        </p:spPr>
      </p:pic>
      <p:sp>
        <p:nvSpPr>
          <p:cNvPr id="163" name="bdau"/>
          <p:cNvSpPr/>
          <p:nvPr/>
        </p:nvSpPr>
        <p:spPr>
          <a:xfrm>
            <a:off x="9964271" y="6098433"/>
            <a:ext cx="1804357" cy="65108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.VnAvant" panose="020B7200000000000000" pitchFamily="34" charset="0"/>
              </a:rPr>
              <a:t>Høng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qu</a:t>
            </a:r>
            <a:r>
              <a:rPr lang="en-US" sz="2400" b="1" dirty="0" smtClean="0">
                <a:latin typeface=".VnAvant" panose="020B7200000000000000" pitchFamily="34" charset="0"/>
              </a:rPr>
              <a:t>¶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93" y="-1547"/>
            <a:ext cx="1899943" cy="1899943"/>
          </a:xfrm>
          <a:prstGeom prst="rect">
            <a:avLst/>
          </a:prstGeom>
        </p:spPr>
      </p:pic>
      <p:sp>
        <p:nvSpPr>
          <p:cNvPr id="169" name="Oval 168"/>
          <p:cNvSpPr/>
          <p:nvPr/>
        </p:nvSpPr>
        <p:spPr>
          <a:xfrm>
            <a:off x="5865735" y="266917"/>
            <a:ext cx="1327876" cy="1250476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27080" y="573186"/>
            <a:ext cx="111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h-k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1" name="AutoShape 2" descr="Nấm Cây Rừng - Ảnh miễn phí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-0.01198 0.445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2229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42 -0.0338 L 0.47383 -0.01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83 -0.01042 C 0.47383 0.02731 0.57357 0.05671 0.69505 0.05671 C 0.82031 0.05671 0.92018 0.02731 0.92018 -0.01042 C 0.92018 -0.04838 1.02018 -0.07755 1.14544 -0.07755 C 1.2668 -0.07755 1.36706 -0.04838 1.36706 -0.0104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11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00638 0.4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0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1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6862 -0.021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62 -0.02153 L 1.56888 0.02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13" y="20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1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01953 0.5370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6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4882 -0.060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19 0.00949 C 0.28619 0.04444 0.41445 0.07152 0.54283 0.07152 C 0.67226 0.07152 0.76875 0.04444 0.76875 0.00949 C 0.76875 -0.02547 0.86562 -0.05255 0.99414 -0.05255 C 1.1233 -0.05255 1.22044 -0.02547 1.22044 0.00949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6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47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76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76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04349 0.365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1824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34271 -0.0717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71 -0.07176 L -1.38607 -0.0078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78" y="192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01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03412 0.3678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1838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6993 -0.09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93 -0.09051 L -1.31355 -0.0122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88" y="391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01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4427 0.5460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713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47109 -0.0555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11 -0.05556 L -1.48242 0.0076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73" y="307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201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476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476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476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290612" cy="549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816084"/>
            <a:ext cx="12290612" cy="2029346"/>
          </a:xfrm>
          <a:custGeom>
            <a:avLst/>
            <a:gdLst>
              <a:gd name="connsiteX0" fmla="*/ 0 w 12192000"/>
              <a:gd name="connsiteY0" fmla="*/ 0 h 1536679"/>
              <a:gd name="connsiteX1" fmla="*/ 12192000 w 12192000"/>
              <a:gd name="connsiteY1" fmla="*/ 0 h 1536679"/>
              <a:gd name="connsiteX2" fmla="*/ 12192000 w 12192000"/>
              <a:gd name="connsiteY2" fmla="*/ 1536679 h 1536679"/>
              <a:gd name="connsiteX3" fmla="*/ 0 w 12192000"/>
              <a:gd name="connsiteY3" fmla="*/ 1536679 h 1536679"/>
              <a:gd name="connsiteX4" fmla="*/ 0 w 12192000"/>
              <a:gd name="connsiteY4" fmla="*/ 0 h 1536679"/>
              <a:gd name="connsiteX0" fmla="*/ 26894 w 12192000"/>
              <a:gd name="connsiteY0" fmla="*/ 0 h 1738385"/>
              <a:gd name="connsiteX1" fmla="*/ 12192000 w 12192000"/>
              <a:gd name="connsiteY1" fmla="*/ 201706 h 1738385"/>
              <a:gd name="connsiteX2" fmla="*/ 12192000 w 12192000"/>
              <a:gd name="connsiteY2" fmla="*/ 1738385 h 1738385"/>
              <a:gd name="connsiteX3" fmla="*/ 0 w 12192000"/>
              <a:gd name="connsiteY3" fmla="*/ 1738385 h 1738385"/>
              <a:gd name="connsiteX4" fmla="*/ 26894 w 12192000"/>
              <a:gd name="connsiteY4" fmla="*/ 0 h 1738385"/>
              <a:gd name="connsiteX0" fmla="*/ 26894 w 12192000"/>
              <a:gd name="connsiteY0" fmla="*/ 97076 h 1835461"/>
              <a:gd name="connsiteX1" fmla="*/ 12192000 w 12192000"/>
              <a:gd name="connsiteY1" fmla="*/ 298782 h 1835461"/>
              <a:gd name="connsiteX2" fmla="*/ 12192000 w 12192000"/>
              <a:gd name="connsiteY2" fmla="*/ 1835461 h 1835461"/>
              <a:gd name="connsiteX3" fmla="*/ 0 w 12192000"/>
              <a:gd name="connsiteY3" fmla="*/ 1835461 h 1835461"/>
              <a:gd name="connsiteX4" fmla="*/ 26894 w 12192000"/>
              <a:gd name="connsiteY4" fmla="*/ 97076 h 1835461"/>
              <a:gd name="connsiteX0" fmla="*/ 26894 w 12192000"/>
              <a:gd name="connsiteY0" fmla="*/ 290961 h 2029346"/>
              <a:gd name="connsiteX1" fmla="*/ 7449671 w 12192000"/>
              <a:gd name="connsiteY1" fmla="*/ 11410 h 2029346"/>
              <a:gd name="connsiteX2" fmla="*/ 12192000 w 12192000"/>
              <a:gd name="connsiteY2" fmla="*/ 492667 h 2029346"/>
              <a:gd name="connsiteX3" fmla="*/ 12192000 w 12192000"/>
              <a:gd name="connsiteY3" fmla="*/ 2029346 h 2029346"/>
              <a:gd name="connsiteX4" fmla="*/ 0 w 12192000"/>
              <a:gd name="connsiteY4" fmla="*/ 2029346 h 2029346"/>
              <a:gd name="connsiteX5" fmla="*/ 26894 w 12192000"/>
              <a:gd name="connsiteY5" fmla="*/ 290961 h 20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029346">
                <a:moveTo>
                  <a:pt x="26894" y="290961"/>
                </a:moveTo>
                <a:cubicBezTo>
                  <a:pt x="1243853" y="3944"/>
                  <a:pt x="5422153" y="-22208"/>
                  <a:pt x="7449671" y="11410"/>
                </a:cubicBezTo>
                <a:cubicBezTo>
                  <a:pt x="9477189" y="45028"/>
                  <a:pt x="11376959" y="205650"/>
                  <a:pt x="12192000" y="492667"/>
                </a:cubicBezTo>
                <a:lnTo>
                  <a:pt x="12192000" y="2029346"/>
                </a:lnTo>
                <a:lnTo>
                  <a:pt x="0" y="2029346"/>
                </a:lnTo>
                <a:lnTo>
                  <a:pt x="26894" y="290961"/>
                </a:lnTo>
                <a:close/>
              </a:path>
            </a:pathLst>
          </a:custGeom>
          <a:solidFill>
            <a:srgbClr val="92D05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969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360" y="4052140"/>
            <a:ext cx="1410917" cy="1410917"/>
          </a:xfrm>
          <a:prstGeom prst="rect">
            <a:avLst/>
          </a:prstGeom>
        </p:spPr>
      </p:pic>
      <p:pic>
        <p:nvPicPr>
          <p:cNvPr id="16" name="cau b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7315200" cy="6494929"/>
          </a:xfrm>
          <a:prstGeom prst="rect">
            <a:avLst/>
          </a:prstGeom>
        </p:spPr>
      </p:pic>
      <p:pic>
        <p:nvPicPr>
          <p:cNvPr id="61" name="ta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5856" y="1842912"/>
            <a:ext cx="1240451" cy="9525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980465" y="2044294"/>
            <a:ext cx="1192862" cy="857078"/>
            <a:chOff x="6990468" y="-297051"/>
            <a:chExt cx="1637697" cy="10043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31498" y="-148806"/>
              <a:ext cx="901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n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3" name="cau be1"/>
          <p:cNvGrpSpPr/>
          <p:nvPr/>
        </p:nvGrpSpPr>
        <p:grpSpPr>
          <a:xfrm>
            <a:off x="-4275093" y="3494599"/>
            <a:ext cx="3398130" cy="3363401"/>
            <a:chOff x="802809" y="3494599"/>
            <a:chExt cx="3398130" cy="3363401"/>
          </a:xfrm>
        </p:grpSpPr>
        <p:grpSp>
          <p:nvGrpSpPr>
            <p:cNvPr id="64" name="Group 63"/>
            <p:cNvGrpSpPr/>
            <p:nvPr/>
          </p:nvGrpSpPr>
          <p:grpSpPr>
            <a:xfrm>
              <a:off x="802809" y="3494599"/>
              <a:ext cx="3398130" cy="3363401"/>
              <a:chOff x="828575" y="4004964"/>
              <a:chExt cx="2847560" cy="2853036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500" b="97000" l="10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8575" y="4004964"/>
                <a:ext cx="2847560" cy="2853036"/>
              </a:xfrm>
              <a:prstGeom prst="rect">
                <a:avLst/>
              </a:prstGeom>
            </p:spPr>
          </p:pic>
          <p:sp>
            <p:nvSpPr>
              <p:cNvPr id="70" name="Flowchart: Manual Operation 69"/>
              <p:cNvSpPr/>
              <p:nvPr/>
            </p:nvSpPr>
            <p:spPr>
              <a:xfrm>
                <a:off x="2769013" y="5570873"/>
                <a:ext cx="800413" cy="359474"/>
              </a:xfrm>
              <a:prstGeom prst="flowChartManualOperation">
                <a:avLst/>
              </a:prstGeom>
              <a:solidFill>
                <a:srgbClr val="EB79D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3225390" y="5493440"/>
              <a:ext cx="6599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01139" y="5642987"/>
              <a:ext cx="5084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73987" y="5340625"/>
              <a:ext cx="45719" cy="3970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89609" y="5379701"/>
              <a:ext cx="45719" cy="3847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61279" y="1866079"/>
            <a:ext cx="1192862" cy="857078"/>
            <a:chOff x="6990468" y="-297051"/>
            <a:chExt cx="1637697" cy="1004375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l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45107" y="1362430"/>
            <a:ext cx="1192862" cy="857078"/>
            <a:chOff x="6990468" y="-297051"/>
            <a:chExt cx="1637697" cy="100437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g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3448" y="590363"/>
            <a:ext cx="1192862" cy="857078"/>
            <a:chOff x="6990468" y="-297051"/>
            <a:chExt cx="1637697" cy="100437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386975" y="-297051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m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11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06357" y="2795495"/>
            <a:ext cx="258701" cy="258701"/>
          </a:xfrm>
          <a:prstGeom prst="rect">
            <a:avLst/>
          </a:prstGeom>
        </p:spPr>
      </p:pic>
      <p:pic>
        <p:nvPicPr>
          <p:cNvPr id="158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287357" y="2769941"/>
            <a:ext cx="355907" cy="35590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6105563" y="608797"/>
            <a:ext cx="1192862" cy="857078"/>
            <a:chOff x="6990468" y="-297051"/>
            <a:chExt cx="1637697" cy="100437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ô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712744" y="2031297"/>
            <a:ext cx="1192862" cy="857078"/>
            <a:chOff x="6990468" y="-297051"/>
            <a:chExt cx="1637697" cy="100437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91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793134" y="1602465"/>
            <a:ext cx="355907" cy="355907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8445855" y="2638505"/>
            <a:ext cx="1192862" cy="857078"/>
            <a:chOff x="6990468" y="-297051"/>
            <a:chExt cx="1637697" cy="1004375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u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190001" y="2774869"/>
            <a:ext cx="1192862" cy="857078"/>
            <a:chOff x="6990468" y="-297051"/>
            <a:chExt cx="1637697" cy="1004375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¬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937012" y="2689598"/>
            <a:ext cx="1192862" cy="857078"/>
            <a:chOff x="6990468" y="-297051"/>
            <a:chExt cx="1637697" cy="100437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«</a:t>
              </a:r>
            </a:p>
          </p:txBody>
        </p:sp>
      </p:grpSp>
      <p:pic>
        <p:nvPicPr>
          <p:cNvPr id="12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5708" y="1076912"/>
            <a:ext cx="258701" cy="258701"/>
          </a:xfrm>
          <a:prstGeom prst="rect">
            <a:avLst/>
          </a:prstGeom>
        </p:spPr>
      </p:pic>
      <p:pic>
        <p:nvPicPr>
          <p:cNvPr id="125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5709" y="1590133"/>
            <a:ext cx="258701" cy="258701"/>
          </a:xfrm>
          <a:prstGeom prst="rect">
            <a:avLst/>
          </a:prstGeom>
        </p:spPr>
      </p:pic>
      <p:pic>
        <p:nvPicPr>
          <p:cNvPr id="126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76963" y="2152923"/>
            <a:ext cx="258701" cy="258701"/>
          </a:xfrm>
          <a:prstGeom prst="rect">
            <a:avLst/>
          </a:prstGeom>
        </p:spPr>
      </p:pic>
      <p:pic>
        <p:nvPicPr>
          <p:cNvPr id="12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48323" y="3320582"/>
            <a:ext cx="258701" cy="258701"/>
          </a:xfrm>
          <a:prstGeom prst="rect">
            <a:avLst/>
          </a:prstGeom>
        </p:spPr>
      </p:pic>
      <p:pic>
        <p:nvPicPr>
          <p:cNvPr id="128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5709" y="551825"/>
            <a:ext cx="258701" cy="258701"/>
          </a:xfrm>
          <a:prstGeom prst="rect">
            <a:avLst/>
          </a:prstGeom>
        </p:spPr>
      </p:pic>
      <p:pic>
        <p:nvPicPr>
          <p:cNvPr id="129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42426" y="209597"/>
            <a:ext cx="258701" cy="258701"/>
          </a:xfrm>
          <a:prstGeom prst="rect">
            <a:avLst/>
          </a:prstGeom>
        </p:spPr>
      </p:pic>
      <p:pic>
        <p:nvPicPr>
          <p:cNvPr id="130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55873" y="3872621"/>
            <a:ext cx="258701" cy="258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8" y="-350501"/>
            <a:ext cx="2791707" cy="2863153"/>
          </a:xfrm>
          <a:prstGeom prst="rect">
            <a:avLst/>
          </a:prstGeom>
        </p:spPr>
      </p:pic>
      <p:sp>
        <p:nvSpPr>
          <p:cNvPr id="135" name="Oval 134"/>
          <p:cNvSpPr/>
          <p:nvPr/>
        </p:nvSpPr>
        <p:spPr>
          <a:xfrm>
            <a:off x="929018" y="170181"/>
            <a:ext cx="1774543" cy="1822401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1167226" y="735301"/>
            <a:ext cx="1245055" cy="150408"/>
          </a:xfrm>
          <a:custGeom>
            <a:avLst/>
            <a:gdLst>
              <a:gd name="connsiteX0" fmla="*/ 1090413 w 1245055"/>
              <a:gd name="connsiteY0" fmla="*/ 17215 h 150408"/>
              <a:gd name="connsiteX1" fmla="*/ 1245055 w 1245055"/>
              <a:gd name="connsiteY1" fmla="*/ 150408 h 150408"/>
              <a:gd name="connsiteX2" fmla="*/ 1178458 w 1245055"/>
              <a:gd name="connsiteY2" fmla="*/ 150408 h 150408"/>
              <a:gd name="connsiteX3" fmla="*/ 1090413 w 1245055"/>
              <a:gd name="connsiteY3" fmla="*/ 83811 h 150408"/>
              <a:gd name="connsiteX4" fmla="*/ 1002368 w 1245055"/>
              <a:gd name="connsiteY4" fmla="*/ 150408 h 150408"/>
              <a:gd name="connsiteX5" fmla="*/ 935771 w 1245055"/>
              <a:gd name="connsiteY5" fmla="*/ 150408 h 150408"/>
              <a:gd name="connsiteX6" fmla="*/ 1090413 w 1245055"/>
              <a:gd name="connsiteY6" fmla="*/ 17215 h 150408"/>
              <a:gd name="connsiteX7" fmla="*/ 154642 w 1245055"/>
              <a:gd name="connsiteY7" fmla="*/ 0 h 150408"/>
              <a:gd name="connsiteX8" fmla="*/ 309284 w 1245055"/>
              <a:gd name="connsiteY8" fmla="*/ 133193 h 150408"/>
              <a:gd name="connsiteX9" fmla="*/ 242687 w 1245055"/>
              <a:gd name="connsiteY9" fmla="*/ 133193 h 150408"/>
              <a:gd name="connsiteX10" fmla="*/ 154642 w 1245055"/>
              <a:gd name="connsiteY10" fmla="*/ 66596 h 150408"/>
              <a:gd name="connsiteX11" fmla="*/ 66597 w 1245055"/>
              <a:gd name="connsiteY11" fmla="*/ 133193 h 150408"/>
              <a:gd name="connsiteX12" fmla="*/ 0 w 1245055"/>
              <a:gd name="connsiteY12" fmla="*/ 133193 h 150408"/>
              <a:gd name="connsiteX13" fmla="*/ 154642 w 1245055"/>
              <a:gd name="connsiteY13" fmla="*/ 0 h 1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5055" h="150408">
                <a:moveTo>
                  <a:pt x="1090413" y="17215"/>
                </a:moveTo>
                <a:cubicBezTo>
                  <a:pt x="1175819" y="17215"/>
                  <a:pt x="1245055" y="76848"/>
                  <a:pt x="1245055" y="150408"/>
                </a:cubicBezTo>
                <a:lnTo>
                  <a:pt x="1178458" y="150408"/>
                </a:lnTo>
                <a:cubicBezTo>
                  <a:pt x="1178458" y="113627"/>
                  <a:pt x="1139039" y="83811"/>
                  <a:pt x="1090413" y="83811"/>
                </a:cubicBezTo>
                <a:cubicBezTo>
                  <a:pt x="1041787" y="83811"/>
                  <a:pt x="1002368" y="113627"/>
                  <a:pt x="1002368" y="150408"/>
                </a:cubicBezTo>
                <a:lnTo>
                  <a:pt x="935771" y="150408"/>
                </a:lnTo>
                <a:cubicBezTo>
                  <a:pt x="935771" y="76848"/>
                  <a:pt x="1005007" y="17215"/>
                  <a:pt x="1090413" y="17215"/>
                </a:cubicBezTo>
                <a:close/>
                <a:moveTo>
                  <a:pt x="154642" y="0"/>
                </a:moveTo>
                <a:cubicBezTo>
                  <a:pt x="240048" y="0"/>
                  <a:pt x="309284" y="59633"/>
                  <a:pt x="309284" y="133193"/>
                </a:cubicBezTo>
                <a:lnTo>
                  <a:pt x="242687" y="133193"/>
                </a:lnTo>
                <a:cubicBezTo>
                  <a:pt x="242687" y="96412"/>
                  <a:pt x="203268" y="66596"/>
                  <a:pt x="154642" y="66596"/>
                </a:cubicBezTo>
                <a:cubicBezTo>
                  <a:pt x="106016" y="66596"/>
                  <a:pt x="66597" y="96412"/>
                  <a:pt x="66597" y="133193"/>
                </a:cubicBezTo>
                <a:lnTo>
                  <a:pt x="0" y="133193"/>
                </a:lnTo>
                <a:cubicBezTo>
                  <a:pt x="0" y="59633"/>
                  <a:pt x="69236" y="0"/>
                  <a:pt x="1546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83992" y="664998"/>
            <a:ext cx="328288" cy="328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164419" y="646361"/>
            <a:ext cx="328288" cy="328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dau"/>
          <p:cNvSpPr/>
          <p:nvPr/>
        </p:nvSpPr>
        <p:spPr>
          <a:xfrm>
            <a:off x="10202498" y="6239436"/>
            <a:ext cx="1465729" cy="6014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.VnAvant" panose="020B7200000000000000" pitchFamily="34" charset="0"/>
              </a:rPr>
              <a:t>B¾t ®</a:t>
            </a:r>
            <a:r>
              <a:rPr lang="en-US" sz="2400" b="1" dirty="0" err="1" smtClean="0">
                <a:latin typeface=".VnAvant" panose="020B7200000000000000" pitchFamily="34" charset="0"/>
              </a:rPr>
              <a:t>Çu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2836082" y="1943905"/>
            <a:ext cx="932044" cy="568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.VnAvant" panose="020B7200000000000000" pitchFamily="34" charset="0"/>
              </a:rPr>
              <a:t>k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20975" y="885709"/>
            <a:ext cx="2084477" cy="14609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607309" y="1362430"/>
            <a:ext cx="430004" cy="2277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01198 0.445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2229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32 0.0081 L 0.47383 -0.01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83 -0.01042 C 0.47383 0.02731 0.57357 0.05671 0.69505 0.05671 C 0.82031 0.05671 0.92018 0.02731 0.92018 -0.01042 C 0.92018 -0.04838 1.02018 -0.07755 1.14544 -0.07755 C 1.2668 -0.07755 1.36706 -0.04838 1.36706 -0.01042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1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76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7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76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76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76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476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7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4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-0.23477 -0.0013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-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5 1.85185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8" grpId="0" animBg="1"/>
      <p:bldP spid="14" grpId="0" animBg="1"/>
      <p:bldP spid="140" grpId="0" animBg="1"/>
      <p:bldP spid="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290612" cy="549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816084"/>
            <a:ext cx="12290612" cy="2029346"/>
          </a:xfrm>
          <a:custGeom>
            <a:avLst/>
            <a:gdLst>
              <a:gd name="connsiteX0" fmla="*/ 0 w 12192000"/>
              <a:gd name="connsiteY0" fmla="*/ 0 h 1536679"/>
              <a:gd name="connsiteX1" fmla="*/ 12192000 w 12192000"/>
              <a:gd name="connsiteY1" fmla="*/ 0 h 1536679"/>
              <a:gd name="connsiteX2" fmla="*/ 12192000 w 12192000"/>
              <a:gd name="connsiteY2" fmla="*/ 1536679 h 1536679"/>
              <a:gd name="connsiteX3" fmla="*/ 0 w 12192000"/>
              <a:gd name="connsiteY3" fmla="*/ 1536679 h 1536679"/>
              <a:gd name="connsiteX4" fmla="*/ 0 w 12192000"/>
              <a:gd name="connsiteY4" fmla="*/ 0 h 1536679"/>
              <a:gd name="connsiteX0" fmla="*/ 26894 w 12192000"/>
              <a:gd name="connsiteY0" fmla="*/ 0 h 1738385"/>
              <a:gd name="connsiteX1" fmla="*/ 12192000 w 12192000"/>
              <a:gd name="connsiteY1" fmla="*/ 201706 h 1738385"/>
              <a:gd name="connsiteX2" fmla="*/ 12192000 w 12192000"/>
              <a:gd name="connsiteY2" fmla="*/ 1738385 h 1738385"/>
              <a:gd name="connsiteX3" fmla="*/ 0 w 12192000"/>
              <a:gd name="connsiteY3" fmla="*/ 1738385 h 1738385"/>
              <a:gd name="connsiteX4" fmla="*/ 26894 w 12192000"/>
              <a:gd name="connsiteY4" fmla="*/ 0 h 1738385"/>
              <a:gd name="connsiteX0" fmla="*/ 26894 w 12192000"/>
              <a:gd name="connsiteY0" fmla="*/ 97076 h 1835461"/>
              <a:gd name="connsiteX1" fmla="*/ 12192000 w 12192000"/>
              <a:gd name="connsiteY1" fmla="*/ 298782 h 1835461"/>
              <a:gd name="connsiteX2" fmla="*/ 12192000 w 12192000"/>
              <a:gd name="connsiteY2" fmla="*/ 1835461 h 1835461"/>
              <a:gd name="connsiteX3" fmla="*/ 0 w 12192000"/>
              <a:gd name="connsiteY3" fmla="*/ 1835461 h 1835461"/>
              <a:gd name="connsiteX4" fmla="*/ 26894 w 12192000"/>
              <a:gd name="connsiteY4" fmla="*/ 97076 h 1835461"/>
              <a:gd name="connsiteX0" fmla="*/ 26894 w 12192000"/>
              <a:gd name="connsiteY0" fmla="*/ 290961 h 2029346"/>
              <a:gd name="connsiteX1" fmla="*/ 7449671 w 12192000"/>
              <a:gd name="connsiteY1" fmla="*/ 11410 h 2029346"/>
              <a:gd name="connsiteX2" fmla="*/ 12192000 w 12192000"/>
              <a:gd name="connsiteY2" fmla="*/ 492667 h 2029346"/>
              <a:gd name="connsiteX3" fmla="*/ 12192000 w 12192000"/>
              <a:gd name="connsiteY3" fmla="*/ 2029346 h 2029346"/>
              <a:gd name="connsiteX4" fmla="*/ 0 w 12192000"/>
              <a:gd name="connsiteY4" fmla="*/ 2029346 h 2029346"/>
              <a:gd name="connsiteX5" fmla="*/ 26894 w 12192000"/>
              <a:gd name="connsiteY5" fmla="*/ 290961 h 20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029346">
                <a:moveTo>
                  <a:pt x="26894" y="290961"/>
                </a:moveTo>
                <a:cubicBezTo>
                  <a:pt x="1243853" y="3944"/>
                  <a:pt x="5422153" y="-22208"/>
                  <a:pt x="7449671" y="11410"/>
                </a:cubicBezTo>
                <a:cubicBezTo>
                  <a:pt x="9477189" y="45028"/>
                  <a:pt x="11376959" y="205650"/>
                  <a:pt x="12192000" y="492667"/>
                </a:cubicBezTo>
                <a:lnTo>
                  <a:pt x="12192000" y="2029346"/>
                </a:lnTo>
                <a:lnTo>
                  <a:pt x="0" y="2029346"/>
                </a:lnTo>
                <a:lnTo>
                  <a:pt x="26894" y="290961"/>
                </a:lnTo>
                <a:close/>
              </a:path>
            </a:pathLst>
          </a:custGeom>
          <a:solidFill>
            <a:srgbClr val="92D05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969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41" y="4110625"/>
            <a:ext cx="1410917" cy="1410917"/>
          </a:xfrm>
          <a:prstGeom prst="rect">
            <a:avLst/>
          </a:prstGeom>
        </p:spPr>
      </p:pic>
      <p:pic>
        <p:nvPicPr>
          <p:cNvPr id="16" name="cau b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7315200" cy="649492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42060" y="1917791"/>
            <a:ext cx="1192862" cy="857078"/>
            <a:chOff x="6990468" y="-297051"/>
            <a:chExt cx="1637697" cy="10043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h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61279" y="1866079"/>
            <a:ext cx="1192862" cy="857078"/>
            <a:chOff x="6990468" y="-297051"/>
            <a:chExt cx="1637697" cy="1004375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l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45107" y="1362430"/>
            <a:ext cx="1192862" cy="857078"/>
            <a:chOff x="6990468" y="-297051"/>
            <a:chExt cx="1637697" cy="100437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g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3448" y="590363"/>
            <a:ext cx="1192862" cy="857078"/>
            <a:chOff x="6990468" y="-297051"/>
            <a:chExt cx="1637697" cy="100437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386975" y="-297051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m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11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6357" y="2795495"/>
            <a:ext cx="258701" cy="258701"/>
          </a:xfrm>
          <a:prstGeom prst="rect">
            <a:avLst/>
          </a:prstGeom>
        </p:spPr>
      </p:pic>
      <p:pic>
        <p:nvPicPr>
          <p:cNvPr id="158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287357" y="2769941"/>
            <a:ext cx="355907" cy="35590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6105563" y="608797"/>
            <a:ext cx="1192862" cy="857078"/>
            <a:chOff x="6990468" y="-297051"/>
            <a:chExt cx="1637697" cy="100437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ô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712744" y="2031297"/>
            <a:ext cx="1192862" cy="857078"/>
            <a:chOff x="6990468" y="-297051"/>
            <a:chExt cx="1637697" cy="100437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91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93134" y="1602465"/>
            <a:ext cx="355907" cy="355907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8445855" y="2638505"/>
            <a:ext cx="1192862" cy="857078"/>
            <a:chOff x="6990468" y="-297051"/>
            <a:chExt cx="1637697" cy="1004375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u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190001" y="2774869"/>
            <a:ext cx="1192862" cy="857078"/>
            <a:chOff x="6990468" y="-297051"/>
            <a:chExt cx="1637697" cy="1004375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¬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937012" y="2689598"/>
            <a:ext cx="1192862" cy="857078"/>
            <a:chOff x="6990468" y="-297051"/>
            <a:chExt cx="1637697" cy="100437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«</a:t>
              </a:r>
            </a:p>
          </p:txBody>
        </p:sp>
      </p:grpSp>
      <p:pic>
        <p:nvPicPr>
          <p:cNvPr id="12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5708" y="1076912"/>
            <a:ext cx="258701" cy="258701"/>
          </a:xfrm>
          <a:prstGeom prst="rect">
            <a:avLst/>
          </a:prstGeom>
        </p:spPr>
      </p:pic>
      <p:pic>
        <p:nvPicPr>
          <p:cNvPr id="125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5709" y="1590133"/>
            <a:ext cx="258701" cy="258701"/>
          </a:xfrm>
          <a:prstGeom prst="rect">
            <a:avLst/>
          </a:prstGeom>
        </p:spPr>
      </p:pic>
      <p:pic>
        <p:nvPicPr>
          <p:cNvPr id="126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76963" y="2152923"/>
            <a:ext cx="258701" cy="258701"/>
          </a:xfrm>
          <a:prstGeom prst="rect">
            <a:avLst/>
          </a:prstGeom>
        </p:spPr>
      </p:pic>
      <p:pic>
        <p:nvPicPr>
          <p:cNvPr id="12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48323" y="3320582"/>
            <a:ext cx="258701" cy="258701"/>
          </a:xfrm>
          <a:prstGeom prst="rect">
            <a:avLst/>
          </a:prstGeom>
        </p:spPr>
      </p:pic>
      <p:pic>
        <p:nvPicPr>
          <p:cNvPr id="128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5709" y="551825"/>
            <a:ext cx="258701" cy="258701"/>
          </a:xfrm>
          <a:prstGeom prst="rect">
            <a:avLst/>
          </a:prstGeom>
        </p:spPr>
      </p:pic>
      <p:pic>
        <p:nvPicPr>
          <p:cNvPr id="129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42426" y="209597"/>
            <a:ext cx="258701" cy="258701"/>
          </a:xfrm>
          <a:prstGeom prst="rect">
            <a:avLst/>
          </a:prstGeom>
        </p:spPr>
      </p:pic>
      <p:pic>
        <p:nvPicPr>
          <p:cNvPr id="130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55873" y="3872621"/>
            <a:ext cx="258701" cy="258701"/>
          </a:xfrm>
          <a:prstGeom prst="rect">
            <a:avLst/>
          </a:prstGeom>
        </p:spPr>
      </p:pic>
      <p:sp>
        <p:nvSpPr>
          <p:cNvPr id="17" name="bdau"/>
          <p:cNvSpPr/>
          <p:nvPr/>
        </p:nvSpPr>
        <p:spPr>
          <a:xfrm>
            <a:off x="10202498" y="6239436"/>
            <a:ext cx="1465729" cy="6014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.VnAvant" panose="020B7200000000000000" pitchFamily="34" charset="0"/>
              </a:rPr>
              <a:t>B¾t ®</a:t>
            </a:r>
            <a:r>
              <a:rPr lang="en-US" sz="2400" b="1" dirty="0" err="1" smtClean="0">
                <a:latin typeface=".VnAvant" panose="020B7200000000000000" pitchFamily="34" charset="0"/>
              </a:rPr>
              <a:t>Çu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27" y="215115"/>
            <a:ext cx="1899943" cy="1899943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9917460" y="502628"/>
            <a:ext cx="1327876" cy="1250476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308101" y="2208429"/>
            <a:ext cx="1192862" cy="857078"/>
            <a:chOff x="6990468" y="-297051"/>
            <a:chExt cx="1637697" cy="1004375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7531498" y="-148806"/>
              <a:ext cx="901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n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76" name="cau be1"/>
          <p:cNvGrpSpPr/>
          <p:nvPr/>
        </p:nvGrpSpPr>
        <p:grpSpPr>
          <a:xfrm>
            <a:off x="-4275093" y="3494599"/>
            <a:ext cx="3398130" cy="3363401"/>
            <a:chOff x="802809" y="3494599"/>
            <a:chExt cx="3398130" cy="3363401"/>
          </a:xfrm>
        </p:grpSpPr>
        <p:grpSp>
          <p:nvGrpSpPr>
            <p:cNvPr id="83" name="Group 82"/>
            <p:cNvGrpSpPr/>
            <p:nvPr/>
          </p:nvGrpSpPr>
          <p:grpSpPr>
            <a:xfrm>
              <a:off x="802809" y="3494599"/>
              <a:ext cx="3398130" cy="3363401"/>
              <a:chOff x="828575" y="4004964"/>
              <a:chExt cx="2847560" cy="2853036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500" b="97000" l="100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8575" y="4004964"/>
                <a:ext cx="2847560" cy="2853036"/>
              </a:xfrm>
              <a:prstGeom prst="rect">
                <a:avLst/>
              </a:prstGeom>
            </p:spPr>
          </p:pic>
          <p:sp>
            <p:nvSpPr>
              <p:cNvPr id="89" name="Flowchart: Manual Operation 88"/>
              <p:cNvSpPr/>
              <p:nvPr/>
            </p:nvSpPr>
            <p:spPr>
              <a:xfrm>
                <a:off x="2769013" y="5570873"/>
                <a:ext cx="800413" cy="359474"/>
              </a:xfrm>
              <a:prstGeom prst="flowChartManualOperation">
                <a:avLst/>
              </a:prstGeom>
              <a:solidFill>
                <a:srgbClr val="EB79D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3225390" y="5493440"/>
              <a:ext cx="6599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01139" y="5642987"/>
              <a:ext cx="508413" cy="45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73987" y="5340625"/>
              <a:ext cx="45719" cy="3970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789609" y="5379701"/>
              <a:ext cx="45719" cy="3847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02498" y="488204"/>
            <a:ext cx="79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76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7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76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76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76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76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7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043 0.3601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800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01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32 0.0081 L 0.61172 -0.032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0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72 -0.03287 C 0.61172 0.00486 0.69453 0.03426 0.79545 0.03426 C 0.89961 0.03426 0.98256 0.00486 0.98256 -0.03287 C 0.98256 -0.07083 1.06576 -0.1 1.16979 -0.1 C 1.27071 -0.1 1.35404 -0.07083 1.35404 -0.03287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01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290612" cy="549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816084"/>
            <a:ext cx="12290612" cy="2029346"/>
          </a:xfrm>
          <a:custGeom>
            <a:avLst/>
            <a:gdLst>
              <a:gd name="connsiteX0" fmla="*/ 0 w 12192000"/>
              <a:gd name="connsiteY0" fmla="*/ 0 h 1536679"/>
              <a:gd name="connsiteX1" fmla="*/ 12192000 w 12192000"/>
              <a:gd name="connsiteY1" fmla="*/ 0 h 1536679"/>
              <a:gd name="connsiteX2" fmla="*/ 12192000 w 12192000"/>
              <a:gd name="connsiteY2" fmla="*/ 1536679 h 1536679"/>
              <a:gd name="connsiteX3" fmla="*/ 0 w 12192000"/>
              <a:gd name="connsiteY3" fmla="*/ 1536679 h 1536679"/>
              <a:gd name="connsiteX4" fmla="*/ 0 w 12192000"/>
              <a:gd name="connsiteY4" fmla="*/ 0 h 1536679"/>
              <a:gd name="connsiteX0" fmla="*/ 26894 w 12192000"/>
              <a:gd name="connsiteY0" fmla="*/ 0 h 1738385"/>
              <a:gd name="connsiteX1" fmla="*/ 12192000 w 12192000"/>
              <a:gd name="connsiteY1" fmla="*/ 201706 h 1738385"/>
              <a:gd name="connsiteX2" fmla="*/ 12192000 w 12192000"/>
              <a:gd name="connsiteY2" fmla="*/ 1738385 h 1738385"/>
              <a:gd name="connsiteX3" fmla="*/ 0 w 12192000"/>
              <a:gd name="connsiteY3" fmla="*/ 1738385 h 1738385"/>
              <a:gd name="connsiteX4" fmla="*/ 26894 w 12192000"/>
              <a:gd name="connsiteY4" fmla="*/ 0 h 1738385"/>
              <a:gd name="connsiteX0" fmla="*/ 26894 w 12192000"/>
              <a:gd name="connsiteY0" fmla="*/ 97076 h 1835461"/>
              <a:gd name="connsiteX1" fmla="*/ 12192000 w 12192000"/>
              <a:gd name="connsiteY1" fmla="*/ 298782 h 1835461"/>
              <a:gd name="connsiteX2" fmla="*/ 12192000 w 12192000"/>
              <a:gd name="connsiteY2" fmla="*/ 1835461 h 1835461"/>
              <a:gd name="connsiteX3" fmla="*/ 0 w 12192000"/>
              <a:gd name="connsiteY3" fmla="*/ 1835461 h 1835461"/>
              <a:gd name="connsiteX4" fmla="*/ 26894 w 12192000"/>
              <a:gd name="connsiteY4" fmla="*/ 97076 h 1835461"/>
              <a:gd name="connsiteX0" fmla="*/ 26894 w 12192000"/>
              <a:gd name="connsiteY0" fmla="*/ 290961 h 2029346"/>
              <a:gd name="connsiteX1" fmla="*/ 7449671 w 12192000"/>
              <a:gd name="connsiteY1" fmla="*/ 11410 h 2029346"/>
              <a:gd name="connsiteX2" fmla="*/ 12192000 w 12192000"/>
              <a:gd name="connsiteY2" fmla="*/ 492667 h 2029346"/>
              <a:gd name="connsiteX3" fmla="*/ 12192000 w 12192000"/>
              <a:gd name="connsiteY3" fmla="*/ 2029346 h 2029346"/>
              <a:gd name="connsiteX4" fmla="*/ 0 w 12192000"/>
              <a:gd name="connsiteY4" fmla="*/ 2029346 h 2029346"/>
              <a:gd name="connsiteX5" fmla="*/ 26894 w 12192000"/>
              <a:gd name="connsiteY5" fmla="*/ 290961 h 20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029346">
                <a:moveTo>
                  <a:pt x="26894" y="290961"/>
                </a:moveTo>
                <a:cubicBezTo>
                  <a:pt x="1243853" y="3944"/>
                  <a:pt x="5422153" y="-22208"/>
                  <a:pt x="7449671" y="11410"/>
                </a:cubicBezTo>
                <a:cubicBezTo>
                  <a:pt x="9477189" y="45028"/>
                  <a:pt x="11376959" y="205650"/>
                  <a:pt x="12192000" y="492667"/>
                </a:cubicBezTo>
                <a:lnTo>
                  <a:pt x="12192000" y="2029346"/>
                </a:lnTo>
                <a:lnTo>
                  <a:pt x="0" y="2029346"/>
                </a:lnTo>
                <a:lnTo>
                  <a:pt x="26894" y="290961"/>
                </a:lnTo>
                <a:close/>
              </a:path>
            </a:pathLst>
          </a:custGeom>
          <a:solidFill>
            <a:srgbClr val="92D05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969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60" y="4225319"/>
            <a:ext cx="1410917" cy="1410917"/>
          </a:xfrm>
          <a:prstGeom prst="rect">
            <a:avLst/>
          </a:prstGeom>
        </p:spPr>
      </p:pic>
      <p:pic>
        <p:nvPicPr>
          <p:cNvPr id="16" name="cau b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52" y="45226"/>
            <a:ext cx="7315200" cy="649492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42060" y="1917791"/>
            <a:ext cx="1192862" cy="857078"/>
            <a:chOff x="6990468" y="-297051"/>
            <a:chExt cx="1637697" cy="10043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h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84003" y="1884266"/>
            <a:ext cx="1192862" cy="861535"/>
            <a:chOff x="6990468" y="-297051"/>
            <a:chExt cx="1637697" cy="1009598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660136" y="-11699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l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100" y="1674532"/>
            <a:ext cx="1192862" cy="857078"/>
            <a:chOff x="6990468" y="-297051"/>
            <a:chExt cx="1637697" cy="100437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g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3448" y="590363"/>
            <a:ext cx="1192862" cy="857078"/>
            <a:chOff x="6990468" y="-297051"/>
            <a:chExt cx="1637697" cy="100437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386975" y="-297051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m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11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6357" y="2795495"/>
            <a:ext cx="258701" cy="258701"/>
          </a:xfrm>
          <a:prstGeom prst="rect">
            <a:avLst/>
          </a:prstGeom>
        </p:spPr>
      </p:pic>
      <p:pic>
        <p:nvPicPr>
          <p:cNvPr id="158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287357" y="2769941"/>
            <a:ext cx="355907" cy="35590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6105563" y="608797"/>
            <a:ext cx="1192862" cy="857078"/>
            <a:chOff x="6990468" y="-297051"/>
            <a:chExt cx="1637697" cy="100437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u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712744" y="2031297"/>
            <a:ext cx="1192862" cy="857078"/>
            <a:chOff x="6990468" y="-297051"/>
            <a:chExt cx="1637697" cy="100437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91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93134" y="1602465"/>
            <a:ext cx="355907" cy="355907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8445855" y="2638505"/>
            <a:ext cx="1192862" cy="857078"/>
            <a:chOff x="6990468" y="-297051"/>
            <a:chExt cx="1637697" cy="1004375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u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69690" y="3044356"/>
            <a:ext cx="1192862" cy="857078"/>
            <a:chOff x="6990468" y="-297051"/>
            <a:chExt cx="1637697" cy="1004375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¬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58041" y="2580302"/>
            <a:ext cx="1192862" cy="857078"/>
            <a:chOff x="6990468" y="-297051"/>
            <a:chExt cx="1637697" cy="100437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«</a:t>
              </a:r>
            </a:p>
          </p:txBody>
        </p:sp>
      </p:grpSp>
      <p:pic>
        <p:nvPicPr>
          <p:cNvPr id="12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5708" y="1076912"/>
            <a:ext cx="258701" cy="258701"/>
          </a:xfrm>
          <a:prstGeom prst="rect">
            <a:avLst/>
          </a:prstGeom>
        </p:spPr>
      </p:pic>
      <p:pic>
        <p:nvPicPr>
          <p:cNvPr id="125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5709" y="1590133"/>
            <a:ext cx="258701" cy="258701"/>
          </a:xfrm>
          <a:prstGeom prst="rect">
            <a:avLst/>
          </a:prstGeom>
        </p:spPr>
      </p:pic>
      <p:pic>
        <p:nvPicPr>
          <p:cNvPr id="126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76963" y="2152923"/>
            <a:ext cx="258701" cy="258701"/>
          </a:xfrm>
          <a:prstGeom prst="rect">
            <a:avLst/>
          </a:prstGeom>
        </p:spPr>
      </p:pic>
      <p:pic>
        <p:nvPicPr>
          <p:cNvPr id="12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48323" y="3320582"/>
            <a:ext cx="258701" cy="258701"/>
          </a:xfrm>
          <a:prstGeom prst="rect">
            <a:avLst/>
          </a:prstGeom>
        </p:spPr>
      </p:pic>
      <p:pic>
        <p:nvPicPr>
          <p:cNvPr id="129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42426" y="209597"/>
            <a:ext cx="258701" cy="258701"/>
          </a:xfrm>
          <a:prstGeom prst="rect">
            <a:avLst/>
          </a:prstGeom>
        </p:spPr>
      </p:pic>
      <p:pic>
        <p:nvPicPr>
          <p:cNvPr id="130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55873" y="3872621"/>
            <a:ext cx="258701" cy="258701"/>
          </a:xfrm>
          <a:prstGeom prst="rect">
            <a:avLst/>
          </a:prstGeom>
        </p:spPr>
      </p:pic>
      <p:sp>
        <p:nvSpPr>
          <p:cNvPr id="17" name="bdau"/>
          <p:cNvSpPr/>
          <p:nvPr/>
        </p:nvSpPr>
        <p:spPr>
          <a:xfrm>
            <a:off x="10202498" y="6239436"/>
            <a:ext cx="1465729" cy="6014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.VnAvant" panose="020B7200000000000000" pitchFamily="34" charset="0"/>
              </a:rPr>
              <a:t>B¾t ®</a:t>
            </a:r>
            <a:r>
              <a:rPr lang="en-US" sz="2400" b="1" dirty="0" err="1" smtClean="0">
                <a:latin typeface=".VnAvant" panose="020B7200000000000000" pitchFamily="34" charset="0"/>
              </a:rPr>
              <a:t>Çu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04" y="-79918"/>
            <a:ext cx="1899943" cy="1899943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9949737" y="207595"/>
            <a:ext cx="1327876" cy="1250476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0768" y="155394"/>
            <a:ext cx="79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7" name="bé gái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208" b="97020" l="27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658" y="2795495"/>
            <a:ext cx="4152181" cy="41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76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7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76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04505 0.5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276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1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60026 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9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76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476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7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027 0.00301 L -1.48242 0.0076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43" y="171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01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12290612" cy="549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816084"/>
            <a:ext cx="12290612" cy="2029346"/>
          </a:xfrm>
          <a:custGeom>
            <a:avLst/>
            <a:gdLst>
              <a:gd name="connsiteX0" fmla="*/ 0 w 12192000"/>
              <a:gd name="connsiteY0" fmla="*/ 0 h 1536679"/>
              <a:gd name="connsiteX1" fmla="*/ 12192000 w 12192000"/>
              <a:gd name="connsiteY1" fmla="*/ 0 h 1536679"/>
              <a:gd name="connsiteX2" fmla="*/ 12192000 w 12192000"/>
              <a:gd name="connsiteY2" fmla="*/ 1536679 h 1536679"/>
              <a:gd name="connsiteX3" fmla="*/ 0 w 12192000"/>
              <a:gd name="connsiteY3" fmla="*/ 1536679 h 1536679"/>
              <a:gd name="connsiteX4" fmla="*/ 0 w 12192000"/>
              <a:gd name="connsiteY4" fmla="*/ 0 h 1536679"/>
              <a:gd name="connsiteX0" fmla="*/ 26894 w 12192000"/>
              <a:gd name="connsiteY0" fmla="*/ 0 h 1738385"/>
              <a:gd name="connsiteX1" fmla="*/ 12192000 w 12192000"/>
              <a:gd name="connsiteY1" fmla="*/ 201706 h 1738385"/>
              <a:gd name="connsiteX2" fmla="*/ 12192000 w 12192000"/>
              <a:gd name="connsiteY2" fmla="*/ 1738385 h 1738385"/>
              <a:gd name="connsiteX3" fmla="*/ 0 w 12192000"/>
              <a:gd name="connsiteY3" fmla="*/ 1738385 h 1738385"/>
              <a:gd name="connsiteX4" fmla="*/ 26894 w 12192000"/>
              <a:gd name="connsiteY4" fmla="*/ 0 h 1738385"/>
              <a:gd name="connsiteX0" fmla="*/ 26894 w 12192000"/>
              <a:gd name="connsiteY0" fmla="*/ 97076 h 1835461"/>
              <a:gd name="connsiteX1" fmla="*/ 12192000 w 12192000"/>
              <a:gd name="connsiteY1" fmla="*/ 298782 h 1835461"/>
              <a:gd name="connsiteX2" fmla="*/ 12192000 w 12192000"/>
              <a:gd name="connsiteY2" fmla="*/ 1835461 h 1835461"/>
              <a:gd name="connsiteX3" fmla="*/ 0 w 12192000"/>
              <a:gd name="connsiteY3" fmla="*/ 1835461 h 1835461"/>
              <a:gd name="connsiteX4" fmla="*/ 26894 w 12192000"/>
              <a:gd name="connsiteY4" fmla="*/ 97076 h 1835461"/>
              <a:gd name="connsiteX0" fmla="*/ 26894 w 12192000"/>
              <a:gd name="connsiteY0" fmla="*/ 290961 h 2029346"/>
              <a:gd name="connsiteX1" fmla="*/ 7449671 w 12192000"/>
              <a:gd name="connsiteY1" fmla="*/ 11410 h 2029346"/>
              <a:gd name="connsiteX2" fmla="*/ 12192000 w 12192000"/>
              <a:gd name="connsiteY2" fmla="*/ 492667 h 2029346"/>
              <a:gd name="connsiteX3" fmla="*/ 12192000 w 12192000"/>
              <a:gd name="connsiteY3" fmla="*/ 2029346 h 2029346"/>
              <a:gd name="connsiteX4" fmla="*/ 0 w 12192000"/>
              <a:gd name="connsiteY4" fmla="*/ 2029346 h 2029346"/>
              <a:gd name="connsiteX5" fmla="*/ 26894 w 12192000"/>
              <a:gd name="connsiteY5" fmla="*/ 290961 h 20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029346">
                <a:moveTo>
                  <a:pt x="26894" y="290961"/>
                </a:moveTo>
                <a:cubicBezTo>
                  <a:pt x="1243853" y="3944"/>
                  <a:pt x="5422153" y="-22208"/>
                  <a:pt x="7449671" y="11410"/>
                </a:cubicBezTo>
                <a:cubicBezTo>
                  <a:pt x="9477189" y="45028"/>
                  <a:pt x="11376959" y="205650"/>
                  <a:pt x="12192000" y="492667"/>
                </a:cubicBezTo>
                <a:lnTo>
                  <a:pt x="12192000" y="2029346"/>
                </a:lnTo>
                <a:lnTo>
                  <a:pt x="0" y="2029346"/>
                </a:lnTo>
                <a:lnTo>
                  <a:pt x="26894" y="290961"/>
                </a:lnTo>
                <a:close/>
              </a:path>
            </a:pathLst>
          </a:custGeom>
          <a:solidFill>
            <a:srgbClr val="92D05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969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24" y="4193421"/>
            <a:ext cx="1410917" cy="1410917"/>
          </a:xfrm>
          <a:prstGeom prst="rect">
            <a:avLst/>
          </a:prstGeom>
        </p:spPr>
      </p:pic>
      <p:pic>
        <p:nvPicPr>
          <p:cNvPr id="16" name="cau b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52" y="45226"/>
            <a:ext cx="7315200" cy="649492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20285" y="1781427"/>
            <a:ext cx="1192862" cy="857078"/>
            <a:chOff x="6990468" y="-297051"/>
            <a:chExt cx="1637697" cy="10043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h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84003" y="1884266"/>
            <a:ext cx="1192862" cy="861535"/>
            <a:chOff x="6990468" y="-297051"/>
            <a:chExt cx="1637697" cy="1009598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7660136" y="-11699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l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72100" y="1674532"/>
            <a:ext cx="1192862" cy="857078"/>
            <a:chOff x="6990468" y="-297051"/>
            <a:chExt cx="1637697" cy="100437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g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11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06357" y="2795495"/>
            <a:ext cx="258701" cy="258701"/>
          </a:xfrm>
          <a:prstGeom prst="rect">
            <a:avLst/>
          </a:prstGeom>
        </p:spPr>
      </p:pic>
      <p:pic>
        <p:nvPicPr>
          <p:cNvPr id="158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287357" y="2769941"/>
            <a:ext cx="355907" cy="35590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6105563" y="608797"/>
            <a:ext cx="1192862" cy="857078"/>
            <a:chOff x="6990468" y="-297051"/>
            <a:chExt cx="1637697" cy="100437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u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712744" y="2031297"/>
            <a:ext cx="1192862" cy="857078"/>
            <a:chOff x="6990468" y="-297051"/>
            <a:chExt cx="1637697" cy="100437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o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91" name="am thanh xe dạ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93134" y="1602465"/>
            <a:ext cx="355907" cy="355907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8445855" y="2638505"/>
            <a:ext cx="1192862" cy="857078"/>
            <a:chOff x="6990468" y="-297051"/>
            <a:chExt cx="1637697" cy="1004375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u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69690" y="3044356"/>
            <a:ext cx="1192862" cy="857078"/>
            <a:chOff x="6990468" y="-297051"/>
            <a:chExt cx="1637697" cy="1004375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¬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58041" y="2580302"/>
            <a:ext cx="1192862" cy="857078"/>
            <a:chOff x="6990468" y="-297051"/>
            <a:chExt cx="1637697" cy="100437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.VnAvant" panose="020B7200000000000000" pitchFamily="34" charset="0"/>
                </a:rPr>
                <a:t>«</a:t>
              </a:r>
            </a:p>
          </p:txBody>
        </p:sp>
      </p:grpSp>
      <p:pic>
        <p:nvPicPr>
          <p:cNvPr id="124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5708" y="1076912"/>
            <a:ext cx="258701" cy="258701"/>
          </a:xfrm>
          <a:prstGeom prst="rect">
            <a:avLst/>
          </a:prstGeom>
        </p:spPr>
      </p:pic>
      <p:pic>
        <p:nvPicPr>
          <p:cNvPr id="125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5709" y="1590133"/>
            <a:ext cx="258701" cy="258701"/>
          </a:xfrm>
          <a:prstGeom prst="rect">
            <a:avLst/>
          </a:prstGeom>
        </p:spPr>
      </p:pic>
      <p:pic>
        <p:nvPicPr>
          <p:cNvPr id="126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76963" y="2152923"/>
            <a:ext cx="258701" cy="258701"/>
          </a:xfrm>
          <a:prstGeom prst="rect">
            <a:avLst/>
          </a:prstGeom>
        </p:spPr>
      </p:pic>
      <p:pic>
        <p:nvPicPr>
          <p:cNvPr id="12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48323" y="3320582"/>
            <a:ext cx="258701" cy="258701"/>
          </a:xfrm>
          <a:prstGeom prst="rect">
            <a:avLst/>
          </a:prstGeom>
        </p:spPr>
      </p:pic>
      <p:pic>
        <p:nvPicPr>
          <p:cNvPr id="129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42426" y="209597"/>
            <a:ext cx="258701" cy="258701"/>
          </a:xfrm>
          <a:prstGeom prst="rect">
            <a:avLst/>
          </a:prstGeom>
        </p:spPr>
      </p:pic>
      <p:pic>
        <p:nvPicPr>
          <p:cNvPr id="130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55873" y="3872621"/>
            <a:ext cx="258701" cy="2587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89" y="164161"/>
            <a:ext cx="1899943" cy="1899943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10193322" y="451674"/>
            <a:ext cx="1327876" cy="1250476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50182" y="447118"/>
            <a:ext cx="79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567601" y="539087"/>
            <a:ext cx="1192862" cy="857078"/>
            <a:chOff x="6990468" y="-297051"/>
            <a:chExt cx="1637697" cy="100437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401540" y="-183688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m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63951" y="1019643"/>
            <a:ext cx="1192862" cy="857078"/>
            <a:chOff x="6990468" y="-297051"/>
            <a:chExt cx="1637697" cy="100437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468" y="-297051"/>
              <a:ext cx="1637697" cy="100437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531498" y="-148806"/>
              <a:ext cx="901149" cy="82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.VnAvant" panose="020B7200000000000000" pitchFamily="34" charset="0"/>
                </a:rPr>
                <a:t>n</a:t>
              </a:r>
              <a:endParaRPr lang="en-US" sz="4000" b="1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52" name="bé gái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08" b="97020" l="27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82905" y="2810979"/>
            <a:ext cx="4444053" cy="4182219"/>
          </a:xfrm>
          <a:prstGeom prst="rect">
            <a:avLst/>
          </a:prstGeom>
        </p:spPr>
      </p:pic>
      <p:sp>
        <p:nvSpPr>
          <p:cNvPr id="53" name="bdau"/>
          <p:cNvSpPr/>
          <p:nvPr/>
        </p:nvSpPr>
        <p:spPr>
          <a:xfrm>
            <a:off x="10202498" y="6239436"/>
            <a:ext cx="1465729" cy="6014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.VnAvant" panose="020B7200000000000000" pitchFamily="34" charset="0"/>
              </a:rPr>
              <a:t>B¾t ®</a:t>
            </a:r>
            <a:r>
              <a:rPr lang="en-US" sz="2400" b="1" dirty="0" err="1" smtClean="0">
                <a:latin typeface=".VnAvant" panose="020B7200000000000000" pitchFamily="34" charset="0"/>
              </a:rPr>
              <a:t>Çu</a:t>
            </a:r>
            <a:endParaRPr lang="en-US" sz="24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6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0168 0.359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79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1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64974 -0.026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76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76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76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7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7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74 -0.02662 C 0.64974 0.00834 0.72734 0.03542 0.82174 0.03542 C 0.91901 0.03542 0.99674 0.00834 0.99674 -0.02662 C 0.99674 -0.06157 1.07435 -0.08865 1.17161 -0.08865 C 1.26601 -0.08865 1.34375 -0.06157 1.34375 -0.02662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1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1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73</Words>
  <Application>Microsoft Office PowerPoint</Application>
  <PresentationFormat>Widescreen</PresentationFormat>
  <Paragraphs>61</Paragraphs>
  <Slides>6</Slides>
  <Notes>0</Notes>
  <HiddenSlides>0</HiddenSlides>
  <MMClips>52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48</cp:revision>
  <dcterms:created xsi:type="dcterms:W3CDTF">2022-06-22T02:59:55Z</dcterms:created>
  <dcterms:modified xsi:type="dcterms:W3CDTF">2022-06-22T14:03:52Z</dcterms:modified>
</cp:coreProperties>
</file>