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80" r:id="rId4"/>
    <p:sldId id="286" r:id="rId5"/>
    <p:sldId id="287" r:id="rId6"/>
    <p:sldId id="265" r:id="rId7"/>
    <p:sldId id="266" r:id="rId8"/>
    <p:sldId id="268" r:id="rId9"/>
    <p:sldId id="271" r:id="rId10"/>
    <p:sldId id="272" r:id="rId11"/>
    <p:sldId id="290" r:id="rId12"/>
    <p:sldId id="291" r:id="rId13"/>
    <p:sldId id="292" r:id="rId14"/>
    <p:sldId id="289" r:id="rId15"/>
  </p:sldIdLst>
  <p:sldSz cx="18288000" cy="10287000"/>
  <p:notesSz cx="6858000" cy="9144000"/>
  <p:embeddedFontLst>
    <p:embeddedFont>
      <p:font typeface="Paytone One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89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5648" y="108453"/>
            <a:ext cx="17870775" cy="9859999"/>
            <a:chOff x="0" y="0"/>
            <a:chExt cx="1670257" cy="921546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1675337" cy="920276"/>
            </a:xfrm>
            <a:custGeom>
              <a:avLst/>
              <a:gdLst/>
              <a:ahLst/>
              <a:cxnLst/>
              <a:rect l="l" t="t" r="r" b="b"/>
              <a:pathLst>
                <a:path w="1675337" h="920276">
                  <a:moveTo>
                    <a:pt x="1671527" y="765821"/>
                  </a:moveTo>
                  <a:cubicBezTo>
                    <a:pt x="1671527" y="728336"/>
                    <a:pt x="1675337" y="690215"/>
                    <a:pt x="1668987" y="652730"/>
                  </a:cubicBezTo>
                  <a:cubicBezTo>
                    <a:pt x="1661367" y="627951"/>
                    <a:pt x="1649937" y="139372"/>
                    <a:pt x="1649937" y="114594"/>
                  </a:cubicBezTo>
                  <a:cubicBezTo>
                    <a:pt x="1647397" y="97440"/>
                    <a:pt x="1646127" y="79650"/>
                    <a:pt x="1643587" y="54610"/>
                  </a:cubicBezTo>
                  <a:cubicBezTo>
                    <a:pt x="1643587" y="44450"/>
                    <a:pt x="1642317" y="34290"/>
                    <a:pt x="1641047" y="21590"/>
                  </a:cubicBezTo>
                  <a:cubicBezTo>
                    <a:pt x="1630887" y="19050"/>
                    <a:pt x="1621998" y="17780"/>
                    <a:pt x="1611838" y="16510"/>
                  </a:cubicBezTo>
                  <a:cubicBezTo>
                    <a:pt x="1604348" y="15240"/>
                    <a:pt x="1596909" y="16510"/>
                    <a:pt x="1590710" y="16510"/>
                  </a:cubicBezTo>
                  <a:cubicBezTo>
                    <a:pt x="1559715" y="13970"/>
                    <a:pt x="1528720" y="8890"/>
                    <a:pt x="1497724" y="7620"/>
                  </a:cubicBezTo>
                  <a:cubicBezTo>
                    <a:pt x="1439453" y="5080"/>
                    <a:pt x="1379942" y="3810"/>
                    <a:pt x="1321671" y="2540"/>
                  </a:cubicBezTo>
                  <a:cubicBezTo>
                    <a:pt x="1300595" y="2540"/>
                    <a:pt x="1278278" y="0"/>
                    <a:pt x="1257201" y="0"/>
                  </a:cubicBezTo>
                  <a:cubicBezTo>
                    <a:pt x="1206369" y="0"/>
                    <a:pt x="1156776" y="1270"/>
                    <a:pt x="1105944" y="1270"/>
                  </a:cubicBezTo>
                  <a:cubicBezTo>
                    <a:pt x="1076189" y="1270"/>
                    <a:pt x="1046433" y="3810"/>
                    <a:pt x="1015438" y="3810"/>
                  </a:cubicBezTo>
                  <a:cubicBezTo>
                    <a:pt x="984443" y="5080"/>
                    <a:pt x="422808" y="7620"/>
                    <a:pt x="391813" y="7620"/>
                  </a:cubicBezTo>
                  <a:cubicBezTo>
                    <a:pt x="367017" y="7620"/>
                    <a:pt x="342221" y="6350"/>
                    <a:pt x="317424" y="7620"/>
                  </a:cubicBezTo>
                  <a:cubicBezTo>
                    <a:pt x="295108" y="8890"/>
                    <a:pt x="271551" y="11430"/>
                    <a:pt x="249235" y="12700"/>
                  </a:cubicBezTo>
                  <a:cubicBezTo>
                    <a:pt x="225678" y="15240"/>
                    <a:pt x="202122" y="16510"/>
                    <a:pt x="179805" y="19050"/>
                  </a:cubicBezTo>
                  <a:cubicBezTo>
                    <a:pt x="146330" y="21590"/>
                    <a:pt x="111616" y="24130"/>
                    <a:pt x="78141" y="27940"/>
                  </a:cubicBezTo>
                  <a:cubicBezTo>
                    <a:pt x="5830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755"/>
                    <a:pt x="10160" y="85368"/>
                    <a:pt x="8890" y="99346"/>
                  </a:cubicBezTo>
                  <a:cubicBezTo>
                    <a:pt x="7620" y="107605"/>
                    <a:pt x="8890" y="116500"/>
                    <a:pt x="7620" y="124760"/>
                  </a:cubicBezTo>
                  <a:cubicBezTo>
                    <a:pt x="0" y="166692"/>
                    <a:pt x="5080" y="685768"/>
                    <a:pt x="7620" y="728336"/>
                  </a:cubicBezTo>
                  <a:cubicBezTo>
                    <a:pt x="6350" y="762009"/>
                    <a:pt x="11430" y="795047"/>
                    <a:pt x="11430" y="828720"/>
                  </a:cubicBezTo>
                  <a:cubicBezTo>
                    <a:pt x="11430" y="844603"/>
                    <a:pt x="15240" y="861122"/>
                    <a:pt x="7620" y="889796"/>
                  </a:cubicBezTo>
                  <a:cubicBezTo>
                    <a:pt x="5080" y="898686"/>
                    <a:pt x="10160" y="905036"/>
                    <a:pt x="19050" y="906306"/>
                  </a:cubicBezTo>
                  <a:cubicBezTo>
                    <a:pt x="29210" y="907576"/>
                    <a:pt x="38100" y="907576"/>
                    <a:pt x="48260" y="907576"/>
                  </a:cubicBezTo>
                  <a:cubicBezTo>
                    <a:pt x="88059" y="908846"/>
                    <a:pt x="127733" y="908846"/>
                    <a:pt x="168647" y="910116"/>
                  </a:cubicBezTo>
                  <a:cubicBezTo>
                    <a:pt x="190964" y="911386"/>
                    <a:pt x="213280" y="912656"/>
                    <a:pt x="234357" y="913926"/>
                  </a:cubicBezTo>
                  <a:cubicBezTo>
                    <a:pt x="271551" y="915196"/>
                    <a:pt x="307506" y="915196"/>
                    <a:pt x="344700" y="916466"/>
                  </a:cubicBezTo>
                  <a:cubicBezTo>
                    <a:pt x="359578" y="916466"/>
                    <a:pt x="373216" y="916466"/>
                    <a:pt x="388094" y="915196"/>
                  </a:cubicBezTo>
                  <a:cubicBezTo>
                    <a:pt x="394293" y="915196"/>
                    <a:pt x="401731" y="913926"/>
                    <a:pt x="407931" y="913926"/>
                  </a:cubicBezTo>
                  <a:cubicBezTo>
                    <a:pt x="432727" y="915196"/>
                    <a:pt x="928651" y="906306"/>
                    <a:pt x="953447" y="907576"/>
                  </a:cubicBezTo>
                  <a:cubicBezTo>
                    <a:pt x="988162" y="908846"/>
                    <a:pt x="1083628" y="908846"/>
                    <a:pt x="1118342" y="908846"/>
                  </a:cubicBezTo>
                  <a:cubicBezTo>
                    <a:pt x="1131980" y="908846"/>
                    <a:pt x="1144378" y="907576"/>
                    <a:pt x="1158016" y="907576"/>
                  </a:cubicBezTo>
                  <a:cubicBezTo>
                    <a:pt x="1180333" y="908846"/>
                    <a:pt x="1202649" y="910116"/>
                    <a:pt x="1224966" y="911386"/>
                  </a:cubicBezTo>
                  <a:cubicBezTo>
                    <a:pt x="1273319" y="913926"/>
                    <a:pt x="1320431" y="911386"/>
                    <a:pt x="1368784" y="915196"/>
                  </a:cubicBezTo>
                  <a:cubicBezTo>
                    <a:pt x="1449372" y="920276"/>
                    <a:pt x="1531199" y="913926"/>
                    <a:pt x="1611838" y="919006"/>
                  </a:cubicBezTo>
                  <a:cubicBezTo>
                    <a:pt x="1632157" y="920276"/>
                    <a:pt x="1652477" y="919006"/>
                    <a:pt x="1675337" y="919006"/>
                  </a:cubicBezTo>
                  <a:cubicBezTo>
                    <a:pt x="1675337" y="894876"/>
                    <a:pt x="1675337" y="882176"/>
                    <a:pt x="1675337" y="861758"/>
                  </a:cubicBezTo>
                  <a:cubicBezTo>
                    <a:pt x="1674067" y="829355"/>
                    <a:pt x="1671527" y="798859"/>
                    <a:pt x="1671527" y="7658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271295" y="7409572"/>
            <a:ext cx="19648651" cy="8229600"/>
          </a:xfrm>
          <a:custGeom>
            <a:avLst/>
            <a:gdLst/>
            <a:ahLst/>
            <a:cxnLst/>
            <a:rect l="l" t="t" r="r" b="b"/>
            <a:pathLst>
              <a:path w="19648651" h="8229600">
                <a:moveTo>
                  <a:pt x="0" y="0"/>
                </a:moveTo>
                <a:lnTo>
                  <a:pt x="19648651" y="0"/>
                </a:lnTo>
                <a:lnTo>
                  <a:pt x="196486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62" b="-147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47482" y="2468857"/>
            <a:ext cx="7094965" cy="7818143"/>
          </a:xfrm>
          <a:custGeom>
            <a:avLst/>
            <a:gdLst/>
            <a:ahLst/>
            <a:cxnLst/>
            <a:rect l="l" t="t" r="r" b="b"/>
            <a:pathLst>
              <a:path w="7094965" h="7818143">
                <a:moveTo>
                  <a:pt x="0" y="0"/>
                </a:moveTo>
                <a:lnTo>
                  <a:pt x="7094964" y="0"/>
                </a:lnTo>
                <a:lnTo>
                  <a:pt x="7094964" y="7818143"/>
                </a:lnTo>
                <a:lnTo>
                  <a:pt x="0" y="7818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51646" y="172719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4418866" y="0"/>
            <a:ext cx="7458075" cy="8229600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39341" y="532608"/>
            <a:ext cx="1643538" cy="747810"/>
          </a:xfrm>
          <a:custGeom>
            <a:avLst/>
            <a:gdLst/>
            <a:ahLst/>
            <a:cxnLst/>
            <a:rect l="l" t="t" r="r" b="b"/>
            <a:pathLst>
              <a:path w="1643538" h="747810">
                <a:moveTo>
                  <a:pt x="0" y="0"/>
                </a:moveTo>
                <a:lnTo>
                  <a:pt x="1643538" y="0"/>
                </a:lnTo>
                <a:lnTo>
                  <a:pt x="1643538" y="747810"/>
                </a:lnTo>
                <a:lnTo>
                  <a:pt x="0" y="747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121" y="20401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1"/>
                </a:lnTo>
                <a:lnTo>
                  <a:pt x="0" y="1167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84554" y="47786"/>
            <a:ext cx="2068624" cy="1417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9658" y="654795"/>
            <a:ext cx="8229600" cy="822960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6184072" y="5485392"/>
            <a:ext cx="3253655" cy="5218492"/>
          </a:xfrm>
          <a:custGeom>
            <a:avLst/>
            <a:gdLst/>
            <a:ahLst/>
            <a:cxnLst/>
            <a:rect l="l" t="t" r="r" b="b"/>
            <a:pathLst>
              <a:path w="4063227" h="6414191">
                <a:moveTo>
                  <a:pt x="0" y="0"/>
                </a:moveTo>
                <a:lnTo>
                  <a:pt x="4063227" y="0"/>
                </a:lnTo>
                <a:lnTo>
                  <a:pt x="4063227" y="6414192"/>
                </a:lnTo>
                <a:lnTo>
                  <a:pt x="0" y="64141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377097" y="7048500"/>
            <a:ext cx="2697219" cy="3753580"/>
          </a:xfrm>
          <a:custGeom>
            <a:avLst/>
            <a:gdLst/>
            <a:ahLst/>
            <a:cxnLst/>
            <a:rect l="l" t="t" r="r" b="b"/>
            <a:pathLst>
              <a:path w="2966663" h="4424152">
                <a:moveTo>
                  <a:pt x="0" y="0"/>
                </a:moveTo>
                <a:lnTo>
                  <a:pt x="2966662" y="0"/>
                </a:lnTo>
                <a:lnTo>
                  <a:pt x="2966662" y="4424153"/>
                </a:lnTo>
                <a:lnTo>
                  <a:pt x="0" y="44241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2DECD6-5249-4B77-AA24-7A1B154FC9B3}"/>
              </a:ext>
            </a:extLst>
          </p:cNvPr>
          <p:cNvSpPr/>
          <p:nvPr/>
        </p:nvSpPr>
        <p:spPr>
          <a:xfrm>
            <a:off x="4139381" y="410736"/>
            <a:ext cx="10366941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B5</a:t>
            </a:r>
          </a:p>
          <a:p>
            <a:pPr algn="ctr"/>
            <a:r>
              <a:rPr lang="en-US" sz="4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5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4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5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r>
              <a:rPr lang="en-US" sz="5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b="1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sz="28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Mai </a:t>
            </a:r>
            <a:r>
              <a:rPr lang="en-US" sz="28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A0482-861C-48E7-859E-D314167C1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92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5B62E-31DC-2E0F-6A17-15B4868F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4A8C0F5-6A53-B447-559A-7FDE8E5F2041}"/>
              </a:ext>
            </a:extLst>
          </p:cNvPr>
          <p:cNvGrpSpPr/>
          <p:nvPr/>
        </p:nvGrpSpPr>
        <p:grpSpPr>
          <a:xfrm>
            <a:off x="277129" y="257891"/>
            <a:ext cx="17870775" cy="9859999"/>
            <a:chOff x="0" y="0"/>
            <a:chExt cx="1670257" cy="9215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5B58208-661E-89FC-4C5B-81A6FA1CDBA9}"/>
                </a:ext>
              </a:extLst>
            </p:cNvPr>
            <p:cNvSpPr/>
            <p:nvPr/>
          </p:nvSpPr>
          <p:spPr>
            <a:xfrm>
              <a:off x="-3810" y="1270"/>
              <a:ext cx="1675337" cy="920276"/>
            </a:xfrm>
            <a:custGeom>
              <a:avLst/>
              <a:gdLst/>
              <a:ahLst/>
              <a:cxnLst/>
              <a:rect l="l" t="t" r="r" b="b"/>
              <a:pathLst>
                <a:path w="1675337" h="920276">
                  <a:moveTo>
                    <a:pt x="1671527" y="765821"/>
                  </a:moveTo>
                  <a:cubicBezTo>
                    <a:pt x="1671527" y="728336"/>
                    <a:pt x="1675337" y="690215"/>
                    <a:pt x="1668987" y="652730"/>
                  </a:cubicBezTo>
                  <a:cubicBezTo>
                    <a:pt x="1661367" y="627951"/>
                    <a:pt x="1649937" y="139372"/>
                    <a:pt x="1649937" y="114594"/>
                  </a:cubicBezTo>
                  <a:cubicBezTo>
                    <a:pt x="1647397" y="97440"/>
                    <a:pt x="1646127" y="79650"/>
                    <a:pt x="1643587" y="54610"/>
                  </a:cubicBezTo>
                  <a:cubicBezTo>
                    <a:pt x="1643587" y="44450"/>
                    <a:pt x="1642317" y="34290"/>
                    <a:pt x="1641047" y="21590"/>
                  </a:cubicBezTo>
                  <a:cubicBezTo>
                    <a:pt x="1630887" y="19050"/>
                    <a:pt x="1621998" y="17780"/>
                    <a:pt x="1611838" y="16510"/>
                  </a:cubicBezTo>
                  <a:cubicBezTo>
                    <a:pt x="1604348" y="15240"/>
                    <a:pt x="1596909" y="16510"/>
                    <a:pt x="1590710" y="16510"/>
                  </a:cubicBezTo>
                  <a:cubicBezTo>
                    <a:pt x="1559715" y="13970"/>
                    <a:pt x="1528720" y="8890"/>
                    <a:pt x="1497724" y="7620"/>
                  </a:cubicBezTo>
                  <a:cubicBezTo>
                    <a:pt x="1439453" y="5080"/>
                    <a:pt x="1379942" y="3810"/>
                    <a:pt x="1321671" y="2540"/>
                  </a:cubicBezTo>
                  <a:cubicBezTo>
                    <a:pt x="1300595" y="2540"/>
                    <a:pt x="1278278" y="0"/>
                    <a:pt x="1257201" y="0"/>
                  </a:cubicBezTo>
                  <a:cubicBezTo>
                    <a:pt x="1206369" y="0"/>
                    <a:pt x="1156776" y="1270"/>
                    <a:pt x="1105944" y="1270"/>
                  </a:cubicBezTo>
                  <a:cubicBezTo>
                    <a:pt x="1076189" y="1270"/>
                    <a:pt x="1046433" y="3810"/>
                    <a:pt x="1015438" y="3810"/>
                  </a:cubicBezTo>
                  <a:cubicBezTo>
                    <a:pt x="984443" y="5080"/>
                    <a:pt x="422808" y="7620"/>
                    <a:pt x="391813" y="7620"/>
                  </a:cubicBezTo>
                  <a:cubicBezTo>
                    <a:pt x="367017" y="7620"/>
                    <a:pt x="342221" y="6350"/>
                    <a:pt x="317424" y="7620"/>
                  </a:cubicBezTo>
                  <a:cubicBezTo>
                    <a:pt x="295108" y="8890"/>
                    <a:pt x="271551" y="11430"/>
                    <a:pt x="249235" y="12700"/>
                  </a:cubicBezTo>
                  <a:cubicBezTo>
                    <a:pt x="225678" y="15240"/>
                    <a:pt x="202122" y="16510"/>
                    <a:pt x="179805" y="19050"/>
                  </a:cubicBezTo>
                  <a:cubicBezTo>
                    <a:pt x="146330" y="21590"/>
                    <a:pt x="111616" y="24130"/>
                    <a:pt x="78141" y="27940"/>
                  </a:cubicBezTo>
                  <a:cubicBezTo>
                    <a:pt x="5830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755"/>
                    <a:pt x="10160" y="85368"/>
                    <a:pt x="8890" y="99346"/>
                  </a:cubicBezTo>
                  <a:cubicBezTo>
                    <a:pt x="7620" y="107605"/>
                    <a:pt x="8890" y="116500"/>
                    <a:pt x="7620" y="124760"/>
                  </a:cubicBezTo>
                  <a:cubicBezTo>
                    <a:pt x="0" y="166692"/>
                    <a:pt x="5080" y="685768"/>
                    <a:pt x="7620" y="728336"/>
                  </a:cubicBezTo>
                  <a:cubicBezTo>
                    <a:pt x="6350" y="762009"/>
                    <a:pt x="11430" y="795047"/>
                    <a:pt x="11430" y="828720"/>
                  </a:cubicBezTo>
                  <a:cubicBezTo>
                    <a:pt x="11430" y="844603"/>
                    <a:pt x="15240" y="861122"/>
                    <a:pt x="7620" y="889796"/>
                  </a:cubicBezTo>
                  <a:cubicBezTo>
                    <a:pt x="5080" y="898686"/>
                    <a:pt x="10160" y="905036"/>
                    <a:pt x="19050" y="906306"/>
                  </a:cubicBezTo>
                  <a:cubicBezTo>
                    <a:pt x="29210" y="907576"/>
                    <a:pt x="38100" y="907576"/>
                    <a:pt x="48260" y="907576"/>
                  </a:cubicBezTo>
                  <a:cubicBezTo>
                    <a:pt x="88059" y="908846"/>
                    <a:pt x="127733" y="908846"/>
                    <a:pt x="168647" y="910116"/>
                  </a:cubicBezTo>
                  <a:cubicBezTo>
                    <a:pt x="190964" y="911386"/>
                    <a:pt x="213280" y="912656"/>
                    <a:pt x="234357" y="913926"/>
                  </a:cubicBezTo>
                  <a:cubicBezTo>
                    <a:pt x="271551" y="915196"/>
                    <a:pt x="307506" y="915196"/>
                    <a:pt x="344700" y="916466"/>
                  </a:cubicBezTo>
                  <a:cubicBezTo>
                    <a:pt x="359578" y="916466"/>
                    <a:pt x="373216" y="916466"/>
                    <a:pt x="388094" y="915196"/>
                  </a:cubicBezTo>
                  <a:cubicBezTo>
                    <a:pt x="394293" y="915196"/>
                    <a:pt x="401731" y="913926"/>
                    <a:pt x="407931" y="913926"/>
                  </a:cubicBezTo>
                  <a:cubicBezTo>
                    <a:pt x="432727" y="915196"/>
                    <a:pt x="928651" y="906306"/>
                    <a:pt x="953447" y="907576"/>
                  </a:cubicBezTo>
                  <a:cubicBezTo>
                    <a:pt x="988162" y="908846"/>
                    <a:pt x="1083628" y="908846"/>
                    <a:pt x="1118342" y="908846"/>
                  </a:cubicBezTo>
                  <a:cubicBezTo>
                    <a:pt x="1131980" y="908846"/>
                    <a:pt x="1144378" y="907576"/>
                    <a:pt x="1158016" y="907576"/>
                  </a:cubicBezTo>
                  <a:cubicBezTo>
                    <a:pt x="1180333" y="908846"/>
                    <a:pt x="1202649" y="910116"/>
                    <a:pt x="1224966" y="911386"/>
                  </a:cubicBezTo>
                  <a:cubicBezTo>
                    <a:pt x="1273319" y="913926"/>
                    <a:pt x="1320431" y="911386"/>
                    <a:pt x="1368784" y="915196"/>
                  </a:cubicBezTo>
                  <a:cubicBezTo>
                    <a:pt x="1449372" y="920276"/>
                    <a:pt x="1531199" y="913926"/>
                    <a:pt x="1611838" y="919006"/>
                  </a:cubicBezTo>
                  <a:cubicBezTo>
                    <a:pt x="1632157" y="920276"/>
                    <a:pt x="1652477" y="919006"/>
                    <a:pt x="1675337" y="919006"/>
                  </a:cubicBezTo>
                  <a:cubicBezTo>
                    <a:pt x="1675337" y="894876"/>
                    <a:pt x="1675337" y="882176"/>
                    <a:pt x="1675337" y="861758"/>
                  </a:cubicBezTo>
                  <a:cubicBezTo>
                    <a:pt x="1674067" y="829355"/>
                    <a:pt x="1671527" y="798859"/>
                    <a:pt x="1671527" y="7658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928D6657-E0AA-CFC4-8160-C648E4C1C727}"/>
              </a:ext>
            </a:extLst>
          </p:cNvPr>
          <p:cNvSpPr/>
          <p:nvPr/>
        </p:nvSpPr>
        <p:spPr>
          <a:xfrm>
            <a:off x="-271295" y="7409572"/>
            <a:ext cx="19648651" cy="8229600"/>
          </a:xfrm>
          <a:custGeom>
            <a:avLst/>
            <a:gdLst/>
            <a:ahLst/>
            <a:cxnLst/>
            <a:rect l="l" t="t" r="r" b="b"/>
            <a:pathLst>
              <a:path w="19648651" h="8229600">
                <a:moveTo>
                  <a:pt x="0" y="0"/>
                </a:moveTo>
                <a:lnTo>
                  <a:pt x="19648651" y="0"/>
                </a:lnTo>
                <a:lnTo>
                  <a:pt x="196486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62" b="-14762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5FDC874-50ED-9420-FFD1-A4FCB35AD165}"/>
              </a:ext>
            </a:extLst>
          </p:cNvPr>
          <p:cNvSpPr/>
          <p:nvPr/>
        </p:nvSpPr>
        <p:spPr>
          <a:xfrm>
            <a:off x="-3547482" y="2468857"/>
            <a:ext cx="7094965" cy="7818143"/>
          </a:xfrm>
          <a:custGeom>
            <a:avLst/>
            <a:gdLst/>
            <a:ahLst/>
            <a:cxnLst/>
            <a:rect l="l" t="t" r="r" b="b"/>
            <a:pathLst>
              <a:path w="7094965" h="7818143">
                <a:moveTo>
                  <a:pt x="0" y="0"/>
                </a:moveTo>
                <a:lnTo>
                  <a:pt x="7094964" y="0"/>
                </a:lnTo>
                <a:lnTo>
                  <a:pt x="7094964" y="7818143"/>
                </a:lnTo>
                <a:lnTo>
                  <a:pt x="0" y="7818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D99AC5D-7CDB-B372-461F-0D838A950923}"/>
              </a:ext>
            </a:extLst>
          </p:cNvPr>
          <p:cNvSpPr/>
          <p:nvPr/>
        </p:nvSpPr>
        <p:spPr>
          <a:xfrm>
            <a:off x="10533117" y="445129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E729F43-9DE3-48AF-83B1-B7E7BABA7255}"/>
              </a:ext>
            </a:extLst>
          </p:cNvPr>
          <p:cNvSpPr/>
          <p:nvPr/>
        </p:nvSpPr>
        <p:spPr>
          <a:xfrm>
            <a:off x="14408548" y="-27482"/>
            <a:ext cx="7458075" cy="8229600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9DB8702-2831-51A9-C9D8-DB58906EFB9E}"/>
              </a:ext>
            </a:extLst>
          </p:cNvPr>
          <p:cNvSpPr/>
          <p:nvPr/>
        </p:nvSpPr>
        <p:spPr>
          <a:xfrm>
            <a:off x="422651" y="694995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A3E73EC-D6C2-9334-CFDA-D13685900BB5}"/>
              </a:ext>
            </a:extLst>
          </p:cNvPr>
          <p:cNvSpPr/>
          <p:nvPr/>
        </p:nvSpPr>
        <p:spPr>
          <a:xfrm>
            <a:off x="15285471" y="654795"/>
            <a:ext cx="1643538" cy="747810"/>
          </a:xfrm>
          <a:custGeom>
            <a:avLst/>
            <a:gdLst/>
            <a:ahLst/>
            <a:cxnLst/>
            <a:rect l="l" t="t" r="r" b="b"/>
            <a:pathLst>
              <a:path w="1643538" h="747810">
                <a:moveTo>
                  <a:pt x="0" y="0"/>
                </a:moveTo>
                <a:lnTo>
                  <a:pt x="1643538" y="0"/>
                </a:lnTo>
                <a:lnTo>
                  <a:pt x="1643538" y="747810"/>
                </a:lnTo>
                <a:lnTo>
                  <a:pt x="0" y="747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5FC2433-C058-587D-F1BF-F5DF2355178E}"/>
              </a:ext>
            </a:extLst>
          </p:cNvPr>
          <p:cNvSpPr txBox="1"/>
          <p:nvPr/>
        </p:nvSpPr>
        <p:spPr>
          <a:xfrm>
            <a:off x="2819400" y="2468286"/>
            <a:ext cx="13119442" cy="3543355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Bé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yêu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đồng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dao</a:t>
            </a:r>
            <a:endParaRPr lang="en-US" sz="12000" dirty="0">
              <a:solidFill>
                <a:srgbClr val="DD602C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DF7280D-51B8-6E48-7D1A-B03C6C5B5545}"/>
              </a:ext>
            </a:extLst>
          </p:cNvPr>
          <p:cNvSpPr/>
          <p:nvPr/>
        </p:nvSpPr>
        <p:spPr>
          <a:xfrm>
            <a:off x="3479166" y="236034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1"/>
                </a:lnTo>
                <a:lnTo>
                  <a:pt x="0" y="1167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B67502D9-68F3-CC8D-A2A7-235925D8C5B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698339" y="236034"/>
            <a:ext cx="2068624" cy="141700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41FCF66-9DE8-376C-0B5F-43800973371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8144" y="831472"/>
            <a:ext cx="8229600" cy="8229600"/>
          </a:xfrm>
          <a:prstGeom prst="rect">
            <a:avLst/>
          </a:prstGeom>
        </p:spPr>
      </p:pic>
      <p:sp>
        <p:nvSpPr>
          <p:cNvPr id="15" name="Freeform 15">
            <a:extLst>
              <a:ext uri="{FF2B5EF4-FFF2-40B4-BE49-F238E27FC236}">
                <a16:creationId xmlns:a16="http://schemas.microsoft.com/office/drawing/2014/main" id="{56A5B6EE-DE57-42A0-9E29-0377F8048364}"/>
              </a:ext>
            </a:extLst>
          </p:cNvPr>
          <p:cNvSpPr/>
          <p:nvPr/>
        </p:nvSpPr>
        <p:spPr>
          <a:xfrm>
            <a:off x="4331228" y="3703698"/>
            <a:ext cx="4063227" cy="6414191"/>
          </a:xfrm>
          <a:custGeom>
            <a:avLst/>
            <a:gdLst/>
            <a:ahLst/>
            <a:cxnLst/>
            <a:rect l="l" t="t" r="r" b="b"/>
            <a:pathLst>
              <a:path w="4063227" h="6414191">
                <a:moveTo>
                  <a:pt x="0" y="0"/>
                </a:moveTo>
                <a:lnTo>
                  <a:pt x="4063227" y="0"/>
                </a:lnTo>
                <a:lnTo>
                  <a:pt x="4063227" y="6414192"/>
                </a:lnTo>
                <a:lnTo>
                  <a:pt x="0" y="6414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43A846F1-35BE-615E-8948-7D9CAF135D47}"/>
              </a:ext>
            </a:extLst>
          </p:cNvPr>
          <p:cNvSpPr/>
          <p:nvPr/>
        </p:nvSpPr>
        <p:spPr>
          <a:xfrm>
            <a:off x="8560471" y="5693737"/>
            <a:ext cx="2966663" cy="4424152"/>
          </a:xfrm>
          <a:custGeom>
            <a:avLst/>
            <a:gdLst/>
            <a:ahLst/>
            <a:cxnLst/>
            <a:rect l="l" t="t" r="r" b="b"/>
            <a:pathLst>
              <a:path w="2966663" h="4424152">
                <a:moveTo>
                  <a:pt x="0" y="0"/>
                </a:moveTo>
                <a:lnTo>
                  <a:pt x="2966662" y="0"/>
                </a:lnTo>
                <a:lnTo>
                  <a:pt x="2966662" y="4424153"/>
                </a:lnTo>
                <a:lnTo>
                  <a:pt x="0" y="44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2" name="1022">
            <a:hlinkClick r:id="" action="ppaction://media"/>
            <a:extLst>
              <a:ext uri="{FF2B5EF4-FFF2-40B4-BE49-F238E27FC236}">
                <a16:creationId xmlns:a16="http://schemas.microsoft.com/office/drawing/2014/main" id="{CF86E9CA-D24C-9856-00A2-952DFFC57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04051" y="10295305"/>
            <a:ext cx="740949" cy="416784"/>
          </a:xfrm>
          <a:prstGeom prst="rect">
            <a:avLst/>
          </a:prstGeom>
        </p:spPr>
      </p:pic>
      <p:pic>
        <p:nvPicPr>
          <p:cNvPr id="17" name="1022">
            <a:hlinkClick r:id="" action="ppaction://media"/>
            <a:extLst>
              <a:ext uri="{FF2B5EF4-FFF2-40B4-BE49-F238E27FC236}">
                <a16:creationId xmlns:a16="http://schemas.microsoft.com/office/drawing/2014/main" id="{C38C8BFC-E2BB-702C-24B8-1FA7AF2DE1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04050" y="10357000"/>
            <a:ext cx="740949" cy="4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D3361-E18F-7DF8-572E-F46B8CABD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279E9B6-3C34-A6E5-58A8-B54DAB115084}"/>
              </a:ext>
            </a:extLst>
          </p:cNvPr>
          <p:cNvGrpSpPr/>
          <p:nvPr/>
        </p:nvGrpSpPr>
        <p:grpSpPr>
          <a:xfrm>
            <a:off x="277129" y="257891"/>
            <a:ext cx="17870775" cy="9859999"/>
            <a:chOff x="0" y="0"/>
            <a:chExt cx="1670257" cy="9215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A45F77-80E7-B10A-0499-FCDD1240AB26}"/>
                </a:ext>
              </a:extLst>
            </p:cNvPr>
            <p:cNvSpPr/>
            <p:nvPr/>
          </p:nvSpPr>
          <p:spPr>
            <a:xfrm>
              <a:off x="-3810" y="1270"/>
              <a:ext cx="1675337" cy="920276"/>
            </a:xfrm>
            <a:custGeom>
              <a:avLst/>
              <a:gdLst/>
              <a:ahLst/>
              <a:cxnLst/>
              <a:rect l="l" t="t" r="r" b="b"/>
              <a:pathLst>
                <a:path w="1675337" h="920276">
                  <a:moveTo>
                    <a:pt x="1671527" y="765821"/>
                  </a:moveTo>
                  <a:cubicBezTo>
                    <a:pt x="1671527" y="728336"/>
                    <a:pt x="1675337" y="690215"/>
                    <a:pt x="1668987" y="652730"/>
                  </a:cubicBezTo>
                  <a:cubicBezTo>
                    <a:pt x="1661367" y="627951"/>
                    <a:pt x="1649937" y="139372"/>
                    <a:pt x="1649937" y="114594"/>
                  </a:cubicBezTo>
                  <a:cubicBezTo>
                    <a:pt x="1647397" y="97440"/>
                    <a:pt x="1646127" y="79650"/>
                    <a:pt x="1643587" y="54610"/>
                  </a:cubicBezTo>
                  <a:cubicBezTo>
                    <a:pt x="1643587" y="44450"/>
                    <a:pt x="1642317" y="34290"/>
                    <a:pt x="1641047" y="21590"/>
                  </a:cubicBezTo>
                  <a:cubicBezTo>
                    <a:pt x="1630887" y="19050"/>
                    <a:pt x="1621998" y="17780"/>
                    <a:pt x="1611838" y="16510"/>
                  </a:cubicBezTo>
                  <a:cubicBezTo>
                    <a:pt x="1604348" y="15240"/>
                    <a:pt x="1596909" y="16510"/>
                    <a:pt x="1590710" y="16510"/>
                  </a:cubicBezTo>
                  <a:cubicBezTo>
                    <a:pt x="1559715" y="13970"/>
                    <a:pt x="1528720" y="8890"/>
                    <a:pt x="1497724" y="7620"/>
                  </a:cubicBezTo>
                  <a:cubicBezTo>
                    <a:pt x="1439453" y="5080"/>
                    <a:pt x="1379942" y="3810"/>
                    <a:pt x="1321671" y="2540"/>
                  </a:cubicBezTo>
                  <a:cubicBezTo>
                    <a:pt x="1300595" y="2540"/>
                    <a:pt x="1278278" y="0"/>
                    <a:pt x="1257201" y="0"/>
                  </a:cubicBezTo>
                  <a:cubicBezTo>
                    <a:pt x="1206369" y="0"/>
                    <a:pt x="1156776" y="1270"/>
                    <a:pt x="1105944" y="1270"/>
                  </a:cubicBezTo>
                  <a:cubicBezTo>
                    <a:pt x="1076189" y="1270"/>
                    <a:pt x="1046433" y="3810"/>
                    <a:pt x="1015438" y="3810"/>
                  </a:cubicBezTo>
                  <a:cubicBezTo>
                    <a:pt x="984443" y="5080"/>
                    <a:pt x="422808" y="7620"/>
                    <a:pt x="391813" y="7620"/>
                  </a:cubicBezTo>
                  <a:cubicBezTo>
                    <a:pt x="367017" y="7620"/>
                    <a:pt x="342221" y="6350"/>
                    <a:pt x="317424" y="7620"/>
                  </a:cubicBezTo>
                  <a:cubicBezTo>
                    <a:pt x="295108" y="8890"/>
                    <a:pt x="271551" y="11430"/>
                    <a:pt x="249235" y="12700"/>
                  </a:cubicBezTo>
                  <a:cubicBezTo>
                    <a:pt x="225678" y="15240"/>
                    <a:pt x="202122" y="16510"/>
                    <a:pt x="179805" y="19050"/>
                  </a:cubicBezTo>
                  <a:cubicBezTo>
                    <a:pt x="146330" y="21590"/>
                    <a:pt x="111616" y="24130"/>
                    <a:pt x="78141" y="27940"/>
                  </a:cubicBezTo>
                  <a:cubicBezTo>
                    <a:pt x="5830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755"/>
                    <a:pt x="10160" y="85368"/>
                    <a:pt x="8890" y="99346"/>
                  </a:cubicBezTo>
                  <a:cubicBezTo>
                    <a:pt x="7620" y="107605"/>
                    <a:pt x="8890" y="116500"/>
                    <a:pt x="7620" y="124760"/>
                  </a:cubicBezTo>
                  <a:cubicBezTo>
                    <a:pt x="0" y="166692"/>
                    <a:pt x="5080" y="685768"/>
                    <a:pt x="7620" y="728336"/>
                  </a:cubicBezTo>
                  <a:cubicBezTo>
                    <a:pt x="6350" y="762009"/>
                    <a:pt x="11430" y="795047"/>
                    <a:pt x="11430" y="828720"/>
                  </a:cubicBezTo>
                  <a:cubicBezTo>
                    <a:pt x="11430" y="844603"/>
                    <a:pt x="15240" y="861122"/>
                    <a:pt x="7620" y="889796"/>
                  </a:cubicBezTo>
                  <a:cubicBezTo>
                    <a:pt x="5080" y="898686"/>
                    <a:pt x="10160" y="905036"/>
                    <a:pt x="19050" y="906306"/>
                  </a:cubicBezTo>
                  <a:cubicBezTo>
                    <a:pt x="29210" y="907576"/>
                    <a:pt x="38100" y="907576"/>
                    <a:pt x="48260" y="907576"/>
                  </a:cubicBezTo>
                  <a:cubicBezTo>
                    <a:pt x="88059" y="908846"/>
                    <a:pt x="127733" y="908846"/>
                    <a:pt x="168647" y="910116"/>
                  </a:cubicBezTo>
                  <a:cubicBezTo>
                    <a:pt x="190964" y="911386"/>
                    <a:pt x="213280" y="912656"/>
                    <a:pt x="234357" y="913926"/>
                  </a:cubicBezTo>
                  <a:cubicBezTo>
                    <a:pt x="271551" y="915196"/>
                    <a:pt x="307506" y="915196"/>
                    <a:pt x="344700" y="916466"/>
                  </a:cubicBezTo>
                  <a:cubicBezTo>
                    <a:pt x="359578" y="916466"/>
                    <a:pt x="373216" y="916466"/>
                    <a:pt x="388094" y="915196"/>
                  </a:cubicBezTo>
                  <a:cubicBezTo>
                    <a:pt x="394293" y="915196"/>
                    <a:pt x="401731" y="913926"/>
                    <a:pt x="407931" y="913926"/>
                  </a:cubicBezTo>
                  <a:cubicBezTo>
                    <a:pt x="432727" y="915196"/>
                    <a:pt x="928651" y="906306"/>
                    <a:pt x="953447" y="907576"/>
                  </a:cubicBezTo>
                  <a:cubicBezTo>
                    <a:pt x="988162" y="908846"/>
                    <a:pt x="1083628" y="908846"/>
                    <a:pt x="1118342" y="908846"/>
                  </a:cubicBezTo>
                  <a:cubicBezTo>
                    <a:pt x="1131980" y="908846"/>
                    <a:pt x="1144378" y="907576"/>
                    <a:pt x="1158016" y="907576"/>
                  </a:cubicBezTo>
                  <a:cubicBezTo>
                    <a:pt x="1180333" y="908846"/>
                    <a:pt x="1202649" y="910116"/>
                    <a:pt x="1224966" y="911386"/>
                  </a:cubicBezTo>
                  <a:cubicBezTo>
                    <a:pt x="1273319" y="913926"/>
                    <a:pt x="1320431" y="911386"/>
                    <a:pt x="1368784" y="915196"/>
                  </a:cubicBezTo>
                  <a:cubicBezTo>
                    <a:pt x="1449372" y="920276"/>
                    <a:pt x="1531199" y="913926"/>
                    <a:pt x="1611838" y="919006"/>
                  </a:cubicBezTo>
                  <a:cubicBezTo>
                    <a:pt x="1632157" y="920276"/>
                    <a:pt x="1652477" y="919006"/>
                    <a:pt x="1675337" y="919006"/>
                  </a:cubicBezTo>
                  <a:cubicBezTo>
                    <a:pt x="1675337" y="894876"/>
                    <a:pt x="1675337" y="882176"/>
                    <a:pt x="1675337" y="861758"/>
                  </a:cubicBezTo>
                  <a:cubicBezTo>
                    <a:pt x="1674067" y="829355"/>
                    <a:pt x="1671527" y="798859"/>
                    <a:pt x="1671527" y="7658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1E44FF6A-2555-E837-6E5D-966BC5785514}"/>
              </a:ext>
            </a:extLst>
          </p:cNvPr>
          <p:cNvSpPr/>
          <p:nvPr/>
        </p:nvSpPr>
        <p:spPr>
          <a:xfrm>
            <a:off x="-271295" y="7409572"/>
            <a:ext cx="19648651" cy="8229600"/>
          </a:xfrm>
          <a:custGeom>
            <a:avLst/>
            <a:gdLst/>
            <a:ahLst/>
            <a:cxnLst/>
            <a:rect l="l" t="t" r="r" b="b"/>
            <a:pathLst>
              <a:path w="19648651" h="8229600">
                <a:moveTo>
                  <a:pt x="0" y="0"/>
                </a:moveTo>
                <a:lnTo>
                  <a:pt x="19648651" y="0"/>
                </a:lnTo>
                <a:lnTo>
                  <a:pt x="196486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62" b="-14762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4132B12-1C1F-32DD-FA60-0E6C04EF0CDD}"/>
              </a:ext>
            </a:extLst>
          </p:cNvPr>
          <p:cNvSpPr/>
          <p:nvPr/>
        </p:nvSpPr>
        <p:spPr>
          <a:xfrm>
            <a:off x="-3547482" y="2468857"/>
            <a:ext cx="7094965" cy="7818143"/>
          </a:xfrm>
          <a:custGeom>
            <a:avLst/>
            <a:gdLst/>
            <a:ahLst/>
            <a:cxnLst/>
            <a:rect l="l" t="t" r="r" b="b"/>
            <a:pathLst>
              <a:path w="7094965" h="7818143">
                <a:moveTo>
                  <a:pt x="0" y="0"/>
                </a:moveTo>
                <a:lnTo>
                  <a:pt x="7094964" y="0"/>
                </a:lnTo>
                <a:lnTo>
                  <a:pt x="7094964" y="7818143"/>
                </a:lnTo>
                <a:lnTo>
                  <a:pt x="0" y="7818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0753E8C-C842-E59F-DAB8-91157BD004B8}"/>
              </a:ext>
            </a:extLst>
          </p:cNvPr>
          <p:cNvSpPr/>
          <p:nvPr/>
        </p:nvSpPr>
        <p:spPr>
          <a:xfrm>
            <a:off x="10533117" y="445129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35A99B9-B90F-10B8-7B95-26B5BBB5B765}"/>
              </a:ext>
            </a:extLst>
          </p:cNvPr>
          <p:cNvSpPr/>
          <p:nvPr/>
        </p:nvSpPr>
        <p:spPr>
          <a:xfrm>
            <a:off x="14408548" y="-27482"/>
            <a:ext cx="7458075" cy="8229600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C4E1A6-372C-A78B-F722-64A06EE395A9}"/>
              </a:ext>
            </a:extLst>
          </p:cNvPr>
          <p:cNvSpPr/>
          <p:nvPr/>
        </p:nvSpPr>
        <p:spPr>
          <a:xfrm>
            <a:off x="422651" y="694995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2966CC4-617E-E413-4C99-E88BB6CEA3E8}"/>
              </a:ext>
            </a:extLst>
          </p:cNvPr>
          <p:cNvSpPr/>
          <p:nvPr/>
        </p:nvSpPr>
        <p:spPr>
          <a:xfrm>
            <a:off x="15285471" y="654795"/>
            <a:ext cx="1643538" cy="747810"/>
          </a:xfrm>
          <a:custGeom>
            <a:avLst/>
            <a:gdLst/>
            <a:ahLst/>
            <a:cxnLst/>
            <a:rect l="l" t="t" r="r" b="b"/>
            <a:pathLst>
              <a:path w="1643538" h="747810">
                <a:moveTo>
                  <a:pt x="0" y="0"/>
                </a:moveTo>
                <a:lnTo>
                  <a:pt x="1643538" y="0"/>
                </a:lnTo>
                <a:lnTo>
                  <a:pt x="1643538" y="747810"/>
                </a:lnTo>
                <a:lnTo>
                  <a:pt x="0" y="747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A61134A-1F27-9E8B-D7DA-50A01AB733B1}"/>
              </a:ext>
            </a:extLst>
          </p:cNvPr>
          <p:cNvSpPr txBox="1"/>
          <p:nvPr/>
        </p:nvSpPr>
        <p:spPr>
          <a:xfrm>
            <a:off x="2819400" y="2468286"/>
            <a:ext cx="13119442" cy="3543355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Bé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yêu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đồng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dao</a:t>
            </a:r>
            <a:endParaRPr lang="en-US" sz="12000" dirty="0">
              <a:solidFill>
                <a:srgbClr val="DD602C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A02D2D9-F62B-75EB-C277-FBBA6CD7F401}"/>
              </a:ext>
            </a:extLst>
          </p:cNvPr>
          <p:cNvSpPr/>
          <p:nvPr/>
        </p:nvSpPr>
        <p:spPr>
          <a:xfrm>
            <a:off x="3479166" y="236034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1"/>
                </a:lnTo>
                <a:lnTo>
                  <a:pt x="0" y="1167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82AD7455-547B-F835-EDBF-6FBDE361DC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698339" y="236034"/>
            <a:ext cx="2068624" cy="141700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8615D419-D2B2-DB8D-F145-8B38886132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8144" y="831472"/>
            <a:ext cx="8229600" cy="8229600"/>
          </a:xfrm>
          <a:prstGeom prst="rect">
            <a:avLst/>
          </a:prstGeom>
        </p:spPr>
      </p:pic>
      <p:sp>
        <p:nvSpPr>
          <p:cNvPr id="15" name="Freeform 15">
            <a:extLst>
              <a:ext uri="{FF2B5EF4-FFF2-40B4-BE49-F238E27FC236}">
                <a16:creationId xmlns:a16="http://schemas.microsoft.com/office/drawing/2014/main" id="{DA7303BF-D08D-F05D-A4C8-0DC5BA23511F}"/>
              </a:ext>
            </a:extLst>
          </p:cNvPr>
          <p:cNvSpPr/>
          <p:nvPr/>
        </p:nvSpPr>
        <p:spPr>
          <a:xfrm>
            <a:off x="4331228" y="3703698"/>
            <a:ext cx="4063227" cy="6414191"/>
          </a:xfrm>
          <a:custGeom>
            <a:avLst/>
            <a:gdLst/>
            <a:ahLst/>
            <a:cxnLst/>
            <a:rect l="l" t="t" r="r" b="b"/>
            <a:pathLst>
              <a:path w="4063227" h="6414191">
                <a:moveTo>
                  <a:pt x="0" y="0"/>
                </a:moveTo>
                <a:lnTo>
                  <a:pt x="4063227" y="0"/>
                </a:lnTo>
                <a:lnTo>
                  <a:pt x="4063227" y="6414192"/>
                </a:lnTo>
                <a:lnTo>
                  <a:pt x="0" y="6414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9C9AE69-1471-5E86-0EB3-BE74599E9973}"/>
              </a:ext>
            </a:extLst>
          </p:cNvPr>
          <p:cNvSpPr/>
          <p:nvPr/>
        </p:nvSpPr>
        <p:spPr>
          <a:xfrm>
            <a:off x="8560471" y="5693737"/>
            <a:ext cx="2966663" cy="4424152"/>
          </a:xfrm>
          <a:custGeom>
            <a:avLst/>
            <a:gdLst/>
            <a:ahLst/>
            <a:cxnLst/>
            <a:rect l="l" t="t" r="r" b="b"/>
            <a:pathLst>
              <a:path w="2966663" h="4424152">
                <a:moveTo>
                  <a:pt x="0" y="0"/>
                </a:moveTo>
                <a:lnTo>
                  <a:pt x="2966662" y="0"/>
                </a:lnTo>
                <a:lnTo>
                  <a:pt x="2966662" y="4424153"/>
                </a:lnTo>
                <a:lnTo>
                  <a:pt x="0" y="44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2" name="1022">
            <a:hlinkClick r:id="" action="ppaction://media"/>
            <a:extLst>
              <a:ext uri="{FF2B5EF4-FFF2-40B4-BE49-F238E27FC236}">
                <a16:creationId xmlns:a16="http://schemas.microsoft.com/office/drawing/2014/main" id="{EA4D88D2-65BC-C4AD-2490-FF709C38CE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04051" y="10295305"/>
            <a:ext cx="740949" cy="416784"/>
          </a:xfrm>
          <a:prstGeom prst="rect">
            <a:avLst/>
          </a:prstGeom>
        </p:spPr>
      </p:pic>
      <p:pic>
        <p:nvPicPr>
          <p:cNvPr id="17" name="1022">
            <a:hlinkClick r:id="" action="ppaction://media"/>
            <a:extLst>
              <a:ext uri="{FF2B5EF4-FFF2-40B4-BE49-F238E27FC236}">
                <a16:creationId xmlns:a16="http://schemas.microsoft.com/office/drawing/2014/main" id="{ED68D78B-A761-BFEF-AF59-DDB120372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04050" y="10357000"/>
            <a:ext cx="740949" cy="4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2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0F72B-3FD7-4069-DFAA-5EA52A45C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75B642E-78DC-6FDA-20CC-42260E3A48C0}"/>
              </a:ext>
            </a:extLst>
          </p:cNvPr>
          <p:cNvGrpSpPr/>
          <p:nvPr/>
        </p:nvGrpSpPr>
        <p:grpSpPr>
          <a:xfrm>
            <a:off x="277129" y="257891"/>
            <a:ext cx="17870775" cy="9859999"/>
            <a:chOff x="0" y="0"/>
            <a:chExt cx="1670257" cy="9215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ECC56CA-F6E4-29C1-9A13-D319B2737546}"/>
                </a:ext>
              </a:extLst>
            </p:cNvPr>
            <p:cNvSpPr/>
            <p:nvPr/>
          </p:nvSpPr>
          <p:spPr>
            <a:xfrm>
              <a:off x="-3810" y="1270"/>
              <a:ext cx="1675337" cy="920276"/>
            </a:xfrm>
            <a:custGeom>
              <a:avLst/>
              <a:gdLst/>
              <a:ahLst/>
              <a:cxnLst/>
              <a:rect l="l" t="t" r="r" b="b"/>
              <a:pathLst>
                <a:path w="1675337" h="920276">
                  <a:moveTo>
                    <a:pt x="1671527" y="765821"/>
                  </a:moveTo>
                  <a:cubicBezTo>
                    <a:pt x="1671527" y="728336"/>
                    <a:pt x="1675337" y="690215"/>
                    <a:pt x="1668987" y="652730"/>
                  </a:cubicBezTo>
                  <a:cubicBezTo>
                    <a:pt x="1661367" y="627951"/>
                    <a:pt x="1649937" y="139372"/>
                    <a:pt x="1649937" y="114594"/>
                  </a:cubicBezTo>
                  <a:cubicBezTo>
                    <a:pt x="1647397" y="97440"/>
                    <a:pt x="1646127" y="79650"/>
                    <a:pt x="1643587" y="54610"/>
                  </a:cubicBezTo>
                  <a:cubicBezTo>
                    <a:pt x="1643587" y="44450"/>
                    <a:pt x="1642317" y="34290"/>
                    <a:pt x="1641047" y="21590"/>
                  </a:cubicBezTo>
                  <a:cubicBezTo>
                    <a:pt x="1630887" y="19050"/>
                    <a:pt x="1621998" y="17780"/>
                    <a:pt x="1611838" y="16510"/>
                  </a:cubicBezTo>
                  <a:cubicBezTo>
                    <a:pt x="1604348" y="15240"/>
                    <a:pt x="1596909" y="16510"/>
                    <a:pt x="1590710" y="16510"/>
                  </a:cubicBezTo>
                  <a:cubicBezTo>
                    <a:pt x="1559715" y="13970"/>
                    <a:pt x="1528720" y="8890"/>
                    <a:pt x="1497724" y="7620"/>
                  </a:cubicBezTo>
                  <a:cubicBezTo>
                    <a:pt x="1439453" y="5080"/>
                    <a:pt x="1379942" y="3810"/>
                    <a:pt x="1321671" y="2540"/>
                  </a:cubicBezTo>
                  <a:cubicBezTo>
                    <a:pt x="1300595" y="2540"/>
                    <a:pt x="1278278" y="0"/>
                    <a:pt x="1257201" y="0"/>
                  </a:cubicBezTo>
                  <a:cubicBezTo>
                    <a:pt x="1206369" y="0"/>
                    <a:pt x="1156776" y="1270"/>
                    <a:pt x="1105944" y="1270"/>
                  </a:cubicBezTo>
                  <a:cubicBezTo>
                    <a:pt x="1076189" y="1270"/>
                    <a:pt x="1046433" y="3810"/>
                    <a:pt x="1015438" y="3810"/>
                  </a:cubicBezTo>
                  <a:cubicBezTo>
                    <a:pt x="984443" y="5080"/>
                    <a:pt x="422808" y="7620"/>
                    <a:pt x="391813" y="7620"/>
                  </a:cubicBezTo>
                  <a:cubicBezTo>
                    <a:pt x="367017" y="7620"/>
                    <a:pt x="342221" y="6350"/>
                    <a:pt x="317424" y="7620"/>
                  </a:cubicBezTo>
                  <a:cubicBezTo>
                    <a:pt x="295108" y="8890"/>
                    <a:pt x="271551" y="11430"/>
                    <a:pt x="249235" y="12700"/>
                  </a:cubicBezTo>
                  <a:cubicBezTo>
                    <a:pt x="225678" y="15240"/>
                    <a:pt x="202122" y="16510"/>
                    <a:pt x="179805" y="19050"/>
                  </a:cubicBezTo>
                  <a:cubicBezTo>
                    <a:pt x="146330" y="21590"/>
                    <a:pt x="111616" y="24130"/>
                    <a:pt x="78141" y="27940"/>
                  </a:cubicBezTo>
                  <a:cubicBezTo>
                    <a:pt x="5830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755"/>
                    <a:pt x="10160" y="85368"/>
                    <a:pt x="8890" y="99346"/>
                  </a:cubicBezTo>
                  <a:cubicBezTo>
                    <a:pt x="7620" y="107605"/>
                    <a:pt x="8890" y="116500"/>
                    <a:pt x="7620" y="124760"/>
                  </a:cubicBezTo>
                  <a:cubicBezTo>
                    <a:pt x="0" y="166692"/>
                    <a:pt x="5080" y="685768"/>
                    <a:pt x="7620" y="728336"/>
                  </a:cubicBezTo>
                  <a:cubicBezTo>
                    <a:pt x="6350" y="762009"/>
                    <a:pt x="11430" y="795047"/>
                    <a:pt x="11430" y="828720"/>
                  </a:cubicBezTo>
                  <a:cubicBezTo>
                    <a:pt x="11430" y="844603"/>
                    <a:pt x="15240" y="861122"/>
                    <a:pt x="7620" y="889796"/>
                  </a:cubicBezTo>
                  <a:cubicBezTo>
                    <a:pt x="5080" y="898686"/>
                    <a:pt x="10160" y="905036"/>
                    <a:pt x="19050" y="906306"/>
                  </a:cubicBezTo>
                  <a:cubicBezTo>
                    <a:pt x="29210" y="907576"/>
                    <a:pt x="38100" y="907576"/>
                    <a:pt x="48260" y="907576"/>
                  </a:cubicBezTo>
                  <a:cubicBezTo>
                    <a:pt x="88059" y="908846"/>
                    <a:pt x="127733" y="908846"/>
                    <a:pt x="168647" y="910116"/>
                  </a:cubicBezTo>
                  <a:cubicBezTo>
                    <a:pt x="190964" y="911386"/>
                    <a:pt x="213280" y="912656"/>
                    <a:pt x="234357" y="913926"/>
                  </a:cubicBezTo>
                  <a:cubicBezTo>
                    <a:pt x="271551" y="915196"/>
                    <a:pt x="307506" y="915196"/>
                    <a:pt x="344700" y="916466"/>
                  </a:cubicBezTo>
                  <a:cubicBezTo>
                    <a:pt x="359578" y="916466"/>
                    <a:pt x="373216" y="916466"/>
                    <a:pt x="388094" y="915196"/>
                  </a:cubicBezTo>
                  <a:cubicBezTo>
                    <a:pt x="394293" y="915196"/>
                    <a:pt x="401731" y="913926"/>
                    <a:pt x="407931" y="913926"/>
                  </a:cubicBezTo>
                  <a:cubicBezTo>
                    <a:pt x="432727" y="915196"/>
                    <a:pt x="928651" y="906306"/>
                    <a:pt x="953447" y="907576"/>
                  </a:cubicBezTo>
                  <a:cubicBezTo>
                    <a:pt x="988162" y="908846"/>
                    <a:pt x="1083628" y="908846"/>
                    <a:pt x="1118342" y="908846"/>
                  </a:cubicBezTo>
                  <a:cubicBezTo>
                    <a:pt x="1131980" y="908846"/>
                    <a:pt x="1144378" y="907576"/>
                    <a:pt x="1158016" y="907576"/>
                  </a:cubicBezTo>
                  <a:cubicBezTo>
                    <a:pt x="1180333" y="908846"/>
                    <a:pt x="1202649" y="910116"/>
                    <a:pt x="1224966" y="911386"/>
                  </a:cubicBezTo>
                  <a:cubicBezTo>
                    <a:pt x="1273319" y="913926"/>
                    <a:pt x="1320431" y="911386"/>
                    <a:pt x="1368784" y="915196"/>
                  </a:cubicBezTo>
                  <a:cubicBezTo>
                    <a:pt x="1449372" y="920276"/>
                    <a:pt x="1531199" y="913926"/>
                    <a:pt x="1611838" y="919006"/>
                  </a:cubicBezTo>
                  <a:cubicBezTo>
                    <a:pt x="1632157" y="920276"/>
                    <a:pt x="1652477" y="919006"/>
                    <a:pt x="1675337" y="919006"/>
                  </a:cubicBezTo>
                  <a:cubicBezTo>
                    <a:pt x="1675337" y="894876"/>
                    <a:pt x="1675337" y="882176"/>
                    <a:pt x="1675337" y="861758"/>
                  </a:cubicBezTo>
                  <a:cubicBezTo>
                    <a:pt x="1674067" y="829355"/>
                    <a:pt x="1671527" y="798859"/>
                    <a:pt x="1671527" y="7658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678C8375-0956-38D7-DF7D-9CC7966FBA99}"/>
              </a:ext>
            </a:extLst>
          </p:cNvPr>
          <p:cNvSpPr/>
          <p:nvPr/>
        </p:nvSpPr>
        <p:spPr>
          <a:xfrm>
            <a:off x="-271295" y="7409572"/>
            <a:ext cx="19648651" cy="8229600"/>
          </a:xfrm>
          <a:custGeom>
            <a:avLst/>
            <a:gdLst/>
            <a:ahLst/>
            <a:cxnLst/>
            <a:rect l="l" t="t" r="r" b="b"/>
            <a:pathLst>
              <a:path w="19648651" h="8229600">
                <a:moveTo>
                  <a:pt x="0" y="0"/>
                </a:moveTo>
                <a:lnTo>
                  <a:pt x="19648651" y="0"/>
                </a:lnTo>
                <a:lnTo>
                  <a:pt x="196486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62" b="-14762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3830682-A22F-FD7A-23A8-6E0441EFC3B5}"/>
              </a:ext>
            </a:extLst>
          </p:cNvPr>
          <p:cNvSpPr/>
          <p:nvPr/>
        </p:nvSpPr>
        <p:spPr>
          <a:xfrm>
            <a:off x="-3547482" y="2468857"/>
            <a:ext cx="7094965" cy="7818143"/>
          </a:xfrm>
          <a:custGeom>
            <a:avLst/>
            <a:gdLst/>
            <a:ahLst/>
            <a:cxnLst/>
            <a:rect l="l" t="t" r="r" b="b"/>
            <a:pathLst>
              <a:path w="7094965" h="7818143">
                <a:moveTo>
                  <a:pt x="0" y="0"/>
                </a:moveTo>
                <a:lnTo>
                  <a:pt x="7094964" y="0"/>
                </a:lnTo>
                <a:lnTo>
                  <a:pt x="7094964" y="7818143"/>
                </a:lnTo>
                <a:lnTo>
                  <a:pt x="0" y="7818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6905722-2328-3420-2B9A-A0D1C042E9A1}"/>
              </a:ext>
            </a:extLst>
          </p:cNvPr>
          <p:cNvSpPr/>
          <p:nvPr/>
        </p:nvSpPr>
        <p:spPr>
          <a:xfrm>
            <a:off x="10533117" y="445129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56400BA-B233-824D-4AAB-1CC4E537D9A3}"/>
              </a:ext>
            </a:extLst>
          </p:cNvPr>
          <p:cNvSpPr/>
          <p:nvPr/>
        </p:nvSpPr>
        <p:spPr>
          <a:xfrm>
            <a:off x="14408548" y="-27482"/>
            <a:ext cx="7458075" cy="8229600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1CF6C8-3B0F-7FF2-8407-D9B3422AEA1B}"/>
              </a:ext>
            </a:extLst>
          </p:cNvPr>
          <p:cNvSpPr/>
          <p:nvPr/>
        </p:nvSpPr>
        <p:spPr>
          <a:xfrm>
            <a:off x="422651" y="694995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36E9A7C-5A2E-975F-AC89-44E3A7A7AD6E}"/>
              </a:ext>
            </a:extLst>
          </p:cNvPr>
          <p:cNvSpPr/>
          <p:nvPr/>
        </p:nvSpPr>
        <p:spPr>
          <a:xfrm>
            <a:off x="15285471" y="654795"/>
            <a:ext cx="1643538" cy="747810"/>
          </a:xfrm>
          <a:custGeom>
            <a:avLst/>
            <a:gdLst/>
            <a:ahLst/>
            <a:cxnLst/>
            <a:rect l="l" t="t" r="r" b="b"/>
            <a:pathLst>
              <a:path w="1643538" h="747810">
                <a:moveTo>
                  <a:pt x="0" y="0"/>
                </a:moveTo>
                <a:lnTo>
                  <a:pt x="1643538" y="0"/>
                </a:lnTo>
                <a:lnTo>
                  <a:pt x="1643538" y="747810"/>
                </a:lnTo>
                <a:lnTo>
                  <a:pt x="0" y="747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E24A65-28AA-3AA9-27E2-98C16EEC38B1}"/>
              </a:ext>
            </a:extLst>
          </p:cNvPr>
          <p:cNvSpPr txBox="1"/>
          <p:nvPr/>
        </p:nvSpPr>
        <p:spPr>
          <a:xfrm>
            <a:off x="2819400" y="2468286"/>
            <a:ext cx="13119442" cy="3543355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Bé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yêu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đồng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dao</a:t>
            </a:r>
            <a:endParaRPr lang="en-US" sz="12000" dirty="0">
              <a:solidFill>
                <a:srgbClr val="DD602C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C016242-0382-5FF2-164A-E471B2C8DFE3}"/>
              </a:ext>
            </a:extLst>
          </p:cNvPr>
          <p:cNvSpPr/>
          <p:nvPr/>
        </p:nvSpPr>
        <p:spPr>
          <a:xfrm>
            <a:off x="3479166" y="236034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1"/>
                </a:lnTo>
                <a:lnTo>
                  <a:pt x="0" y="1167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16687898-CD20-2540-E30B-7A744BAC00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698339" y="236034"/>
            <a:ext cx="2068624" cy="141700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D674CDA-B479-93C6-053D-D265CA1F82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8144" y="831472"/>
            <a:ext cx="8229600" cy="8229600"/>
          </a:xfrm>
          <a:prstGeom prst="rect">
            <a:avLst/>
          </a:prstGeom>
        </p:spPr>
      </p:pic>
      <p:sp>
        <p:nvSpPr>
          <p:cNvPr id="15" name="Freeform 15">
            <a:extLst>
              <a:ext uri="{FF2B5EF4-FFF2-40B4-BE49-F238E27FC236}">
                <a16:creationId xmlns:a16="http://schemas.microsoft.com/office/drawing/2014/main" id="{E4FF2D0D-7F7E-7EBB-3B37-35EC549C6811}"/>
              </a:ext>
            </a:extLst>
          </p:cNvPr>
          <p:cNvSpPr/>
          <p:nvPr/>
        </p:nvSpPr>
        <p:spPr>
          <a:xfrm>
            <a:off x="4331228" y="3703698"/>
            <a:ext cx="4063227" cy="6414191"/>
          </a:xfrm>
          <a:custGeom>
            <a:avLst/>
            <a:gdLst/>
            <a:ahLst/>
            <a:cxnLst/>
            <a:rect l="l" t="t" r="r" b="b"/>
            <a:pathLst>
              <a:path w="4063227" h="6414191">
                <a:moveTo>
                  <a:pt x="0" y="0"/>
                </a:moveTo>
                <a:lnTo>
                  <a:pt x="4063227" y="0"/>
                </a:lnTo>
                <a:lnTo>
                  <a:pt x="4063227" y="6414192"/>
                </a:lnTo>
                <a:lnTo>
                  <a:pt x="0" y="6414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783F574-2FCF-8967-C355-F42A11BE08B7}"/>
              </a:ext>
            </a:extLst>
          </p:cNvPr>
          <p:cNvSpPr/>
          <p:nvPr/>
        </p:nvSpPr>
        <p:spPr>
          <a:xfrm>
            <a:off x="8560471" y="5693737"/>
            <a:ext cx="2966663" cy="4424152"/>
          </a:xfrm>
          <a:custGeom>
            <a:avLst/>
            <a:gdLst/>
            <a:ahLst/>
            <a:cxnLst/>
            <a:rect l="l" t="t" r="r" b="b"/>
            <a:pathLst>
              <a:path w="2966663" h="4424152">
                <a:moveTo>
                  <a:pt x="0" y="0"/>
                </a:moveTo>
                <a:lnTo>
                  <a:pt x="2966662" y="0"/>
                </a:lnTo>
                <a:lnTo>
                  <a:pt x="2966662" y="4424153"/>
                </a:lnTo>
                <a:lnTo>
                  <a:pt x="0" y="44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2" name="1022">
            <a:hlinkClick r:id="" action="ppaction://media"/>
            <a:extLst>
              <a:ext uri="{FF2B5EF4-FFF2-40B4-BE49-F238E27FC236}">
                <a16:creationId xmlns:a16="http://schemas.microsoft.com/office/drawing/2014/main" id="{E389C603-B7A2-FAC6-1533-6A47B86B5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04051" y="10295305"/>
            <a:ext cx="740949" cy="416784"/>
          </a:xfrm>
          <a:prstGeom prst="rect">
            <a:avLst/>
          </a:prstGeom>
        </p:spPr>
      </p:pic>
      <p:pic>
        <p:nvPicPr>
          <p:cNvPr id="17" name="1022">
            <a:hlinkClick r:id="" action="ppaction://media"/>
            <a:extLst>
              <a:ext uri="{FF2B5EF4-FFF2-40B4-BE49-F238E27FC236}">
                <a16:creationId xmlns:a16="http://schemas.microsoft.com/office/drawing/2014/main" id="{B0D267BC-22DA-C2DB-E1A7-4E5FE17B6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04050" y="10357000"/>
            <a:ext cx="740949" cy="4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3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E4F4E-D39D-553C-0319-E048F31A0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0E49B-F211-41D6-B18C-A54E63806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93" y="223601"/>
            <a:ext cx="17887214" cy="98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56598-0153-A306-F28F-D499D991E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Thằng Bờm - Minh Vy - Nhạc Thiếu Nhi Vui Nhộn, Thằng Bờm Có Cái Quạt Mo, MV 4k (mp3cut.net)">
            <a:hlinkClick r:id="" action="ppaction://media"/>
            <a:extLst>
              <a:ext uri="{FF2B5EF4-FFF2-40B4-BE49-F238E27FC236}">
                <a16:creationId xmlns:a16="http://schemas.microsoft.com/office/drawing/2014/main" id="{94E602F8-28EF-9610-F33A-C51324F0E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7400" y="3924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129" y="257891"/>
            <a:ext cx="17870775" cy="9859999"/>
            <a:chOff x="0" y="0"/>
            <a:chExt cx="1670257" cy="921546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1675337" cy="920276"/>
            </a:xfrm>
            <a:custGeom>
              <a:avLst/>
              <a:gdLst/>
              <a:ahLst/>
              <a:cxnLst/>
              <a:rect l="l" t="t" r="r" b="b"/>
              <a:pathLst>
                <a:path w="1675337" h="920276">
                  <a:moveTo>
                    <a:pt x="1671527" y="765821"/>
                  </a:moveTo>
                  <a:cubicBezTo>
                    <a:pt x="1671527" y="728336"/>
                    <a:pt x="1675337" y="690215"/>
                    <a:pt x="1668987" y="652730"/>
                  </a:cubicBezTo>
                  <a:cubicBezTo>
                    <a:pt x="1661367" y="627951"/>
                    <a:pt x="1649937" y="139372"/>
                    <a:pt x="1649937" y="114594"/>
                  </a:cubicBezTo>
                  <a:cubicBezTo>
                    <a:pt x="1647397" y="97440"/>
                    <a:pt x="1646127" y="79650"/>
                    <a:pt x="1643587" y="54610"/>
                  </a:cubicBezTo>
                  <a:cubicBezTo>
                    <a:pt x="1643587" y="44450"/>
                    <a:pt x="1642317" y="34290"/>
                    <a:pt x="1641047" y="21590"/>
                  </a:cubicBezTo>
                  <a:cubicBezTo>
                    <a:pt x="1630887" y="19050"/>
                    <a:pt x="1621998" y="17780"/>
                    <a:pt x="1611838" y="16510"/>
                  </a:cubicBezTo>
                  <a:cubicBezTo>
                    <a:pt x="1604348" y="15240"/>
                    <a:pt x="1596909" y="16510"/>
                    <a:pt x="1590710" y="16510"/>
                  </a:cubicBezTo>
                  <a:cubicBezTo>
                    <a:pt x="1559715" y="13970"/>
                    <a:pt x="1528720" y="8890"/>
                    <a:pt x="1497724" y="7620"/>
                  </a:cubicBezTo>
                  <a:cubicBezTo>
                    <a:pt x="1439453" y="5080"/>
                    <a:pt x="1379942" y="3810"/>
                    <a:pt x="1321671" y="2540"/>
                  </a:cubicBezTo>
                  <a:cubicBezTo>
                    <a:pt x="1300595" y="2540"/>
                    <a:pt x="1278278" y="0"/>
                    <a:pt x="1257201" y="0"/>
                  </a:cubicBezTo>
                  <a:cubicBezTo>
                    <a:pt x="1206369" y="0"/>
                    <a:pt x="1156776" y="1270"/>
                    <a:pt x="1105944" y="1270"/>
                  </a:cubicBezTo>
                  <a:cubicBezTo>
                    <a:pt x="1076189" y="1270"/>
                    <a:pt x="1046433" y="3810"/>
                    <a:pt x="1015438" y="3810"/>
                  </a:cubicBezTo>
                  <a:cubicBezTo>
                    <a:pt x="984443" y="5080"/>
                    <a:pt x="422808" y="7620"/>
                    <a:pt x="391813" y="7620"/>
                  </a:cubicBezTo>
                  <a:cubicBezTo>
                    <a:pt x="367017" y="7620"/>
                    <a:pt x="342221" y="6350"/>
                    <a:pt x="317424" y="7620"/>
                  </a:cubicBezTo>
                  <a:cubicBezTo>
                    <a:pt x="295108" y="8890"/>
                    <a:pt x="271551" y="11430"/>
                    <a:pt x="249235" y="12700"/>
                  </a:cubicBezTo>
                  <a:cubicBezTo>
                    <a:pt x="225678" y="15240"/>
                    <a:pt x="202122" y="16510"/>
                    <a:pt x="179805" y="19050"/>
                  </a:cubicBezTo>
                  <a:cubicBezTo>
                    <a:pt x="146330" y="21590"/>
                    <a:pt x="111616" y="24130"/>
                    <a:pt x="78141" y="27940"/>
                  </a:cubicBezTo>
                  <a:cubicBezTo>
                    <a:pt x="5830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755"/>
                    <a:pt x="10160" y="85368"/>
                    <a:pt x="8890" y="99346"/>
                  </a:cubicBezTo>
                  <a:cubicBezTo>
                    <a:pt x="7620" y="107605"/>
                    <a:pt x="8890" y="116500"/>
                    <a:pt x="7620" y="124760"/>
                  </a:cubicBezTo>
                  <a:cubicBezTo>
                    <a:pt x="0" y="166692"/>
                    <a:pt x="5080" y="685768"/>
                    <a:pt x="7620" y="728336"/>
                  </a:cubicBezTo>
                  <a:cubicBezTo>
                    <a:pt x="6350" y="762009"/>
                    <a:pt x="11430" y="795047"/>
                    <a:pt x="11430" y="828720"/>
                  </a:cubicBezTo>
                  <a:cubicBezTo>
                    <a:pt x="11430" y="844603"/>
                    <a:pt x="15240" y="861122"/>
                    <a:pt x="7620" y="889796"/>
                  </a:cubicBezTo>
                  <a:cubicBezTo>
                    <a:pt x="5080" y="898686"/>
                    <a:pt x="10160" y="905036"/>
                    <a:pt x="19050" y="906306"/>
                  </a:cubicBezTo>
                  <a:cubicBezTo>
                    <a:pt x="29210" y="907576"/>
                    <a:pt x="38100" y="907576"/>
                    <a:pt x="48260" y="907576"/>
                  </a:cubicBezTo>
                  <a:cubicBezTo>
                    <a:pt x="88059" y="908846"/>
                    <a:pt x="127733" y="908846"/>
                    <a:pt x="168647" y="910116"/>
                  </a:cubicBezTo>
                  <a:cubicBezTo>
                    <a:pt x="190964" y="911386"/>
                    <a:pt x="213280" y="912656"/>
                    <a:pt x="234357" y="913926"/>
                  </a:cubicBezTo>
                  <a:cubicBezTo>
                    <a:pt x="271551" y="915196"/>
                    <a:pt x="307506" y="915196"/>
                    <a:pt x="344700" y="916466"/>
                  </a:cubicBezTo>
                  <a:cubicBezTo>
                    <a:pt x="359578" y="916466"/>
                    <a:pt x="373216" y="916466"/>
                    <a:pt x="388094" y="915196"/>
                  </a:cubicBezTo>
                  <a:cubicBezTo>
                    <a:pt x="394293" y="915196"/>
                    <a:pt x="401731" y="913926"/>
                    <a:pt x="407931" y="913926"/>
                  </a:cubicBezTo>
                  <a:cubicBezTo>
                    <a:pt x="432727" y="915196"/>
                    <a:pt x="928651" y="906306"/>
                    <a:pt x="953447" y="907576"/>
                  </a:cubicBezTo>
                  <a:cubicBezTo>
                    <a:pt x="988162" y="908846"/>
                    <a:pt x="1083628" y="908846"/>
                    <a:pt x="1118342" y="908846"/>
                  </a:cubicBezTo>
                  <a:cubicBezTo>
                    <a:pt x="1131980" y="908846"/>
                    <a:pt x="1144378" y="907576"/>
                    <a:pt x="1158016" y="907576"/>
                  </a:cubicBezTo>
                  <a:cubicBezTo>
                    <a:pt x="1180333" y="908846"/>
                    <a:pt x="1202649" y="910116"/>
                    <a:pt x="1224966" y="911386"/>
                  </a:cubicBezTo>
                  <a:cubicBezTo>
                    <a:pt x="1273319" y="913926"/>
                    <a:pt x="1320431" y="911386"/>
                    <a:pt x="1368784" y="915196"/>
                  </a:cubicBezTo>
                  <a:cubicBezTo>
                    <a:pt x="1449372" y="920276"/>
                    <a:pt x="1531199" y="913926"/>
                    <a:pt x="1611838" y="919006"/>
                  </a:cubicBezTo>
                  <a:cubicBezTo>
                    <a:pt x="1632157" y="920276"/>
                    <a:pt x="1652477" y="919006"/>
                    <a:pt x="1675337" y="919006"/>
                  </a:cubicBezTo>
                  <a:cubicBezTo>
                    <a:pt x="1675337" y="894876"/>
                    <a:pt x="1675337" y="882176"/>
                    <a:pt x="1675337" y="861758"/>
                  </a:cubicBezTo>
                  <a:cubicBezTo>
                    <a:pt x="1674067" y="829355"/>
                    <a:pt x="1671527" y="798859"/>
                    <a:pt x="1671527" y="7658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271295" y="7409572"/>
            <a:ext cx="19648651" cy="8229600"/>
          </a:xfrm>
          <a:custGeom>
            <a:avLst/>
            <a:gdLst/>
            <a:ahLst/>
            <a:cxnLst/>
            <a:rect l="l" t="t" r="r" b="b"/>
            <a:pathLst>
              <a:path w="19648651" h="8229600">
                <a:moveTo>
                  <a:pt x="0" y="0"/>
                </a:moveTo>
                <a:lnTo>
                  <a:pt x="19648651" y="0"/>
                </a:lnTo>
                <a:lnTo>
                  <a:pt x="196486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62" b="-147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47482" y="2468857"/>
            <a:ext cx="7094965" cy="7818143"/>
          </a:xfrm>
          <a:custGeom>
            <a:avLst/>
            <a:gdLst/>
            <a:ahLst/>
            <a:cxnLst/>
            <a:rect l="l" t="t" r="r" b="b"/>
            <a:pathLst>
              <a:path w="7094965" h="7818143">
                <a:moveTo>
                  <a:pt x="0" y="0"/>
                </a:moveTo>
                <a:lnTo>
                  <a:pt x="7094964" y="0"/>
                </a:lnTo>
                <a:lnTo>
                  <a:pt x="7094964" y="7818143"/>
                </a:lnTo>
                <a:lnTo>
                  <a:pt x="0" y="7818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33117" y="445129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08548" y="-27482"/>
            <a:ext cx="7458075" cy="8229600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2651" y="694995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85471" y="654795"/>
            <a:ext cx="1643538" cy="747810"/>
          </a:xfrm>
          <a:custGeom>
            <a:avLst/>
            <a:gdLst/>
            <a:ahLst/>
            <a:cxnLst/>
            <a:rect l="l" t="t" r="r" b="b"/>
            <a:pathLst>
              <a:path w="1643538" h="747810">
                <a:moveTo>
                  <a:pt x="0" y="0"/>
                </a:moveTo>
                <a:lnTo>
                  <a:pt x="1643538" y="0"/>
                </a:lnTo>
                <a:lnTo>
                  <a:pt x="1643538" y="747810"/>
                </a:lnTo>
                <a:lnTo>
                  <a:pt x="0" y="747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19400" y="2468286"/>
            <a:ext cx="13119442" cy="3543355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Bé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yêu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đồng</a:t>
            </a:r>
            <a:r>
              <a:rPr lang="en-US" sz="12000" dirty="0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000" dirty="0" err="1">
                <a:solidFill>
                  <a:srgbClr val="DD602C"/>
                </a:solidFill>
                <a:latin typeface="Paytone One"/>
                <a:ea typeface="Paytone One"/>
                <a:cs typeface="Paytone One"/>
                <a:sym typeface="Paytone One"/>
              </a:rPr>
              <a:t>dao</a:t>
            </a:r>
            <a:endParaRPr lang="en-US" sz="12000" dirty="0">
              <a:solidFill>
                <a:srgbClr val="DD602C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479166" y="236034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1"/>
                </a:lnTo>
                <a:lnTo>
                  <a:pt x="0" y="1167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698339" y="236034"/>
            <a:ext cx="2068624" cy="1417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8144" y="831472"/>
            <a:ext cx="8229600" cy="822960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331228" y="3703698"/>
            <a:ext cx="4063227" cy="6414191"/>
          </a:xfrm>
          <a:custGeom>
            <a:avLst/>
            <a:gdLst/>
            <a:ahLst/>
            <a:cxnLst/>
            <a:rect l="l" t="t" r="r" b="b"/>
            <a:pathLst>
              <a:path w="4063227" h="6414191">
                <a:moveTo>
                  <a:pt x="0" y="0"/>
                </a:moveTo>
                <a:lnTo>
                  <a:pt x="4063227" y="0"/>
                </a:lnTo>
                <a:lnTo>
                  <a:pt x="4063227" y="6414192"/>
                </a:lnTo>
                <a:lnTo>
                  <a:pt x="0" y="6414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/>
          <p:cNvSpPr/>
          <p:nvPr/>
        </p:nvSpPr>
        <p:spPr>
          <a:xfrm>
            <a:off x="8560471" y="5693737"/>
            <a:ext cx="2966663" cy="4424152"/>
          </a:xfrm>
          <a:custGeom>
            <a:avLst/>
            <a:gdLst/>
            <a:ahLst/>
            <a:cxnLst/>
            <a:rect l="l" t="t" r="r" b="b"/>
            <a:pathLst>
              <a:path w="2966663" h="4424152">
                <a:moveTo>
                  <a:pt x="0" y="0"/>
                </a:moveTo>
                <a:lnTo>
                  <a:pt x="2966662" y="0"/>
                </a:lnTo>
                <a:lnTo>
                  <a:pt x="2966662" y="4424153"/>
                </a:lnTo>
                <a:lnTo>
                  <a:pt x="0" y="44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2" name="1022">
            <a:hlinkClick r:id="" action="ppaction://media"/>
            <a:extLst>
              <a:ext uri="{FF2B5EF4-FFF2-40B4-BE49-F238E27FC236}">
                <a16:creationId xmlns:a16="http://schemas.microsoft.com/office/drawing/2014/main" id="{A421F475-94A9-4E8E-94F3-0D821198D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04051" y="10295305"/>
            <a:ext cx="740949" cy="416784"/>
          </a:xfrm>
          <a:prstGeom prst="rect">
            <a:avLst/>
          </a:prstGeom>
        </p:spPr>
      </p:pic>
      <p:pic>
        <p:nvPicPr>
          <p:cNvPr id="17" name="1022">
            <a:hlinkClick r:id="" action="ppaction://media"/>
            <a:extLst>
              <a:ext uri="{FF2B5EF4-FFF2-40B4-BE49-F238E27FC236}">
                <a16:creationId xmlns:a16="http://schemas.microsoft.com/office/drawing/2014/main" id="{AC3089CE-3009-34E1-5377-E4DBED1F6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04050" y="10357000"/>
            <a:ext cx="740949" cy="4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6CEFE-36D2-8D13-A1F5-B61AE1186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3" y="223601"/>
            <a:ext cx="17887214" cy="98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1F92A-1D08-D4EA-AAEB-D1923B85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3119B3A-5DD5-7F38-E18F-59A456C69B18}"/>
              </a:ext>
            </a:extLst>
          </p:cNvPr>
          <p:cNvSpPr/>
          <p:nvPr/>
        </p:nvSpPr>
        <p:spPr>
          <a:xfrm>
            <a:off x="-533400" y="7505700"/>
            <a:ext cx="19648651" cy="7162800"/>
          </a:xfrm>
          <a:custGeom>
            <a:avLst/>
            <a:gdLst/>
            <a:ahLst/>
            <a:cxnLst/>
            <a:rect l="l" t="t" r="r" b="b"/>
            <a:pathLst>
              <a:path w="19648651" h="8229600">
                <a:moveTo>
                  <a:pt x="0" y="0"/>
                </a:moveTo>
                <a:lnTo>
                  <a:pt x="19648651" y="0"/>
                </a:lnTo>
                <a:lnTo>
                  <a:pt x="196486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62" b="-1476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FB17ABBA-F48A-8764-1A9E-0A0930B065AA}"/>
              </a:ext>
            </a:extLst>
          </p:cNvPr>
          <p:cNvSpPr/>
          <p:nvPr/>
        </p:nvSpPr>
        <p:spPr>
          <a:xfrm>
            <a:off x="5055364" y="3097690"/>
            <a:ext cx="4063227" cy="6414191"/>
          </a:xfrm>
          <a:custGeom>
            <a:avLst/>
            <a:gdLst/>
            <a:ahLst/>
            <a:cxnLst/>
            <a:rect l="l" t="t" r="r" b="b"/>
            <a:pathLst>
              <a:path w="4063227" h="6414191">
                <a:moveTo>
                  <a:pt x="0" y="0"/>
                </a:moveTo>
                <a:lnTo>
                  <a:pt x="4063227" y="0"/>
                </a:lnTo>
                <a:lnTo>
                  <a:pt x="4063227" y="6414192"/>
                </a:lnTo>
                <a:lnTo>
                  <a:pt x="0" y="641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8D8B396E-A21C-861D-E2E2-F7496CCF0E35}"/>
              </a:ext>
            </a:extLst>
          </p:cNvPr>
          <p:cNvSpPr/>
          <p:nvPr/>
        </p:nvSpPr>
        <p:spPr>
          <a:xfrm>
            <a:off x="10002544" y="4950707"/>
            <a:ext cx="2966663" cy="4424152"/>
          </a:xfrm>
          <a:custGeom>
            <a:avLst/>
            <a:gdLst/>
            <a:ahLst/>
            <a:cxnLst/>
            <a:rect l="l" t="t" r="r" b="b"/>
            <a:pathLst>
              <a:path w="2966663" h="4424152">
                <a:moveTo>
                  <a:pt x="0" y="0"/>
                </a:moveTo>
                <a:lnTo>
                  <a:pt x="2966662" y="0"/>
                </a:lnTo>
                <a:lnTo>
                  <a:pt x="2966662" y="4424153"/>
                </a:lnTo>
                <a:lnTo>
                  <a:pt x="0" y="4424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B849B5E-D3CC-57EB-D488-7BBB7D1B5A60}"/>
              </a:ext>
            </a:extLst>
          </p:cNvPr>
          <p:cNvSpPr/>
          <p:nvPr/>
        </p:nvSpPr>
        <p:spPr>
          <a:xfrm>
            <a:off x="-3238500" y="2395715"/>
            <a:ext cx="6477000" cy="7818143"/>
          </a:xfrm>
          <a:custGeom>
            <a:avLst/>
            <a:gdLst/>
            <a:ahLst/>
            <a:cxnLst/>
            <a:rect l="l" t="t" r="r" b="b"/>
            <a:pathLst>
              <a:path w="7094965" h="7818143">
                <a:moveTo>
                  <a:pt x="0" y="0"/>
                </a:moveTo>
                <a:lnTo>
                  <a:pt x="7094964" y="0"/>
                </a:lnTo>
                <a:lnTo>
                  <a:pt x="7094964" y="7818143"/>
                </a:lnTo>
                <a:lnTo>
                  <a:pt x="0" y="7818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16FE510-2570-3901-A324-3E91A3C08E28}"/>
              </a:ext>
            </a:extLst>
          </p:cNvPr>
          <p:cNvSpPr/>
          <p:nvPr/>
        </p:nvSpPr>
        <p:spPr>
          <a:xfrm>
            <a:off x="13792200" y="0"/>
            <a:ext cx="7458075" cy="8229600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7409FA-FF57-F125-7467-5B4986FE6122}"/>
              </a:ext>
            </a:extLst>
          </p:cNvPr>
          <p:cNvSpPr/>
          <p:nvPr/>
        </p:nvSpPr>
        <p:spPr>
          <a:xfrm>
            <a:off x="3739554" y="3073270"/>
            <a:ext cx="10758073" cy="18774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b="1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8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 “</a:t>
            </a:r>
            <a:r>
              <a:rPr lang="en-US" sz="80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8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r>
              <a:rPr lang="en-US" sz="8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b="1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DB32D153-5586-6CFF-0E12-F50FDAEB69C6}"/>
              </a:ext>
            </a:extLst>
          </p:cNvPr>
          <p:cNvSpPr/>
          <p:nvPr/>
        </p:nvSpPr>
        <p:spPr>
          <a:xfrm>
            <a:off x="422651" y="694995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CB43AD16-C7D5-05CD-1B5E-335348CA3FD0}"/>
              </a:ext>
            </a:extLst>
          </p:cNvPr>
          <p:cNvSpPr/>
          <p:nvPr/>
        </p:nvSpPr>
        <p:spPr>
          <a:xfrm>
            <a:off x="10820400" y="533517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4F95191-59B8-5A56-E9BB-8F579AD869A2}"/>
              </a:ext>
            </a:extLst>
          </p:cNvPr>
          <p:cNvSpPr/>
          <p:nvPr/>
        </p:nvSpPr>
        <p:spPr>
          <a:xfrm>
            <a:off x="1791079" y="267929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82CD9EA0-19B0-5211-7107-FAED9A943DF4}"/>
              </a:ext>
            </a:extLst>
          </p:cNvPr>
          <p:cNvSpPr/>
          <p:nvPr/>
        </p:nvSpPr>
        <p:spPr>
          <a:xfrm>
            <a:off x="12649200" y="394477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F5E7979-5B21-B4D5-F4E6-2A635A740C82}"/>
              </a:ext>
            </a:extLst>
          </p:cNvPr>
          <p:cNvSpPr/>
          <p:nvPr/>
        </p:nvSpPr>
        <p:spPr>
          <a:xfrm>
            <a:off x="5755134" y="490308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245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05CE-98CF-EB8D-3E6D-E12F2B160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5AF380B-1458-99B2-1CC5-ABA6C8AFAFCA}"/>
              </a:ext>
            </a:extLst>
          </p:cNvPr>
          <p:cNvSpPr/>
          <p:nvPr/>
        </p:nvSpPr>
        <p:spPr>
          <a:xfrm>
            <a:off x="-533400" y="7505700"/>
            <a:ext cx="19648651" cy="7162800"/>
          </a:xfrm>
          <a:custGeom>
            <a:avLst/>
            <a:gdLst/>
            <a:ahLst/>
            <a:cxnLst/>
            <a:rect l="l" t="t" r="r" b="b"/>
            <a:pathLst>
              <a:path w="19648651" h="8229600">
                <a:moveTo>
                  <a:pt x="0" y="0"/>
                </a:moveTo>
                <a:lnTo>
                  <a:pt x="19648651" y="0"/>
                </a:lnTo>
                <a:lnTo>
                  <a:pt x="196486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62" b="-1476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EB060E22-4EF3-FA5B-C8A9-5AAE45A1497C}"/>
              </a:ext>
            </a:extLst>
          </p:cNvPr>
          <p:cNvSpPr/>
          <p:nvPr/>
        </p:nvSpPr>
        <p:spPr>
          <a:xfrm>
            <a:off x="6934881" y="2743200"/>
            <a:ext cx="4309145" cy="6602870"/>
          </a:xfrm>
          <a:custGeom>
            <a:avLst/>
            <a:gdLst/>
            <a:ahLst/>
            <a:cxnLst/>
            <a:rect l="l" t="t" r="r" b="b"/>
            <a:pathLst>
              <a:path w="2966663" h="4424152">
                <a:moveTo>
                  <a:pt x="0" y="0"/>
                </a:moveTo>
                <a:lnTo>
                  <a:pt x="2966662" y="0"/>
                </a:lnTo>
                <a:lnTo>
                  <a:pt x="2966662" y="4424153"/>
                </a:lnTo>
                <a:lnTo>
                  <a:pt x="0" y="4424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46989D0-CA4B-7012-730C-78403A8D2A6B}"/>
              </a:ext>
            </a:extLst>
          </p:cNvPr>
          <p:cNvSpPr/>
          <p:nvPr/>
        </p:nvSpPr>
        <p:spPr>
          <a:xfrm>
            <a:off x="-2815849" y="2468857"/>
            <a:ext cx="6477000" cy="7818143"/>
          </a:xfrm>
          <a:custGeom>
            <a:avLst/>
            <a:gdLst/>
            <a:ahLst/>
            <a:cxnLst/>
            <a:rect l="l" t="t" r="r" b="b"/>
            <a:pathLst>
              <a:path w="7094965" h="7818143">
                <a:moveTo>
                  <a:pt x="0" y="0"/>
                </a:moveTo>
                <a:lnTo>
                  <a:pt x="7094964" y="0"/>
                </a:lnTo>
                <a:lnTo>
                  <a:pt x="7094964" y="7818143"/>
                </a:lnTo>
                <a:lnTo>
                  <a:pt x="0" y="7818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10B3D62-3AAC-C95E-249B-5E75EDC6F7B0}"/>
              </a:ext>
            </a:extLst>
          </p:cNvPr>
          <p:cNvSpPr/>
          <p:nvPr/>
        </p:nvSpPr>
        <p:spPr>
          <a:xfrm>
            <a:off x="13792200" y="0"/>
            <a:ext cx="7458075" cy="8229600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2C2CF954-D10C-F131-9611-6551AC336C5A}"/>
              </a:ext>
            </a:extLst>
          </p:cNvPr>
          <p:cNvSpPr/>
          <p:nvPr/>
        </p:nvSpPr>
        <p:spPr>
          <a:xfrm>
            <a:off x="422651" y="694995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42C4A38-7636-7826-4A4E-76892A605539}"/>
              </a:ext>
            </a:extLst>
          </p:cNvPr>
          <p:cNvSpPr/>
          <p:nvPr/>
        </p:nvSpPr>
        <p:spPr>
          <a:xfrm>
            <a:off x="10820400" y="533517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009549D4-FE14-3C78-573E-2471EF4E9225}"/>
              </a:ext>
            </a:extLst>
          </p:cNvPr>
          <p:cNvSpPr/>
          <p:nvPr/>
        </p:nvSpPr>
        <p:spPr>
          <a:xfrm>
            <a:off x="1791079" y="267929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88247C5E-8160-5D81-59F7-3DD39FE4083B}"/>
              </a:ext>
            </a:extLst>
          </p:cNvPr>
          <p:cNvSpPr/>
          <p:nvPr/>
        </p:nvSpPr>
        <p:spPr>
          <a:xfrm>
            <a:off x="12649200" y="394477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F86B309-48C5-EC75-CD07-587A568C6F49}"/>
              </a:ext>
            </a:extLst>
          </p:cNvPr>
          <p:cNvSpPr/>
          <p:nvPr/>
        </p:nvSpPr>
        <p:spPr>
          <a:xfrm>
            <a:off x="5755134" y="490308"/>
            <a:ext cx="2565147" cy="1167142"/>
          </a:xfrm>
          <a:custGeom>
            <a:avLst/>
            <a:gdLst/>
            <a:ahLst/>
            <a:cxnLst/>
            <a:rect l="l" t="t" r="r" b="b"/>
            <a:pathLst>
              <a:path w="2565147" h="1167142">
                <a:moveTo>
                  <a:pt x="0" y="0"/>
                </a:moveTo>
                <a:lnTo>
                  <a:pt x="2565147" y="0"/>
                </a:lnTo>
                <a:lnTo>
                  <a:pt x="2565147" y="1167142"/>
                </a:lnTo>
                <a:lnTo>
                  <a:pt x="0" y="11671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THẰNG BỜM">
            <a:hlinkClick r:id="" action="ppaction://media"/>
            <a:extLst>
              <a:ext uri="{FF2B5EF4-FFF2-40B4-BE49-F238E27FC236}">
                <a16:creationId xmlns:a16="http://schemas.microsoft.com/office/drawing/2014/main" id="{C6CAE628-B78D-D463-E584-8FD24C8BD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14347" y="267929"/>
            <a:ext cx="1081088" cy="1081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28FBC2-5D2E-558C-D5AD-1B3ABDCDD2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608D21-72BB-35A2-C1D0-A0A48E3BDC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22860"/>
            <a:ext cx="18425160" cy="10420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65BFAA-BAB4-863B-51BD-FA6C839C6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3" y="153043"/>
            <a:ext cx="18285714" cy="10285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7CF175-F4BB-EFFE-1192-76D9956284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-643"/>
            <a:ext cx="18394680" cy="104470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8E863A-F813-62C4-3FA0-C94A18D096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" y="-643"/>
            <a:ext cx="18285714" cy="1045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9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8BBE71-8BCD-4941-888F-F30AFA57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1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378B1-F725-41C1-9A48-2B8FC058D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4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F4645-4B52-4FEA-8578-DCE9360F5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0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3C8099-442A-48BD-9614-CCAB723B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88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62</Words>
  <Application>Microsoft Office PowerPoint</Application>
  <PresentationFormat>Custom</PresentationFormat>
  <Paragraphs>15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Paytone One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YÊU ĐỒNG DAO</dc:title>
  <cp:lastModifiedBy>Admin</cp:lastModifiedBy>
  <cp:revision>23</cp:revision>
  <dcterms:created xsi:type="dcterms:W3CDTF">2006-08-16T00:00:00Z</dcterms:created>
  <dcterms:modified xsi:type="dcterms:W3CDTF">2024-11-12T01:28:31Z</dcterms:modified>
  <dc:identifier>DAGRwB3FuvE</dc:identifier>
</cp:coreProperties>
</file>