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7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E769"/>
    <a:srgbClr val="FF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1200-3608-4193-914B-1A508727F7F9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2E9D5-D922-4798-BEBA-5A8FBDA4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3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4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9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5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3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2EFA2-ED59-49DE-84F3-3CB657E70CF5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C3358-6247-4E71-BC0C-670523FA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21" Type="http://schemas.openxmlformats.org/officeDocument/2006/relationships/slide" Target="slide6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15.gif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23" Type="http://schemas.openxmlformats.org/officeDocument/2006/relationships/slide" Target="slide7.xml"/><Relationship Id="rId10" Type="http://schemas.openxmlformats.org/officeDocument/2006/relationships/image" Target="../media/image14.png"/><Relationship Id="rId19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microsoft.com/office/2007/relationships/media" Target="../media/media5.mp3"/><Relationship Id="rId21" Type="http://schemas.openxmlformats.org/officeDocument/2006/relationships/slide" Target="slide3.xml"/><Relationship Id="rId7" Type="http://schemas.microsoft.com/office/2007/relationships/media" Target="../media/media7.mp3"/><Relationship Id="rId12" Type="http://schemas.openxmlformats.org/officeDocument/2006/relationships/image" Target="../media/image23.png"/><Relationship Id="rId17" Type="http://schemas.openxmlformats.org/officeDocument/2006/relationships/image" Target="../media/image27.jpeg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29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1.wav"/><Relationship Id="rId5" Type="http://schemas.microsoft.com/office/2007/relationships/media" Target="../media/media6.mp3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1.xml"/><Relationship Id="rId19" Type="http://schemas.microsoft.com/office/2007/relationships/hdphoto" Target="../media/hdphoto6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Relationship Id="rId22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26" Type="http://schemas.openxmlformats.org/officeDocument/2006/relationships/image" Target="../media/image30.gif"/><Relationship Id="rId3" Type="http://schemas.microsoft.com/office/2007/relationships/media" Target="../media/media5.mp3"/><Relationship Id="rId21" Type="http://schemas.openxmlformats.org/officeDocument/2006/relationships/image" Target="../media/image33.png"/><Relationship Id="rId7" Type="http://schemas.microsoft.com/office/2007/relationships/media" Target="../media/media7.mp3"/><Relationship Id="rId12" Type="http://schemas.openxmlformats.org/officeDocument/2006/relationships/audio" Target="../media/audio1.wav"/><Relationship Id="rId17" Type="http://schemas.openxmlformats.org/officeDocument/2006/relationships/image" Target="../media/image26.png"/><Relationship Id="rId25" Type="http://schemas.openxmlformats.org/officeDocument/2006/relationships/slide" Target="slide3.xml"/><Relationship Id="rId2" Type="http://schemas.openxmlformats.org/officeDocument/2006/relationships/audio" Target="../media/media4.mp3"/><Relationship Id="rId16" Type="http://schemas.openxmlformats.org/officeDocument/2006/relationships/image" Target="../media/image25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2.wav"/><Relationship Id="rId24" Type="http://schemas.microsoft.com/office/2007/relationships/hdphoto" Target="../media/hdphoto9.wdp"/><Relationship Id="rId5" Type="http://schemas.microsoft.com/office/2007/relationships/media" Target="../media/media6.mp3"/><Relationship Id="rId15" Type="http://schemas.openxmlformats.org/officeDocument/2006/relationships/image" Target="../media/image24.png"/><Relationship Id="rId23" Type="http://schemas.openxmlformats.org/officeDocument/2006/relationships/image" Target="../media/image34.png"/><Relationship Id="rId10" Type="http://schemas.openxmlformats.org/officeDocument/2006/relationships/notesSlide" Target="../notesSlides/notesSlide2.xml"/><Relationship Id="rId19" Type="http://schemas.microsoft.com/office/2007/relationships/hdphoto" Target="../media/hdphoto7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5.wdp"/><Relationship Id="rId22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18" Type="http://schemas.openxmlformats.org/officeDocument/2006/relationships/image" Target="../media/image30.gif"/><Relationship Id="rId3" Type="http://schemas.microsoft.com/office/2007/relationships/media" Target="../media/media8.mp3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" Type="http://schemas.openxmlformats.org/officeDocument/2006/relationships/audio" Target="../media/media5.mp3"/><Relationship Id="rId16" Type="http://schemas.openxmlformats.org/officeDocument/2006/relationships/image" Target="../media/image38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audio" Target="../media/media8.mp3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4.png"/><Relationship Id="rId18" Type="http://schemas.openxmlformats.org/officeDocument/2006/relationships/slide" Target="slide3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audio1.wav"/><Relationship Id="rId17" Type="http://schemas.microsoft.com/office/2007/relationships/hdphoto" Target="../media/hdphoto10.wdp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2.wav"/><Relationship Id="rId5" Type="http://schemas.microsoft.com/office/2007/relationships/media" Target="../media/media6.mp3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30.gif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409" y="938721"/>
            <a:ext cx="8455631" cy="15205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38894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09225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µ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77396" y="221030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30631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2687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Ê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2494" y="3930099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8701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t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1078" y="3999445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4600" y="404926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ø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38122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87929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675" t="40811" r="5931" b="2186"/>
          <a:stretch/>
        </p:blipFill>
        <p:spPr>
          <a:xfrm>
            <a:off x="-20320" y="5197632"/>
            <a:ext cx="12212320" cy="1736729"/>
          </a:xfrm>
          <a:prstGeom prst="rect">
            <a:avLst/>
          </a:prstGeom>
        </p:spPr>
      </p:pic>
      <p:sp>
        <p:nvSpPr>
          <p:cNvPr id="2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>
            <a:off x="2560142" y="-71439"/>
            <a:ext cx="3796747" cy="54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 flipH="1">
            <a:off x="5997497" y="-65726"/>
            <a:ext cx="3817067" cy="54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145"/>
          <a:stretch/>
        </p:blipFill>
        <p:spPr bwMode="auto">
          <a:xfrm>
            <a:off x="8456656" y="-144463"/>
            <a:ext cx="3745505" cy="71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621"/>
          <a:stretch/>
        </p:blipFill>
        <p:spPr bwMode="auto">
          <a:xfrm flipH="1">
            <a:off x="40638" y="-262759"/>
            <a:ext cx="3931919" cy="72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ình ảnh Rèm Cửa PNG , Rèm Vector, Tấm Màn, Rèm Trang Trí PNG miễn phí tải  tập tin PSDComment và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" b="100000" l="0" r="55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49"/>
          <a:stretch/>
        </p:blipFill>
        <p:spPr bwMode="auto">
          <a:xfrm>
            <a:off x="-492809" y="-399392"/>
            <a:ext cx="3052951" cy="74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61" y="5400031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ình ảnh Rèm Cửa PNG , Rèm Vector, Tấm Màn, Rèm Trang Trí PNG miễn phí tải  tập tin PSDComment và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" b="100000" l="0" r="55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49"/>
          <a:stretch/>
        </p:blipFill>
        <p:spPr bwMode="auto">
          <a:xfrm flipH="1">
            <a:off x="9532882" y="-399391"/>
            <a:ext cx="3065225" cy="73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380" y="5416550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95" y="5591801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23" y="5638220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71" y="581072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1" y="582837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àn Gà Trong Sân">
            <a:hlinkClick r:id="" action="ppaction://media"/>
            <a:extLst>
              <a:ext uri="{FF2B5EF4-FFF2-40B4-BE49-F238E27FC236}">
                <a16:creationId xmlns:a16="http://schemas.microsoft.com/office/drawing/2014/main" id="{2585F863-0CEC-4212-85AC-0569C73F4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0378" y="999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50652 0.00371 " pathEditMode="relative" rAng="0" ptsTypes="AA">
                                      <p:cBhvr>
                                        <p:cTn id="8" dur="8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9362 0.00069 " pathEditMode="relative" rAng="0" ptsTypes="AA">
                                      <p:cBhvr>
                                        <p:cTn id="10" dur="8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4922 0.00648 " pathEditMode="relative" rAng="0" ptsTypes="AA">
                                      <p:cBhvr>
                                        <p:cTn id="12" dur="1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14375 -0.00092 " pathEditMode="relative" rAng="0" ptsTypes="AA">
                                      <p:cBhvr>
                                        <p:cTn id="14" dur="1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6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7" fill="hold">
                                          <p:stCondLst>
                                            <p:cond delay="67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decel="50000" autoRev="1" fill="hold">
                                          <p:stCondLst>
                                            <p:cond delay="67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409" y="938721"/>
            <a:ext cx="8455631" cy="15205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8852" y="2268958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09225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µ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77396" y="221030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45505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2687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Ê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2494" y="3930099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8701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t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1078" y="3999445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4600" y="404926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ø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38122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87929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675" t="40811" r="5931" b="2186"/>
          <a:stretch/>
        </p:blipFill>
        <p:spPr>
          <a:xfrm>
            <a:off x="-20320" y="5197632"/>
            <a:ext cx="12212320" cy="1736729"/>
          </a:xfrm>
          <a:prstGeom prst="rect">
            <a:avLst/>
          </a:prstGeom>
        </p:spPr>
      </p:pic>
      <p:sp>
        <p:nvSpPr>
          <p:cNvPr id="2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>
            <a:off x="-5218839" y="54979"/>
            <a:ext cx="3796747" cy="54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 flipH="1">
            <a:off x="12293606" y="102179"/>
            <a:ext cx="3817067" cy="54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145"/>
          <a:stretch/>
        </p:blipFill>
        <p:spPr bwMode="auto">
          <a:xfrm>
            <a:off x="9787435" y="-166884"/>
            <a:ext cx="4611372" cy="71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621"/>
          <a:stretch/>
        </p:blipFill>
        <p:spPr bwMode="auto">
          <a:xfrm flipH="1">
            <a:off x="-1967066" y="-241738"/>
            <a:ext cx="4185546" cy="73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61" y="5400031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380" y="5416550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95" y="5591801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23" y="5638220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71" y="581072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1" y="582837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àn Gà Trong Sân">
            <a:hlinkClick r:id="" action="ppaction://media"/>
            <a:extLst>
              <a:ext uri="{FF2B5EF4-FFF2-40B4-BE49-F238E27FC236}">
                <a16:creationId xmlns:a16="http://schemas.microsoft.com/office/drawing/2014/main" id="{2585F863-0CEC-4212-85AC-0569C73F4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0378" y="999035"/>
            <a:ext cx="609600" cy="609600"/>
          </a:xfrm>
          <a:prstGeom prst="rect">
            <a:avLst/>
          </a:prstGeom>
        </p:spPr>
      </p:pic>
      <p:pic>
        <p:nvPicPr>
          <p:cNvPr id="2050" name="Picture 2" descr="Nền Rèm Cửa Màu Xanh Diễn Xuất Bối Cảnh Phía Tây Hình Chụp Và Hình ảnh Để  Tải Về Miễn Phí -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891" r="53000" b="-891"/>
          <a:stretch/>
        </p:blipFill>
        <p:spPr bwMode="auto">
          <a:xfrm>
            <a:off x="-8859411" y="-241738"/>
            <a:ext cx="6986455" cy="73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Nền Rèm Cửa Màu Xanh Diễn Xuất Bối Cảnh Phía Tây Hình Chụp Và Hình ảnh Để  Tải Về Miễn Phí -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891" r="53000" b="-891"/>
          <a:stretch/>
        </p:blipFill>
        <p:spPr bwMode="auto">
          <a:xfrm>
            <a:off x="13449297" y="-87509"/>
            <a:ext cx="6823761" cy="70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2968083" y="1447692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CHµO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364748" y="4673459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T¹M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5941925" y="3563742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47E76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BIÖT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47E76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58347 -0.01273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59049 -0.02176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10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0.01482 L 0.1595 0.00116 " pathEditMode="relative" rAng="0" ptsTypes="AA">
                                      <p:cBhvr>
                                        <p:cTn id="17" dur="1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6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125 L -0.16875 0.0125 " pathEditMode="relative" rAng="0" ptsTypes="AA">
                                      <p:cBhvr>
                                        <p:cTn id="19" dur="1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68333 -0.00092 " pathEditMode="relative" rAng="0" ptsTypes="AA">
                                      <p:cBhvr>
                                        <p:cTn id="21" dur="1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9843 0.00255 " pathEditMode="relative" rAng="0" ptsTypes="AA">
                                      <p:cBhvr>
                                        <p:cTn id="23" dur="1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1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0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2"/>
            <a:ext cx="12192000" cy="68669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55" y="-439837"/>
            <a:ext cx="9750674" cy="842195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153533" y="710237"/>
            <a:ext cx="5860396" cy="6763871"/>
            <a:chOff x="2673308" y="-92765"/>
            <a:chExt cx="5226892" cy="685800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0" r="100000">
                          <a14:backgroundMark x1="32222" y1="40556" x2="43778" y2="46333"/>
                          <a14:backgroundMark x1="51556" y1="31444" x2="56222" y2="41889"/>
                          <a14:backgroundMark x1="54667" y1="26444" x2="48222" y2="42111"/>
                          <a14:backgroundMark x1="59111" y1="45556" x2="68333" y2="52778"/>
                          <a14:backgroundMark x1="28000" y1="33000" x2="28778" y2="37889"/>
                          <a14:backgroundMark x1="25444" y1="31889" x2="25222" y2="42556"/>
                          <a14:backgroundMark x1="29667" y1="59556" x2="40889" y2="59556"/>
                          <a14:backgroundMark x1="67889" y1="8667" x2="77222" y2="24556"/>
                          <a14:backgroundMark x1="61556" y1="7667" x2="66778" y2="19444"/>
                          <a14:backgroundMark x1="64889" y1="6556" x2="75667" y2="9667"/>
                          <a14:backgroundMark x1="74444" y1="6333" x2="77556" y2="8889"/>
                          <a14:backgroundMark x1="76778" y1="2000" x2="78333" y2="4889"/>
                          <a14:backgroundMark x1="60333" y1="24556" x2="68333" y2="38889"/>
                          <a14:backgroundMark x1="67111" y1="24333" x2="72889" y2="35556"/>
                          <a14:backgroundMark x1="74111" y1="24111" x2="75667" y2="35556"/>
                          <a14:backgroundMark x1="75000" y1="11444" x2="76889" y2="20667"/>
                          <a14:backgroundMark x1="74889" y1="36889" x2="76778" y2="41000"/>
                          <a14:backgroundMark x1="76889" y1="41778" x2="79000" y2="55111"/>
                          <a14:backgroundMark x1="76556" y1="65333" x2="77889" y2="74111"/>
                          <a14:backgroundMark x1="78333" y1="75889" x2="78778" y2="7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84"/>
            <a:stretch/>
          </p:blipFill>
          <p:spPr>
            <a:xfrm>
              <a:off x="2673308" y="-92765"/>
              <a:ext cx="5226892" cy="6858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0" r="100000">
                          <a14:backgroundMark x1="32222" y1="40556" x2="43778" y2="46333"/>
                          <a14:backgroundMark x1="51556" y1="31444" x2="56222" y2="41889"/>
                          <a14:backgroundMark x1="54667" y1="26444" x2="48222" y2="42111"/>
                          <a14:backgroundMark x1="59111" y1="45556" x2="68333" y2="52778"/>
                          <a14:backgroundMark x1="28000" y1="33000" x2="28778" y2="37889"/>
                          <a14:backgroundMark x1="25444" y1="31889" x2="25222" y2="42556"/>
                          <a14:backgroundMark x1="29667" y1="59556" x2="40889" y2="5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8" t="63220" r="57655" b="35563"/>
            <a:stretch/>
          </p:blipFill>
          <p:spPr>
            <a:xfrm>
              <a:off x="4618063" y="3538330"/>
              <a:ext cx="1716475" cy="7686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06" y="3656870"/>
            <a:ext cx="1158957" cy="108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6134399" y="3507039"/>
            <a:ext cx="968163" cy="9401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6162305" y="4209962"/>
            <a:ext cx="939958" cy="6453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31" y="3353204"/>
            <a:ext cx="1158957" cy="10865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7191033" y="3237287"/>
            <a:ext cx="968163" cy="9401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7211094" y="3853744"/>
            <a:ext cx="939958" cy="711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32" y="4106093"/>
            <a:ext cx="1158957" cy="10865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6452269" y="4044645"/>
            <a:ext cx="1012711" cy="9834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6502897" y="4738181"/>
            <a:ext cx="939958" cy="6453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84" y="4204177"/>
            <a:ext cx="1158957" cy="10865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7316162" y="3973171"/>
            <a:ext cx="968163" cy="9401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7344456" y="4607902"/>
            <a:ext cx="942909" cy="645387"/>
          </a:xfrm>
          <a:prstGeom prst="rect">
            <a:avLst/>
          </a:prstGeom>
        </p:spPr>
      </p:pic>
      <p:pic>
        <p:nvPicPr>
          <p:cNvPr id="63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76052" y="7372517"/>
            <a:ext cx="609600" cy="609600"/>
          </a:xfrm>
          <a:prstGeom prst="rect">
            <a:avLst/>
          </a:prstGeom>
        </p:spPr>
      </p:pic>
      <p:pic>
        <p:nvPicPr>
          <p:cNvPr id="64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90170" y="7302704"/>
            <a:ext cx="609600" cy="609600"/>
          </a:xfrm>
          <a:prstGeom prst="rect">
            <a:avLst/>
          </a:prstGeom>
        </p:spPr>
      </p:pic>
      <p:pic>
        <p:nvPicPr>
          <p:cNvPr id="65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31601" y="7341849"/>
            <a:ext cx="609600" cy="609600"/>
          </a:xfrm>
          <a:prstGeom prst="rect">
            <a:avLst/>
          </a:prstGeom>
        </p:spPr>
      </p:pic>
      <p:pic>
        <p:nvPicPr>
          <p:cNvPr id="66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6022" y="7169308"/>
            <a:ext cx="609600" cy="609600"/>
          </a:xfrm>
          <a:prstGeom prst="rect">
            <a:avLst/>
          </a:prstGeom>
        </p:spPr>
      </p:pic>
      <p:pic>
        <p:nvPicPr>
          <p:cNvPr id="67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7112" y="7247965"/>
            <a:ext cx="609600" cy="609600"/>
          </a:xfrm>
          <a:prstGeom prst="rect">
            <a:avLst/>
          </a:prstGeom>
        </p:spPr>
      </p:pic>
      <p:sp>
        <p:nvSpPr>
          <p:cNvPr id="4" name="Rectangle 3">
            <a:hlinkClick r:id="rId16" action="ppaction://hlinksldjump"/>
          </p:cNvPr>
          <p:cNvSpPr/>
          <p:nvPr/>
        </p:nvSpPr>
        <p:spPr>
          <a:xfrm>
            <a:off x="10363200" y="203905"/>
            <a:ext cx="265043" cy="67065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916" y="311308"/>
            <a:ext cx="3163887" cy="103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27" y="996969"/>
            <a:ext cx="3230563" cy="168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14" y="2262803"/>
            <a:ext cx="3163887" cy="110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722" y="2987244"/>
            <a:ext cx="3225800" cy="15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ieng-huyt-sao-remix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06897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1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424E-7 -3.395E-6 L -5.15424E-7 0.14131 C -5.15424E-7 0.20514 0.104 0.28307 0.18847 0.28307 L 0.37694 0.28307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7" y="141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71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95E-7 -6.47549E-8 L -2.0695E-7 0.15726 C -2.0695E-7 0.22803 -0.09072 0.31545 -0.16361 0.31545 L -0.32696 0.31545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8" y="1577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7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62E-6 -2.05365E-6 L 2.3962E-6 0.11217 C 2.3962E-6 0.16281 0.05258 0.22479 0.09527 0.22479 L 0.19068 0.22479 " pathEditMode="relative" rAng="0" ptsTypes="AA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28" y="1124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0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594E-6 6.38298E-7 L 3.33594E-6 0.09389 C 3.33594E-6 0.13622 -0.06014 0.18802 -0.10855 0.18802 L -0.21672 0.18802 " pathEditMode="relative" rAng="0" ptsTypes="AAAA">
                                      <p:cBhvr>
                                        <p:cTn id="1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2" y="938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07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313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53" name="Rectangle 52"/>
          <p:cNvSpPr/>
          <p:nvPr/>
        </p:nvSpPr>
        <p:spPr>
          <a:xfrm>
            <a:off x="307975" y="160338"/>
            <a:ext cx="11658738" cy="6507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54148" y="604109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92D05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F33DD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5696537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40967" y="4353028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22845" y="4479235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8035" y="158459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530088"/>
            <a:ext cx="8709242" cy="71561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0EE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0264" y="1947420"/>
            <a:ext cx="2738726" cy="1574117"/>
            <a:chOff x="940264" y="1947420"/>
            <a:chExt cx="2738726" cy="1574117"/>
          </a:xfrm>
        </p:grpSpPr>
        <p:sp>
          <p:nvSpPr>
            <p:cNvPr id="8" name="Rounded Rectangle 7"/>
            <p:cNvSpPr/>
            <p:nvPr/>
          </p:nvSpPr>
          <p:spPr>
            <a:xfrm>
              <a:off x="1185098" y="1947420"/>
              <a:ext cx="2493892" cy="1574117"/>
            </a:xfrm>
            <a:prstGeom prst="round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098" name="Picture 2" descr="C:\Users\ADMIN\Downloads\Normal\vo-gao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384" y="1998198"/>
              <a:ext cx="2368175" cy="14683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44"/>
            <p:cNvSpPr/>
            <p:nvPr/>
          </p:nvSpPr>
          <p:spPr>
            <a:xfrm>
              <a:off x="940264" y="2528597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4999" y="1960988"/>
            <a:ext cx="3014420" cy="1611328"/>
            <a:chOff x="4524999" y="1960988"/>
            <a:chExt cx="3014420" cy="1611328"/>
          </a:xfrm>
        </p:grpSpPr>
        <p:sp>
          <p:nvSpPr>
            <p:cNvPr id="66" name="Rounded Rectangle 65"/>
            <p:cNvSpPr/>
            <p:nvPr/>
          </p:nvSpPr>
          <p:spPr>
            <a:xfrm>
              <a:off x="4849566" y="1960988"/>
              <a:ext cx="2689853" cy="1611328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099" name="Picture 3" descr="C:\Users\ADMIN\Downloads\Normal\12132b6f13983d13afbec12c809060e1.jp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250" r="9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89" b="18660"/>
            <a:stretch/>
          </p:blipFill>
          <p:spPr bwMode="auto">
            <a:xfrm>
              <a:off x="5247866" y="1998198"/>
              <a:ext cx="2240019" cy="157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ounded Rectangle 47"/>
            <p:cNvSpPr/>
            <p:nvPr/>
          </p:nvSpPr>
          <p:spPr>
            <a:xfrm>
              <a:off x="4524999" y="2549282"/>
              <a:ext cx="610240" cy="4612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41953" y="1998198"/>
            <a:ext cx="2801100" cy="1574042"/>
            <a:chOff x="8241953" y="1998198"/>
            <a:chExt cx="2801100" cy="1574042"/>
          </a:xfrm>
        </p:grpSpPr>
        <p:sp>
          <p:nvSpPr>
            <p:cNvPr id="65" name="Rounded Rectangle 64"/>
            <p:cNvSpPr/>
            <p:nvPr/>
          </p:nvSpPr>
          <p:spPr>
            <a:xfrm>
              <a:off x="8514885" y="1998198"/>
              <a:ext cx="2528168" cy="1574042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101" name="Picture 5" descr="Top những loại côn trùng gây hại đang sống chung với bạn Lục Quân Pes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073" y="2028601"/>
              <a:ext cx="2495980" cy="1523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/>
            <p:cNvSpPr/>
            <p:nvPr/>
          </p:nvSpPr>
          <p:spPr>
            <a:xfrm>
              <a:off x="8241953" y="2581300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55" name="Picture 6" descr="C:\Users\ADMIN\Downloads\Normal\ga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5958" y="261863"/>
            <a:ext cx="1739054" cy="15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44218E-6 L 0.35651 -2.44218E-6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0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6" y="37557"/>
            <a:ext cx="12192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12" name="Rectangle 11"/>
          <p:cNvSpPr/>
          <p:nvPr/>
        </p:nvSpPr>
        <p:spPr>
          <a:xfrm>
            <a:off x="135420" y="71552"/>
            <a:ext cx="11928958" cy="65993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09237" y="6292820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92D05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F33DD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6051008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882262" y="5496371"/>
            <a:ext cx="1146146" cy="1010930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22845" y="4479235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8035" y="158459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873499" y="162885"/>
            <a:ext cx="8709242" cy="657294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00B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00B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87575" y="810931"/>
            <a:ext cx="3954789" cy="2128630"/>
            <a:chOff x="3687575" y="810931"/>
            <a:chExt cx="3954789" cy="2128630"/>
          </a:xfrm>
        </p:grpSpPr>
        <p:sp>
          <p:nvSpPr>
            <p:cNvPr id="5" name="Oval 4"/>
            <p:cNvSpPr/>
            <p:nvPr/>
          </p:nvSpPr>
          <p:spPr>
            <a:xfrm>
              <a:off x="3687575" y="885205"/>
              <a:ext cx="3954789" cy="205435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4" descr="C:\Users\ADMIN\Downloads\Normal\free-vector-000573-phim-hoat-hinh-con-bo-duc-tren-nen-trang.jpg"/>
            <p:cNvPicPr>
              <a:picLocks noChangeAspect="1" noChangeArrowheads="1"/>
            </p:cNvPicPr>
            <p:nvPr/>
          </p:nvPicPr>
          <p:blipFill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41" b="97405" l="0" r="98845"/>
                      </a14:imgEffect>
                      <a14:imgEffect>
                        <a14:artisticBlur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028" y="810931"/>
              <a:ext cx="2249881" cy="21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136217" y="3036305"/>
            <a:ext cx="2611873" cy="2275137"/>
            <a:chOff x="1136217" y="3036305"/>
            <a:chExt cx="2611873" cy="2275137"/>
          </a:xfrm>
        </p:grpSpPr>
        <p:pic>
          <p:nvPicPr>
            <p:cNvPr id="3075" name="Picture 3" descr="C:\Users\ADMIN\Downloads\Normal\1587622751_345_Lam-the-nao-de-ve-mot-con-lon-hoat-hinh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732" y="3036305"/>
              <a:ext cx="2551358" cy="225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136217" y="3036307"/>
              <a:ext cx="2551358" cy="2275135"/>
            </a:xfrm>
            <a:prstGeom prst="rect">
              <a:avLst/>
            </a:prstGeom>
            <a:noFill/>
            <a:ln w="28575">
              <a:solidFill>
                <a:srgbClr val="F33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C:\Users\ADMIN\Downloads\Normal\free-vector-000573-phim-hoat-hinh-con-bo-duc-tren-nen-tran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41" b="97405" l="0" r="98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97" y="3165516"/>
            <a:ext cx="2249881" cy="21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646028" y="3044492"/>
            <a:ext cx="2682424" cy="2275135"/>
          </a:xfrm>
          <a:prstGeom prst="rect">
            <a:avLst/>
          </a:prstGeom>
          <a:noFill/>
          <a:ln w="28575">
            <a:solidFill>
              <a:srgbClr val="F33D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155839" y="2939560"/>
            <a:ext cx="2551358" cy="2388252"/>
            <a:chOff x="8155839" y="2939560"/>
            <a:chExt cx="2551358" cy="238825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63" b="90000" l="90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r="21304" b="23207"/>
            <a:stretch/>
          </p:blipFill>
          <p:spPr>
            <a:xfrm>
              <a:off x="8318816" y="2939560"/>
              <a:ext cx="2194158" cy="213270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8155839" y="3052677"/>
              <a:ext cx="2551358" cy="2275135"/>
            </a:xfrm>
            <a:prstGeom prst="rect">
              <a:avLst/>
            </a:prstGeom>
            <a:noFill/>
            <a:ln w="28575">
              <a:solidFill>
                <a:srgbClr val="F33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6" descr="C:\Users\ADMIN\Downloads\Normal\ga.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5958" y="261863"/>
            <a:ext cx="1739054" cy="15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10731E-6 L 0.35651 -4.10731E-6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81129E-6 L -0.0207 -0.354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771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12192000" cy="6759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323427"/>
            <a:ext cx="12192000" cy="534573"/>
            <a:chOff x="3010486" y="2813538"/>
            <a:chExt cx="6485206" cy="534573"/>
          </a:xfrm>
        </p:grpSpPr>
        <p:sp>
          <p:nvSpPr>
            <p:cNvPr id="25" name="Rectangle 24"/>
            <p:cNvSpPr/>
            <p:nvPr/>
          </p:nvSpPr>
          <p:spPr>
            <a:xfrm>
              <a:off x="3010486" y="2813538"/>
              <a:ext cx="6485206" cy="5345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10486" y="308082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72375" y="308285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88190" y="307879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50079" y="308082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65894" y="3076768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27783" y="307879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43598" y="3074740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05487" y="3076768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21302" y="307271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383191" y="3074740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99006" y="307068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60895" y="307271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876710" y="306865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89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66" y="5510639"/>
            <a:ext cx="1955408" cy="106790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073804" y="4950372"/>
            <a:ext cx="778389" cy="786080"/>
            <a:chOff x="5904348" y="4731026"/>
            <a:chExt cx="1365285" cy="1379642"/>
          </a:xfrm>
        </p:grpSpPr>
        <p:pic>
          <p:nvPicPr>
            <p:cNvPr id="41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Block Arc 41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Block Arc 44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6" name="Am-thanh-dong-ho-tich-tac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4048" y="3608294"/>
            <a:ext cx="609600" cy="609600"/>
          </a:xfrm>
          <a:prstGeom prst="rect">
            <a:avLst/>
          </a:prstGeom>
        </p:spPr>
      </p:pic>
      <p:pic>
        <p:nvPicPr>
          <p:cNvPr id="47" name="Tieng-chuong-het-gio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4048" y="2115671"/>
            <a:ext cx="609600" cy="6096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40264" y="1770343"/>
            <a:ext cx="2818280" cy="1782491"/>
            <a:chOff x="940264" y="1770343"/>
            <a:chExt cx="2818280" cy="1782491"/>
          </a:xfrm>
        </p:grpSpPr>
        <p:grpSp>
          <p:nvGrpSpPr>
            <p:cNvPr id="49" name="ga tróng"/>
            <p:cNvGrpSpPr/>
            <p:nvPr/>
          </p:nvGrpSpPr>
          <p:grpSpPr>
            <a:xfrm>
              <a:off x="1185097" y="1770343"/>
              <a:ext cx="2573447" cy="1782491"/>
              <a:chOff x="8741167" y="506596"/>
              <a:chExt cx="6531391" cy="4527611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8741167" y="956379"/>
                <a:ext cx="6329480" cy="3998331"/>
              </a:xfrm>
              <a:prstGeom prst="round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pic>
            <p:nvPicPr>
              <p:cNvPr id="52" name="Picture 3" descr="C:\Users\ADMIN\Downloads\các video đông\Con ga trong (1)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005" b="89894" l="10000" r="982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1" b="12491"/>
              <a:stretch/>
            </p:blipFill>
            <p:spPr bwMode="auto">
              <a:xfrm>
                <a:off x="10961798" y="506596"/>
                <a:ext cx="4310760" cy="4527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Rounded Rectangle 49"/>
            <p:cNvSpPr/>
            <p:nvPr/>
          </p:nvSpPr>
          <p:spPr>
            <a:xfrm>
              <a:off x="940264" y="2528597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241953" y="1889394"/>
            <a:ext cx="2801100" cy="1682846"/>
            <a:chOff x="8241953" y="1889394"/>
            <a:chExt cx="2801100" cy="1682846"/>
          </a:xfrm>
        </p:grpSpPr>
        <p:grpSp>
          <p:nvGrpSpPr>
            <p:cNvPr id="54" name="ga mái"/>
            <p:cNvGrpSpPr/>
            <p:nvPr/>
          </p:nvGrpSpPr>
          <p:grpSpPr>
            <a:xfrm>
              <a:off x="8514885" y="1889394"/>
              <a:ext cx="2528168" cy="1682846"/>
              <a:chOff x="19497877" y="567452"/>
              <a:chExt cx="6416473" cy="4021407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9497877" y="827455"/>
                <a:ext cx="6416473" cy="3761404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pic>
            <p:nvPicPr>
              <p:cNvPr id="57" name="Picture 5" descr="Con gà mái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5" r="9726" b="13879"/>
              <a:stretch/>
            </p:blipFill>
            <p:spPr bwMode="auto">
              <a:xfrm>
                <a:off x="20582477" y="567452"/>
                <a:ext cx="4511474" cy="3968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Rounded Rectangle 54"/>
            <p:cNvSpPr/>
            <p:nvPr/>
          </p:nvSpPr>
          <p:spPr>
            <a:xfrm>
              <a:off x="8241953" y="2581300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524999" y="1791490"/>
            <a:ext cx="3014420" cy="1814690"/>
            <a:chOff x="4524999" y="1791490"/>
            <a:chExt cx="3014420" cy="1814690"/>
          </a:xfrm>
        </p:grpSpPr>
        <p:sp>
          <p:nvSpPr>
            <p:cNvPr id="59" name="Rounded Rectangle 58"/>
            <p:cNvSpPr/>
            <p:nvPr/>
          </p:nvSpPr>
          <p:spPr>
            <a:xfrm>
              <a:off x="4849566" y="1960988"/>
              <a:ext cx="2689853" cy="1611328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524999" y="2549282"/>
              <a:ext cx="610240" cy="4612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63" b="90000" l="90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r="21304" b="23207"/>
            <a:stretch/>
          </p:blipFill>
          <p:spPr>
            <a:xfrm>
              <a:off x="5459806" y="1791490"/>
              <a:ext cx="1610937" cy="181469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653958" y="443948"/>
            <a:ext cx="8709242" cy="921026"/>
            <a:chOff x="1653958" y="443948"/>
            <a:chExt cx="8709242" cy="921026"/>
          </a:xfrm>
        </p:grpSpPr>
        <p:sp>
          <p:nvSpPr>
            <p:cNvPr id="63" name="Flowchart: Terminator 62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Terminator 63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8" name="Picture 6" descr="C:\Users\ADMIN\Downloads\Normal\ga.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5958" y="261863"/>
            <a:ext cx="1739054" cy="15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99493 0.02477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9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5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6" y="0"/>
            <a:ext cx="12192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55" name="Rectangle 54"/>
          <p:cNvSpPr/>
          <p:nvPr/>
        </p:nvSpPr>
        <p:spPr>
          <a:xfrm>
            <a:off x="220037" y="164330"/>
            <a:ext cx="11928958" cy="65993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9226" y="4320209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7996" y="1499414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443948"/>
            <a:ext cx="8709242" cy="92102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40264" y="1947420"/>
            <a:ext cx="2738726" cy="1574117"/>
            <a:chOff x="940264" y="1947420"/>
            <a:chExt cx="2738726" cy="1574117"/>
          </a:xfrm>
        </p:grpSpPr>
        <p:grpSp>
          <p:nvGrpSpPr>
            <p:cNvPr id="35" name="Group 34"/>
            <p:cNvGrpSpPr/>
            <p:nvPr/>
          </p:nvGrpSpPr>
          <p:grpSpPr>
            <a:xfrm>
              <a:off x="940264" y="1947420"/>
              <a:ext cx="2738726" cy="1574117"/>
              <a:chOff x="940264" y="1947420"/>
              <a:chExt cx="2738726" cy="1574117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85098" y="1947420"/>
                <a:ext cx="2493892" cy="1574117"/>
              </a:xfrm>
              <a:prstGeom prst="round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940264" y="2528597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564689" y="2256646"/>
              <a:ext cx="20156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4999" y="1960988"/>
            <a:ext cx="3014420" cy="1611328"/>
            <a:chOff x="4524999" y="1960988"/>
            <a:chExt cx="3014420" cy="1611328"/>
          </a:xfrm>
        </p:grpSpPr>
        <p:grpSp>
          <p:nvGrpSpPr>
            <p:cNvPr id="38" name="Group 37"/>
            <p:cNvGrpSpPr/>
            <p:nvPr/>
          </p:nvGrpSpPr>
          <p:grpSpPr>
            <a:xfrm>
              <a:off x="4524999" y="1960988"/>
              <a:ext cx="3014420" cy="1611328"/>
              <a:chOff x="4524999" y="1960988"/>
              <a:chExt cx="3014420" cy="1611328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849566" y="1960988"/>
                <a:ext cx="2689853" cy="1611328"/>
              </a:xfrm>
              <a:prstGeom prst="round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4524999" y="2549282"/>
                <a:ext cx="610240" cy="4612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135239" y="2256645"/>
              <a:ext cx="2195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41953" y="1998198"/>
            <a:ext cx="2801100" cy="1574042"/>
            <a:chOff x="8241953" y="1998198"/>
            <a:chExt cx="2801100" cy="1574042"/>
          </a:xfrm>
        </p:grpSpPr>
        <p:grpSp>
          <p:nvGrpSpPr>
            <p:cNvPr id="39" name="Group 38"/>
            <p:cNvGrpSpPr/>
            <p:nvPr/>
          </p:nvGrpSpPr>
          <p:grpSpPr>
            <a:xfrm>
              <a:off x="8241953" y="1998198"/>
              <a:ext cx="2801100" cy="1574042"/>
              <a:chOff x="8241953" y="1998198"/>
              <a:chExt cx="2801100" cy="157404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8514885" y="1998198"/>
                <a:ext cx="2528168" cy="1574042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241953" y="2581300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8705789" y="2256644"/>
              <a:ext cx="2195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thịt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1118" y="5472907"/>
            <a:ext cx="447260" cy="44726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0" y="6323427"/>
            <a:ext cx="12192000" cy="534573"/>
            <a:chOff x="3010486" y="2813538"/>
            <a:chExt cx="6485206" cy="534573"/>
          </a:xfrm>
        </p:grpSpPr>
        <p:sp>
          <p:nvSpPr>
            <p:cNvPr id="53" name="Rectangle 52"/>
            <p:cNvSpPr/>
            <p:nvPr/>
          </p:nvSpPr>
          <p:spPr>
            <a:xfrm>
              <a:off x="3010486" y="2813538"/>
              <a:ext cx="6485206" cy="5345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010486" y="308082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72375" y="308285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88190" y="307879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50079" y="308082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965894" y="3076768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427783" y="307879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43598" y="3074740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405487" y="3076768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921302" y="307271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383191" y="3074740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899006" y="3070684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360895" y="3072712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876710" y="3068656"/>
              <a:ext cx="323557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889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66" y="5510639"/>
            <a:ext cx="1955408" cy="1067906"/>
          </a:xfrm>
          <a:prstGeom prst="rect">
            <a:avLst/>
          </a:prstGeom>
        </p:spPr>
      </p:pic>
      <p:pic>
        <p:nvPicPr>
          <p:cNvPr id="80" name="Picture 6" descr="C:\Users\ADMIN\Downloads\Normal\ga.gif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5958" y="261863"/>
            <a:ext cx="1739054" cy="15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99493 0.02477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0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409" y="938721"/>
            <a:ext cx="8455631" cy="15205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8852" y="2268958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09225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µ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77396" y="221030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45505" y="215072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2687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Ê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2494" y="3930099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8701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t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1078" y="3999445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4600" y="4049263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ø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38122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87929" y="3989681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675" t="40811" r="5931" b="2186"/>
          <a:stretch/>
        </p:blipFill>
        <p:spPr>
          <a:xfrm>
            <a:off x="-20320" y="5197632"/>
            <a:ext cx="12212320" cy="1736729"/>
          </a:xfrm>
          <a:prstGeom prst="rect">
            <a:avLst/>
          </a:prstGeom>
        </p:spPr>
      </p:pic>
      <p:sp>
        <p:nvSpPr>
          <p:cNvPr id="2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>
            <a:off x="-5218839" y="54979"/>
            <a:ext cx="3796747" cy="54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 flipH="1">
            <a:off x="12293606" y="102179"/>
            <a:ext cx="3817067" cy="54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145"/>
          <a:stretch/>
        </p:blipFill>
        <p:spPr bwMode="auto">
          <a:xfrm>
            <a:off x="9787435" y="-166884"/>
            <a:ext cx="4611372" cy="71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621"/>
          <a:stretch/>
        </p:blipFill>
        <p:spPr bwMode="auto">
          <a:xfrm flipH="1">
            <a:off x="-1967066" y="-241738"/>
            <a:ext cx="4185546" cy="73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61" y="5400031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380" y="5416550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95" y="5591801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23" y="5638220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71" y="581072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1" y="582837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àn Gà Trong Sân">
            <a:hlinkClick r:id="" action="ppaction://media"/>
            <a:extLst>
              <a:ext uri="{FF2B5EF4-FFF2-40B4-BE49-F238E27FC236}">
                <a16:creationId xmlns:a16="http://schemas.microsoft.com/office/drawing/2014/main" id="{2585F863-0CEC-4212-85AC-0569C73F4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0378" y="999035"/>
            <a:ext cx="609600" cy="609600"/>
          </a:xfrm>
          <a:prstGeom prst="rect">
            <a:avLst/>
          </a:prstGeom>
        </p:spPr>
      </p:pic>
      <p:pic>
        <p:nvPicPr>
          <p:cNvPr id="2050" name="Picture 2" descr="Nền Rèm Cửa Màu Xanh Diễn Xuất Bối Cảnh Phía Tây Hình Chụp Và Hình ảnh Để  Tải Về Miễn Phí -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891" r="53000" b="-891"/>
          <a:stretch/>
        </p:blipFill>
        <p:spPr bwMode="auto">
          <a:xfrm>
            <a:off x="-8859411" y="-241738"/>
            <a:ext cx="6986455" cy="73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Nền Rèm Cửa Màu Xanh Diễn Xuất Bối Cảnh Phía Tây Hình Chụp Và Hình ảnh Để  Tải Về Miễn Phí -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891" r="53000" b="-891"/>
          <a:stretch/>
        </p:blipFill>
        <p:spPr bwMode="auto">
          <a:xfrm>
            <a:off x="13449297" y="-87509"/>
            <a:ext cx="6823761" cy="70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2968083" y="1447692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CHµO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364748" y="4673459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T¹M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5941925" y="3563742"/>
            <a:ext cx="6314282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47E76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Stamp" panose="020B7200000000000000" pitchFamily="34" charset="0"/>
              </a:rPr>
              <a:t>BIÖT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47E76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Stamp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58347 -0.01273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59049 -0.02176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10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0.01482 L 0.1595 0.00116 " pathEditMode="relative" rAng="0" ptsTypes="AA">
                                      <p:cBhvr>
                                        <p:cTn id="17" dur="1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6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125 L -0.16875 0.0125 " pathEditMode="relative" rAng="0" ptsTypes="AA">
                                      <p:cBhvr>
                                        <p:cTn id="19" dur="1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68333 -0.00092 " pathEditMode="relative" rAng="0" ptsTypes="AA">
                                      <p:cBhvr>
                                        <p:cTn id="21" dur="1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9843 0.00255 " pathEditMode="relative" rAng="0" ptsTypes="AA">
                                      <p:cBhvr>
                                        <p:cTn id="23" dur="1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1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190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808" decel="50000" autoRev="1" fill="hold">
                                          <p:stCondLst>
                                            <p:cond delay="819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48" fill="hold">
                                          <p:stCondLst>
                                            <p:cond delay="1555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0" grpId="1"/>
      <p:bldP spid="30" grpId="1"/>
      <p:bldP spid="31" grpId="1"/>
      <p:bldP spid="32" grpId="1"/>
      <p:bldP spid="33" grpId="1"/>
      <p:bldP spid="34" grpId="1"/>
      <p:bldP spid="35" grpId="1"/>
      <p:bldP spid="36" grpId="1"/>
      <p:bldP spid="37" grpId="1"/>
      <p:bldP spid="38" grpId="1"/>
      <p:bldP spid="39" grpId="1"/>
      <p:bldP spid="50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104</Words>
  <Application>Microsoft Office PowerPoint</Application>
  <PresentationFormat>Widescreen</PresentationFormat>
  <Paragraphs>58</Paragraphs>
  <Slides>8</Slides>
  <Notes>3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.VnRevueH</vt:lpstr>
      <vt:lpstr>.VnStamp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2024-05-31T08:37:11Z</dcterms:created>
  <dcterms:modified xsi:type="dcterms:W3CDTF">2024-05-31T13:45:00Z</dcterms:modified>
</cp:coreProperties>
</file>