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2" r:id="rId4"/>
    <p:sldId id="264" r:id="rId5"/>
    <p:sldId id="263" r:id="rId6"/>
    <p:sldId id="269" r:id="rId7"/>
    <p:sldId id="267" r:id="rId8"/>
    <p:sldId id="260" r:id="rId9"/>
    <p:sldId id="261" r:id="rId10"/>
    <p:sldId id="265" r:id="rId11"/>
    <p:sldId id="270" r:id="rId12"/>
    <p:sldId id="2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38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3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9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7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8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0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2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6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015E0-F22B-45B9-A687-B22D0497F9DA}" type="datetimeFigureOut">
              <a:rPr lang="en-US" smtClean="0"/>
              <a:t>11/05/2025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F9DC-8878-4916-A146-2DBC084DE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2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" y="-238157"/>
            <a:ext cx="12124592" cy="6937131"/>
          </a:xfrm>
        </p:spPr>
      </p:pic>
      <p:sp>
        <p:nvSpPr>
          <p:cNvPr id="5" name="TextBox 4"/>
          <p:cNvSpPr txBox="1"/>
          <p:nvPr/>
        </p:nvSpPr>
        <p:spPr>
          <a:xfrm>
            <a:off x="487016" y="934278"/>
            <a:ext cx="115112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Truyện“Cây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7749" y="5406886"/>
            <a:ext cx="210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nhảy</a:t>
            </a:r>
            <a:endParaRPr lang="en-US" dirty="0"/>
          </a:p>
        </p:txBody>
      </p:sp>
      <p:pic>
        <p:nvPicPr>
          <p:cNvPr id="7" name="nhạc kể ch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8476" y="5008263"/>
            <a:ext cx="2594114" cy="1530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9504" y="4601817"/>
            <a:ext cx="220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endParaRPr lang="en-US" dirty="0"/>
          </a:p>
        </p:txBody>
      </p:sp>
      <p:pic>
        <p:nvPicPr>
          <p:cNvPr id="3" name="mix_1m41s (audio-join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8025" y="5905427"/>
            <a:ext cx="487363" cy="357188"/>
          </a:xfrm>
          <a:prstGeom prst="rect">
            <a:avLst/>
          </a:prstGeom>
        </p:spPr>
      </p:pic>
      <p:pic>
        <p:nvPicPr>
          <p:cNvPr id="10" name="Bài Hát Trời Nắng Trời Mưa Nhạc Thiếu Nhi Vui Nhộn Sôi Động Cho Trẻ Em (mp3cut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11239" y="5787725"/>
            <a:ext cx="814226" cy="890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49899" y="4894746"/>
            <a:ext cx="152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 CHUYỂN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1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8049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5354" y="10414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08" y="0"/>
            <a:ext cx="9952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69" y="0"/>
            <a:ext cx="9604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" y="-216590"/>
            <a:ext cx="120278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4374" y="1383404"/>
            <a:ext cx="4628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ĐÓNG KỊCH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[Karaoke] Kìa Con Bướm Vàng Full Beat - Nhạc Thiếu Nhi Remix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0433" y="3245692"/>
            <a:ext cx="487363" cy="794649"/>
          </a:xfrm>
          <a:prstGeom prst="rect">
            <a:avLst/>
          </a:prstGeom>
        </p:spPr>
      </p:pic>
      <p:pic>
        <p:nvPicPr>
          <p:cNvPr id="7" name="[Karaoke] Kìa Con Bướm Vàng Full Beat - Nhạc Thiếu Nhi Remix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95475" y="3001461"/>
            <a:ext cx="991245" cy="722189"/>
          </a:xfrm>
          <a:prstGeom prst="rect">
            <a:avLst/>
          </a:prstGeom>
        </p:spPr>
      </p:pic>
      <p:pic>
        <p:nvPicPr>
          <p:cNvPr id="8" name="[Karaoke] Kìa Con Bướm Vàng Full Beat - Nhạc Thiếu Nhi Remix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8913" y="3236287"/>
            <a:ext cx="894522" cy="487363"/>
          </a:xfrm>
          <a:prstGeom prst="rect">
            <a:avLst/>
          </a:prstGeom>
        </p:spPr>
      </p:pic>
      <p:pic>
        <p:nvPicPr>
          <p:cNvPr id="9" name="Nhạc nền chương trình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1321" y="3068637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1591408" y="2664069"/>
            <a:ext cx="23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nền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01662" y="2664069"/>
            <a:ext cx="156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Nhạc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6622893" y="2664069"/>
            <a:ext cx="173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Nhạc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72426" y="2670899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Nhạc</a:t>
            </a:r>
            <a:r>
              <a:rPr lang="en-US" dirty="0" smtClean="0"/>
              <a:t>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3" y="234340"/>
            <a:ext cx="9144000" cy="2387600"/>
          </a:xfrm>
        </p:spPr>
        <p:txBody>
          <a:bodyPr/>
          <a:lstStyle/>
          <a:p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lần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y Rau Của Thỏ Út - Kể Chuyện Cùng Bé [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667" y="2621940"/>
            <a:ext cx="766066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609385" cy="6954715"/>
          </a:xfrm>
        </p:spPr>
      </p:pic>
    </p:spTree>
    <p:extLst>
      <p:ext uri="{BB962C8B-B14F-4D97-AF65-F5344CB8AC3E}">
        <p14:creationId xmlns:p14="http://schemas.microsoft.com/office/powerpoint/2010/main" val="35805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" y="0"/>
            <a:ext cx="12045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76" y="0"/>
            <a:ext cx="9384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2" y="0"/>
            <a:ext cx="9601200" cy="6945923"/>
          </a:xfrm>
        </p:spPr>
      </p:pic>
      <p:pic>
        <p:nvPicPr>
          <p:cNvPr id="5" name="[Karaoke] Kìa Con Bướm Vàng Full Beat - Nhạc Thiếu Nhi Remix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9803" y="5982066"/>
            <a:ext cx="1146359" cy="96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69" y="-211016"/>
            <a:ext cx="9108832" cy="7069015"/>
          </a:xfrm>
        </p:spPr>
      </p:pic>
    </p:spTree>
    <p:extLst>
      <p:ext uri="{BB962C8B-B14F-4D97-AF65-F5344CB8AC3E}">
        <p14:creationId xmlns:p14="http://schemas.microsoft.com/office/powerpoint/2010/main" val="42718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0"/>
            <a:ext cx="9331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69" y="0"/>
            <a:ext cx="9812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70</Words>
  <Application>Microsoft Office PowerPoint</Application>
  <PresentationFormat>Widescreen</PresentationFormat>
  <Paragraphs>14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Nhạc kể lần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2022-11-02T14:20:31Z</dcterms:created>
  <dcterms:modified xsi:type="dcterms:W3CDTF">2025-05-11T11:03:24Z</dcterms:modified>
</cp:coreProperties>
</file>