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2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79" d="100"/>
          <a:sy n="79" d="100"/>
        </p:scale>
        <p:origin x="121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1600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</a:t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đi ô tô</a:t>
            </a:r>
          </a:p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4B2</a:t>
            </a:r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219200"/>
            <a:ext cx="7543800" cy="403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762000"/>
            <a:ext cx="67056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Kiến</a:t>
            </a:r>
            <a:r>
              <a:rPr lang="en-US" sz="3200" dirty="0" smtClean="0"/>
              <a:t> con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buýt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thăm</a:t>
            </a:r>
            <a:r>
              <a:rPr lang="en-US" sz="3200" dirty="0" smtClean="0"/>
              <a:t> </a:t>
            </a:r>
            <a:r>
              <a:rPr lang="en-US" sz="3200" dirty="0" err="1" smtClean="0"/>
              <a:t>bà</a:t>
            </a:r>
            <a:r>
              <a:rPr lang="en-US" sz="3200" dirty="0" smtClean="0"/>
              <a:t> </a:t>
            </a:r>
            <a:r>
              <a:rPr lang="en-US" sz="3200" dirty="0" err="1" smtClean="0"/>
              <a:t>ngoại</a:t>
            </a:r>
            <a:r>
              <a:rPr lang="en-US" sz="3200" dirty="0" smtClean="0"/>
              <a:t>.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dê</a:t>
            </a:r>
            <a:r>
              <a:rPr lang="en-US" sz="3200" dirty="0" smtClean="0"/>
              <a:t> con, </a:t>
            </a:r>
            <a:r>
              <a:rPr lang="en-US" sz="3200" dirty="0" err="1" smtClean="0"/>
              <a:t>chó</a:t>
            </a:r>
            <a:r>
              <a:rPr lang="en-US" sz="3200" dirty="0" smtClean="0"/>
              <a:t> con, </a:t>
            </a:r>
            <a:r>
              <a:rPr lang="en-US" sz="3200" dirty="0" err="1" smtClean="0"/>
              <a:t>khỉ</a:t>
            </a:r>
            <a:r>
              <a:rPr lang="en-US" sz="3200" dirty="0" smtClean="0"/>
              <a:t> con,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lợn</a:t>
            </a:r>
            <a:r>
              <a:rPr lang="en-US" sz="3200" dirty="0" smtClean="0"/>
              <a:t> con.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hái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trốn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dạo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hồ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ở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28600" y="5105400"/>
            <a:ext cx="9372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cất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hát</a:t>
            </a:r>
            <a:r>
              <a:rPr lang="en-US" sz="2800" dirty="0" smtClean="0"/>
              <a:t> </a:t>
            </a:r>
            <a:r>
              <a:rPr lang="en-US" sz="2800" dirty="0" err="1" smtClean="0"/>
              <a:t>rộn</a:t>
            </a:r>
            <a:r>
              <a:rPr lang="en-US" sz="2800" dirty="0" smtClean="0"/>
              <a:t> </a:t>
            </a:r>
            <a:r>
              <a:rPr lang="en-US" sz="2800" dirty="0" err="1" smtClean="0"/>
              <a:t>ràng</a:t>
            </a:r>
            <a:endParaRPr lang="en-US" sz="2800" dirty="0" smtClean="0"/>
          </a:p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dừng</a:t>
            </a:r>
            <a:r>
              <a:rPr lang="en-US" sz="2800" dirty="0" smtClean="0"/>
              <a:t> ở </a:t>
            </a:r>
            <a:r>
              <a:rPr lang="en-US" sz="2800" dirty="0" err="1" smtClean="0"/>
              <a:t>bến</a:t>
            </a:r>
            <a:r>
              <a:rPr lang="en-US" sz="2800" dirty="0" smtClean="0"/>
              <a:t> </a:t>
            </a:r>
            <a:r>
              <a:rPr lang="en-US" sz="2800" dirty="0" err="1" smtClean="0"/>
              <a:t>đón</a:t>
            </a:r>
            <a:r>
              <a:rPr lang="en-US" sz="2800" dirty="0" smtClean="0"/>
              <a:t> </a:t>
            </a:r>
            <a:r>
              <a:rPr lang="en-US" sz="2800" dirty="0" err="1" smtClean="0"/>
              <a:t>khách</a:t>
            </a:r>
            <a:r>
              <a:rPr lang="en-US" sz="2800" dirty="0" smtClean="0"/>
              <a:t>,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cháu</a:t>
            </a:r>
            <a:r>
              <a:rPr lang="en-US" sz="2800" dirty="0" smtClean="0"/>
              <a:t>.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đâu</a:t>
            </a:r>
            <a:r>
              <a:rPr lang="en-US" sz="2800" dirty="0" smtClean="0"/>
              <a:t> </a:t>
            </a:r>
            <a:r>
              <a:rPr lang="en-US" sz="2800" dirty="0" err="1" smtClean="0"/>
              <a:t>bây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thầm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. </a:t>
            </a:r>
            <a:r>
              <a:rPr lang="en-US" sz="2800" dirty="0" err="1" smtClean="0"/>
              <a:t>Chỗ</a:t>
            </a:r>
            <a:r>
              <a:rPr lang="en-US" sz="2800" dirty="0" smtClean="0"/>
              <a:t>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chật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677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nhìn</a:t>
            </a:r>
            <a:r>
              <a:rPr lang="en-US" sz="2400" dirty="0" smtClean="0"/>
              <a:t> </a:t>
            </a:r>
            <a:r>
              <a:rPr lang="en-US" sz="2400" dirty="0" err="1" smtClean="0"/>
              <a:t>quanh</a:t>
            </a:r>
            <a:r>
              <a:rPr lang="en-US" sz="2400" dirty="0" smtClean="0"/>
              <a:t> </a:t>
            </a:r>
            <a:r>
              <a:rPr lang="en-US" sz="2400" dirty="0" err="1" smtClean="0"/>
              <a:t>thầm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. </a:t>
            </a:r>
            <a:r>
              <a:rPr lang="en-US" sz="2400" dirty="0" err="1" smtClean="0"/>
              <a:t>Chỗ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chật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endParaRPr lang="en-US" sz="2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6096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.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chật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endParaRPr lang="en-US" dirty="0" smtClean="0"/>
          </a:p>
          <a:p>
            <a:r>
              <a:rPr lang="en-US" dirty="0" err="1" smtClean="0"/>
              <a:t>Chợt</a:t>
            </a:r>
            <a:r>
              <a:rPr lang="en-US" dirty="0" smtClean="0"/>
              <a:t> </a:t>
            </a:r>
            <a:r>
              <a:rPr lang="en-US" dirty="0" err="1" smtClean="0"/>
              <a:t>dê</a:t>
            </a:r>
            <a:r>
              <a:rPr lang="en-US" dirty="0" smtClean="0"/>
              <a:t> con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endParaRPr lang="en-US" dirty="0"/>
          </a:p>
        </p:txBody>
      </p:sp>
      <p:pic>
        <p:nvPicPr>
          <p:cNvPr id="7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92202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486400"/>
            <a:ext cx="9296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ơi</a:t>
            </a:r>
            <a:r>
              <a:rPr lang="en-US" sz="2400" dirty="0" smtClean="0"/>
              <a:t> </a:t>
            </a:r>
            <a:r>
              <a:rPr lang="en-US" sz="2400" dirty="0" err="1" smtClean="0"/>
              <a:t>cháu</a:t>
            </a:r>
            <a:r>
              <a:rPr lang="en-US" sz="2400" dirty="0" smtClean="0"/>
              <a:t> </a:t>
            </a:r>
            <a:r>
              <a:rPr lang="en-US" sz="2400" dirty="0" err="1" smtClean="0"/>
              <a:t>mời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ạ</a:t>
            </a:r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Cảm</a:t>
            </a:r>
            <a:r>
              <a:rPr lang="en-US" sz="2000" dirty="0" smtClean="0"/>
              <a:t> </a:t>
            </a:r>
            <a:r>
              <a:rPr lang="en-US" sz="2000" dirty="0" err="1" smtClean="0"/>
              <a:t>ơn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.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bác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ngồi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đứng</a:t>
            </a:r>
            <a:r>
              <a:rPr lang="en-US" sz="2000" dirty="0" smtClean="0"/>
              <a:t>,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8915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nhô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cất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</a:p>
          <a:p>
            <a:pPr algn="ctr"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hấp</a:t>
            </a:r>
            <a:r>
              <a:rPr lang="en-US" dirty="0" smtClean="0"/>
              <a:t> hay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hóm</a:t>
            </a:r>
            <a:r>
              <a:rPr lang="en-US" dirty="0" smtClean="0"/>
              <a:t> </a:t>
            </a:r>
            <a:r>
              <a:rPr lang="en-US" dirty="0" err="1" smtClean="0"/>
              <a:t>hỉnh</a:t>
            </a:r>
            <a:r>
              <a:rPr lang="en-US" dirty="0" smtClean="0"/>
              <a:t>.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con,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ồ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nhỉ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du </a:t>
            </a:r>
            <a:r>
              <a:rPr lang="en-US" dirty="0" err="1" smtClean="0"/>
              <a:t>dương</a:t>
            </a:r>
            <a:r>
              <a:rPr lang="en-US" dirty="0" smtClean="0"/>
              <a:t> hay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khiến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</a:t>
            </a:r>
            <a:r>
              <a:rPr lang="en-US" dirty="0" err="1" smtClean="0"/>
              <a:t>lim</a:t>
            </a:r>
            <a:r>
              <a:rPr lang="en-US" dirty="0" smtClean="0"/>
              <a:t> dim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399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TRƯỜNG MẦM NON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Qua câu chuyện em thích nhất nhân vật nào nhất? Tại sao?</vt:lpstr>
      <vt:lpstr>PowerPoint Presentation</vt:lpstr>
      <vt:lpstr>PowerPoint Presentation</vt:lpstr>
      <vt:lpstr>   Xin chào và hẹn gặp lại các  con vào tiết học sau!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</cp:lastModifiedBy>
  <cp:revision>17</cp:revision>
  <dcterms:created xsi:type="dcterms:W3CDTF">2017-06-22T13:18:45Z</dcterms:created>
  <dcterms:modified xsi:type="dcterms:W3CDTF">2025-05-14T08:40:39Z</dcterms:modified>
</cp:coreProperties>
</file>