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15/05/2025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6" y="1058091"/>
            <a:ext cx="9544594" cy="107115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vi-V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6" y="2965269"/>
            <a:ext cx="9544594" cy="160673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NHẬN BIẾT SỐ 5</a:t>
            </a:r>
          </a:p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5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vi-VN" sz="5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. CON ĐƯỜNG ÂM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. NHẢY THEO NHỊP ĐIỆ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KhoeBeNgoan-BaoAn-24501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5886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8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31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1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32</Words>
  <Application>Microsoft Office PowerPoint</Application>
  <PresentationFormat>Widescreen</PresentationFormat>
  <Paragraphs>9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Admin</cp:lastModifiedBy>
  <cp:revision>28</cp:revision>
  <dcterms:created xsi:type="dcterms:W3CDTF">2024-10-19T07:49:35Z</dcterms:created>
  <dcterms:modified xsi:type="dcterms:W3CDTF">2025-05-15T01:59:08Z</dcterms:modified>
</cp:coreProperties>
</file>