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4" r:id="rId2"/>
    <p:sldId id="286" r:id="rId3"/>
    <p:sldId id="299" r:id="rId4"/>
    <p:sldId id="309" r:id="rId5"/>
    <p:sldId id="300" r:id="rId6"/>
    <p:sldId id="292" r:id="rId7"/>
    <p:sldId id="301" r:id="rId8"/>
    <p:sldId id="303" r:id="rId9"/>
    <p:sldId id="310" r:id="rId10"/>
    <p:sldId id="287" r:id="rId11"/>
    <p:sldId id="267" r:id="rId12"/>
    <p:sldId id="304" r:id="rId13"/>
    <p:sldId id="305" r:id="rId14"/>
    <p:sldId id="306" r:id="rId15"/>
    <p:sldId id="308" r:id="rId16"/>
    <p:sldId id="311" r:id="rId17"/>
    <p:sldId id="312" r:id="rId18"/>
    <p:sldId id="289" r:id="rId19"/>
    <p:sldId id="269" r:id="rId20"/>
    <p:sldId id="294" r:id="rId21"/>
    <p:sldId id="274" r:id="rId22"/>
    <p:sldId id="290" r:id="rId23"/>
    <p:sldId id="291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94660"/>
  </p:normalViewPr>
  <p:slideViewPr>
    <p:cSldViewPr>
      <p:cViewPr varScale="1">
        <p:scale>
          <a:sx n="79" d="100"/>
          <a:sy n="79" d="100"/>
        </p:scale>
        <p:origin x="15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85203-79C0-45D7-9BF8-C20C5200F8C3}" type="datetimeFigureOut">
              <a:rPr lang="en-US" smtClean="0"/>
              <a:t>15/05/2025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8238B-55EF-42E2-A0CA-82DA7ED49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93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8238B-55EF-42E2-A0CA-82DA7ED493F1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A861-97DC-4481-AC4F-0DC1D73D2680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5BA861-97DC-4481-AC4F-0DC1D73D2680}" type="datetimeFigureOut">
              <a:rPr lang="en-US" smtClean="0"/>
              <a:pPr/>
              <a:t>15/05/2025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5244359-C702-4633-B73B-A7CC52A4D1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Computer\Desktop\thi%20thanh%20pho%20cham\GIOT+MUA+%20nhanh.wav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Computer\Desktop\thi%20thanh%20pho%20cham\GIOT+MUA+%20nhanh.wav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6.wav"/><Relationship Id="rId7" Type="http://schemas.openxmlformats.org/officeDocument/2006/relationships/image" Target="../media/image17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19.gif"/><Relationship Id="rId5" Type="http://schemas.openxmlformats.org/officeDocument/2006/relationships/image" Target="../media/image16.png"/><Relationship Id="rId10" Type="http://schemas.openxmlformats.org/officeDocument/2006/relationships/image" Target="../media/image13.gif"/><Relationship Id="rId4" Type="http://schemas.openxmlformats.org/officeDocument/2006/relationships/audio" Target="../media/audio4.wav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8.wav"/><Relationship Id="rId7" Type="http://schemas.openxmlformats.org/officeDocument/2006/relationships/image" Target="../media/image26.sv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10" Type="http://schemas.openxmlformats.org/officeDocument/2006/relationships/image" Target="../media/image24.gif"/><Relationship Id="rId4" Type="http://schemas.openxmlformats.org/officeDocument/2006/relationships/image" Target="../media/image20.png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images (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81000"/>
            <a:ext cx="9143999" cy="723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2"/>
          <p:cNvSpPr txBox="1">
            <a:spLocks noRot="1" noChangeArrowheads="1"/>
          </p:cNvSpPr>
          <p:nvPr/>
        </p:nvSpPr>
        <p:spPr>
          <a:xfrm>
            <a:off x="457200" y="1524000"/>
            <a:ext cx="8229600" cy="3959604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TOÁN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40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4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4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đối tượng thành 2 phần</a:t>
            </a:r>
            <a:endParaRPr lang="en-US" sz="40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4-5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4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B2.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MN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Trung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GV: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Nguyễn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Thị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Nhớ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+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Dương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Thị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Picture 8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283493" y="-750093"/>
            <a:ext cx="785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57200"/>
            <a:ext cx="7032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00875" y="5267325"/>
            <a:ext cx="6858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041064" y="4054092"/>
            <a:ext cx="68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3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86600" y="-533400"/>
            <a:ext cx="76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8200" y="838200"/>
            <a:ext cx="68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5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Picture 5" descr="00013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52600" y="2133600"/>
            <a:ext cx="518160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Phần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2</a:t>
            </a:r>
          </a:p>
          <a:p>
            <a:pPr algn="ctr"/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T¸ch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gép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nhãm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cã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sè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l­îng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thµnh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phÇn</a:t>
            </a:r>
            <a:endParaRPr 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vant" panose="020B72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stote" pitchFamily="34" charset="0"/>
            </a:endParaRPr>
          </a:p>
          <a:p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85800" y="990600"/>
            <a:ext cx="7772400" cy="9144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228600" y="1600200"/>
            <a:ext cx="8686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CF1779-D40A-AD91-EED6-E7515776F9C4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828D7F-7B16-AE7C-7A44-18C61AEDA7A2}"/>
              </a:ext>
            </a:extLst>
          </p:cNvPr>
          <p:cNvCxnSpPr>
            <a:endCxn id="22" idx="2"/>
          </p:cNvCxnSpPr>
          <p:nvPr/>
        </p:nvCxnSpPr>
        <p:spPr>
          <a:xfrm>
            <a:off x="45720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Freeform 3">
            <a:extLst>
              <a:ext uri="{FF2B5EF4-FFF2-40B4-BE49-F238E27FC236}">
                <a16:creationId xmlns:a16="http://schemas.microsoft.com/office/drawing/2014/main" id="{E6998B04-E603-E817-4E47-1F35E117AE2D}"/>
              </a:ext>
            </a:extLst>
          </p:cNvPr>
          <p:cNvSpPr/>
          <p:nvPr/>
        </p:nvSpPr>
        <p:spPr>
          <a:xfrm>
            <a:off x="1156553" y="543415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F5CC277-F161-BE80-9612-2CAAB7B3F98E}"/>
              </a:ext>
            </a:extLst>
          </p:cNvPr>
          <p:cNvSpPr/>
          <p:nvPr/>
        </p:nvSpPr>
        <p:spPr>
          <a:xfrm>
            <a:off x="3646995" y="550485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621F41D2-2E39-F512-B7DC-A6AB2163B7FA}"/>
              </a:ext>
            </a:extLst>
          </p:cNvPr>
          <p:cNvSpPr/>
          <p:nvPr/>
        </p:nvSpPr>
        <p:spPr>
          <a:xfrm>
            <a:off x="6019800" y="59055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119D8-FB72-447C-0DD8-5D3A21D20671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846FE00-400B-51BB-6AF5-985560EFE3CA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AD9411-79B0-859B-7A09-2BE7DE80DF89}"/>
              </a:ext>
            </a:extLst>
          </p:cNvPr>
          <p:cNvCxnSpPr/>
          <p:nvPr/>
        </p:nvCxnSpPr>
        <p:spPr>
          <a:xfrm>
            <a:off x="45720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793170D0-7E7D-6E1B-87C7-072C06F6F766}"/>
              </a:ext>
            </a:extLst>
          </p:cNvPr>
          <p:cNvSpPr/>
          <p:nvPr/>
        </p:nvSpPr>
        <p:spPr>
          <a:xfrm>
            <a:off x="1156553" y="543415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19B4DF7-C046-45E3-6E4E-F50A224268DC}"/>
              </a:ext>
            </a:extLst>
          </p:cNvPr>
          <p:cNvSpPr/>
          <p:nvPr/>
        </p:nvSpPr>
        <p:spPr>
          <a:xfrm>
            <a:off x="3238501" y="543415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AA5C877-F2CC-94BA-BD9D-154DF3991B1B}"/>
              </a:ext>
            </a:extLst>
          </p:cNvPr>
          <p:cNvSpPr/>
          <p:nvPr/>
        </p:nvSpPr>
        <p:spPr>
          <a:xfrm>
            <a:off x="5181600" y="643181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911FE2-DA03-1E9A-75FA-13E933267FC1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1B8C97-4350-3780-CD4E-7B7FC32D3595}"/>
              </a:ext>
            </a:extLst>
          </p:cNvPr>
          <p:cNvSpPr txBox="1"/>
          <p:nvPr/>
        </p:nvSpPr>
        <p:spPr>
          <a:xfrm>
            <a:off x="8077200" y="3276602"/>
            <a:ext cx="1066797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782A3-1129-5F44-5D85-6A2E1C1B4B5B}"/>
              </a:ext>
            </a:extLst>
          </p:cNvPr>
          <p:cNvSpPr txBox="1"/>
          <p:nvPr/>
        </p:nvSpPr>
        <p:spPr>
          <a:xfrm>
            <a:off x="2971800" y="3154574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4748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474 0.4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20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75 0.40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20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4844 0.370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13" y="1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8439724-857D-3AE6-3F72-09112CA99102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6C4E71-43FE-CCD6-EEEE-919E1FE8C180}"/>
              </a:ext>
            </a:extLst>
          </p:cNvPr>
          <p:cNvCxnSpPr/>
          <p:nvPr/>
        </p:nvCxnSpPr>
        <p:spPr>
          <a:xfrm>
            <a:off x="45720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reeform 3">
            <a:extLst>
              <a:ext uri="{FF2B5EF4-FFF2-40B4-BE49-F238E27FC236}">
                <a16:creationId xmlns:a16="http://schemas.microsoft.com/office/drawing/2014/main" id="{8E0C0D34-7F2D-B7AB-E6B8-3D57B88D660E}"/>
              </a:ext>
            </a:extLst>
          </p:cNvPr>
          <p:cNvSpPr/>
          <p:nvPr/>
        </p:nvSpPr>
        <p:spPr>
          <a:xfrm>
            <a:off x="381000" y="340700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348747EC-29CD-6D3F-7408-3B644F23F6E2}"/>
              </a:ext>
            </a:extLst>
          </p:cNvPr>
          <p:cNvSpPr/>
          <p:nvPr/>
        </p:nvSpPr>
        <p:spPr>
          <a:xfrm>
            <a:off x="4691013" y="342900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C7691E9-8E5E-8C19-73D3-D72DAF95061A}"/>
              </a:ext>
            </a:extLst>
          </p:cNvPr>
          <p:cNvSpPr/>
          <p:nvPr/>
        </p:nvSpPr>
        <p:spPr>
          <a:xfrm>
            <a:off x="6324600" y="340700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872643-9B53-26D9-87EC-874113C06072}"/>
              </a:ext>
            </a:extLst>
          </p:cNvPr>
          <p:cNvSpPr txBox="1"/>
          <p:nvPr/>
        </p:nvSpPr>
        <p:spPr>
          <a:xfrm>
            <a:off x="2971800" y="3154574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BADC0-64B7-5F9B-00DC-D9B22A84FAA9}"/>
              </a:ext>
            </a:extLst>
          </p:cNvPr>
          <p:cNvSpPr txBox="1"/>
          <p:nvPr/>
        </p:nvSpPr>
        <p:spPr>
          <a:xfrm>
            <a:off x="8077200" y="3276602"/>
            <a:ext cx="1066797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3BFD2-41F2-22D8-74A8-249706F7992F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22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00417 -0.3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18021 -0.39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-19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06614 -0.388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-1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273EC1-2B35-8106-9BF7-F8BEBA14C280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68177E-4761-4E15-096E-07BE6CD9B964}"/>
              </a:ext>
            </a:extLst>
          </p:cNvPr>
          <p:cNvCxnSpPr/>
          <p:nvPr/>
        </p:nvCxnSpPr>
        <p:spPr>
          <a:xfrm>
            <a:off x="51816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7D711873-4424-61D6-447D-22B62BCCE3E2}"/>
              </a:ext>
            </a:extLst>
          </p:cNvPr>
          <p:cNvSpPr/>
          <p:nvPr/>
        </p:nvSpPr>
        <p:spPr>
          <a:xfrm>
            <a:off x="533400" y="68580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8CC5942F-6FEF-A0B2-313C-02E87994AB46}"/>
              </a:ext>
            </a:extLst>
          </p:cNvPr>
          <p:cNvSpPr/>
          <p:nvPr/>
        </p:nvSpPr>
        <p:spPr>
          <a:xfrm>
            <a:off x="3276600" y="60960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7483669C-CE65-4536-5ED0-D42622181111}"/>
              </a:ext>
            </a:extLst>
          </p:cNvPr>
          <p:cNvSpPr/>
          <p:nvPr/>
        </p:nvSpPr>
        <p:spPr>
          <a:xfrm>
            <a:off x="5638800" y="58544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FD9C42-639A-B637-5DA0-15EEC35E35BF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E94F14-6F34-A96D-F73C-937ACC215628}"/>
              </a:ext>
            </a:extLst>
          </p:cNvPr>
          <p:cNvSpPr txBox="1"/>
          <p:nvPr/>
        </p:nvSpPr>
        <p:spPr>
          <a:xfrm>
            <a:off x="3886200" y="3124199"/>
            <a:ext cx="1219199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A472D8-63B0-A97B-31C3-673D028C6669}"/>
              </a:ext>
            </a:extLst>
          </p:cNvPr>
          <p:cNvSpPr txBox="1"/>
          <p:nvPr/>
        </p:nvSpPr>
        <p:spPr>
          <a:xfrm>
            <a:off x="7771465" y="3200403"/>
            <a:ext cx="1220131" cy="21132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8939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2917 0.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-0.12083 0.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3.33333E-6 0.345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6A64F-D8BB-4879-C2A9-17313F526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49FE2D6-2676-C548-B236-F2379F9A4AA5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F8876D-EA34-EB2F-1EF7-B8F22904DFFF}"/>
              </a:ext>
            </a:extLst>
          </p:cNvPr>
          <p:cNvCxnSpPr/>
          <p:nvPr/>
        </p:nvCxnSpPr>
        <p:spPr>
          <a:xfrm>
            <a:off x="59436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reeform 3">
            <a:extLst>
              <a:ext uri="{FF2B5EF4-FFF2-40B4-BE49-F238E27FC236}">
                <a16:creationId xmlns:a16="http://schemas.microsoft.com/office/drawing/2014/main" id="{C9D8DD2D-49DA-7F03-4430-792E388C6BDD}"/>
              </a:ext>
            </a:extLst>
          </p:cNvPr>
          <p:cNvSpPr/>
          <p:nvPr/>
        </p:nvSpPr>
        <p:spPr>
          <a:xfrm>
            <a:off x="381000" y="340700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F4DD157A-728F-496D-9FDC-061266D8DD0D}"/>
              </a:ext>
            </a:extLst>
          </p:cNvPr>
          <p:cNvSpPr/>
          <p:nvPr/>
        </p:nvSpPr>
        <p:spPr>
          <a:xfrm>
            <a:off x="2552701" y="340700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E9E5D56D-4C0B-C980-6A20-A1820AD6A535}"/>
              </a:ext>
            </a:extLst>
          </p:cNvPr>
          <p:cNvSpPr/>
          <p:nvPr/>
        </p:nvSpPr>
        <p:spPr>
          <a:xfrm>
            <a:off x="6209026" y="3383437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38A65-C649-FFC4-01C3-E2878D70691D}"/>
              </a:ext>
            </a:extLst>
          </p:cNvPr>
          <p:cNvSpPr txBox="1"/>
          <p:nvPr/>
        </p:nvSpPr>
        <p:spPr>
          <a:xfrm>
            <a:off x="4381500" y="3124200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9B73AF-5F89-EB6E-79D0-515E4E22AF13}"/>
              </a:ext>
            </a:extLst>
          </p:cNvPr>
          <p:cNvSpPr txBox="1"/>
          <p:nvPr/>
        </p:nvSpPr>
        <p:spPr>
          <a:xfrm>
            <a:off x="7924802" y="3124199"/>
            <a:ext cx="114299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9537C-60B4-DB39-5696-A1785FC52E0A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0640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00417 -0.3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-0.388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-0.125 -0.384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1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28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73490-E218-C276-5896-2C0AB0F41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B6DD862-85DB-F275-39C3-3478924960BF}"/>
              </a:ext>
            </a:extLst>
          </p:cNvPr>
          <p:cNvCxnSpPr/>
          <p:nvPr/>
        </p:nvCxnSpPr>
        <p:spPr>
          <a:xfrm>
            <a:off x="76200" y="2362200"/>
            <a:ext cx="90678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2BE0FC-A155-7F02-742D-A61FC9741059}"/>
              </a:ext>
            </a:extLst>
          </p:cNvPr>
          <p:cNvCxnSpPr/>
          <p:nvPr/>
        </p:nvCxnSpPr>
        <p:spPr>
          <a:xfrm>
            <a:off x="5181600" y="2362200"/>
            <a:ext cx="0" cy="44958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DD835D2-9CCF-322E-D30B-173D12B20556}"/>
              </a:ext>
            </a:extLst>
          </p:cNvPr>
          <p:cNvSpPr/>
          <p:nvPr/>
        </p:nvSpPr>
        <p:spPr>
          <a:xfrm>
            <a:off x="533400" y="60960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72078D2-8306-37AC-E8A3-F0C10C60125B}"/>
              </a:ext>
            </a:extLst>
          </p:cNvPr>
          <p:cNvSpPr/>
          <p:nvPr/>
        </p:nvSpPr>
        <p:spPr>
          <a:xfrm>
            <a:off x="3276600" y="609600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0652642-641F-137A-6AE2-F2E2A94A6E09}"/>
              </a:ext>
            </a:extLst>
          </p:cNvPr>
          <p:cNvSpPr/>
          <p:nvPr/>
        </p:nvSpPr>
        <p:spPr>
          <a:xfrm>
            <a:off x="5638800" y="585444"/>
            <a:ext cx="1447800" cy="1409700"/>
          </a:xfrm>
          <a:custGeom>
            <a:avLst/>
            <a:gdLst/>
            <a:ahLst/>
            <a:cxnLst/>
            <a:rect l="l" t="t" r="r" b="b"/>
            <a:pathLst>
              <a:path w="4621918" h="4390822">
                <a:moveTo>
                  <a:pt x="0" y="0"/>
                </a:moveTo>
                <a:lnTo>
                  <a:pt x="4621918" y="0"/>
                </a:lnTo>
                <a:lnTo>
                  <a:pt x="4621918" y="4390822"/>
                </a:lnTo>
                <a:lnTo>
                  <a:pt x="0" y="4390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4F030-317A-C265-FDAC-4271851894A1}"/>
              </a:ext>
            </a:extLst>
          </p:cNvPr>
          <p:cNvSpPr txBox="1"/>
          <p:nvPr/>
        </p:nvSpPr>
        <p:spPr>
          <a:xfrm>
            <a:off x="7790171" y="108427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7674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2"/>
          <p:cNvSpPr txBox="1">
            <a:spLocks noGrp="1"/>
          </p:cNvSpPr>
          <p:nvPr/>
        </p:nvSpPr>
        <p:spPr bwMode="auto">
          <a:xfrm>
            <a:off x="3352800" y="61722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1400">
              <a:latin typeface="Arial" charset="0"/>
            </a:endParaRPr>
          </a:p>
        </p:txBody>
      </p:sp>
      <p:sp>
        <p:nvSpPr>
          <p:cNvPr id="18435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07F9F44-4C31-49AE-8A7B-1195CF7778AA}" type="slidenum">
              <a:rPr lang="en-US" sz="1400">
                <a:latin typeface="Arial" charset="0"/>
              </a:rPr>
              <a:pPr algn="r"/>
              <a:t>18</a:t>
            </a:fld>
            <a:endParaRPr lang="en-US" sz="1400">
              <a:latin typeface="Arial" charset="0"/>
            </a:endParaRPr>
          </a:p>
        </p:txBody>
      </p:sp>
      <p:pic>
        <p:nvPicPr>
          <p:cNvPr id="18436" name="Picture 6" descr="Micke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038600"/>
            <a:ext cx="17526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9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1283493" y="-750093"/>
            <a:ext cx="785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0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57200"/>
            <a:ext cx="7032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1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1295400" y="5105400"/>
            <a:ext cx="68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2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3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00875" y="5114925"/>
            <a:ext cx="6858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4" descr="696932h0rv8jquw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5" descr="ANd9GcTU2Qw6raJB375BObqnoqtqW5x-wy_GQlsGEjq5DyvHykxalSS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13179">
            <a:off x="3863975" y="228600"/>
            <a:ext cx="1782763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7" descr="xanh cop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4038600"/>
            <a:ext cx="1905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7" name="Text Box 17"/>
          <p:cNvSpPr txBox="1">
            <a:spLocks noChangeArrowheads="1"/>
          </p:cNvSpPr>
          <p:nvPr/>
        </p:nvSpPr>
        <p:spPr bwMode="auto">
          <a:xfrm>
            <a:off x="2362200" y="2438400"/>
            <a:ext cx="563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thich</a:t>
            </a:r>
            <a:endParaRPr lang="en-US" sz="32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04800" y="2057400"/>
            <a:ext cx="2667000" cy="3505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7765" y="2514600"/>
            <a:ext cx="1535998" cy="240065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15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4800" y="4059382"/>
            <a:ext cx="3200400" cy="1447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schemeClr val="accent1"/>
                </a:solidFill>
              </a:rPr>
              <a:t>1-2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72000" y="1219200"/>
            <a:ext cx="1880643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0" y="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mấy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tách</a:t>
            </a:r>
            <a:r>
              <a:rPr lang="en-US" sz="3200" b="1" dirty="0">
                <a:solidFill>
                  <a:srgbClr val="FF0000"/>
                </a:solidFill>
              </a:rPr>
              <a:t> 3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2 </a:t>
            </a:r>
            <a:r>
              <a:rPr lang="en-US" sz="3200" b="1" dirty="0" err="1">
                <a:solidFill>
                  <a:srgbClr val="FF0000"/>
                </a:solidFill>
              </a:rPr>
              <a:t>phần</a:t>
            </a:r>
            <a:r>
              <a:rPr lang="en-US" sz="3200" b="1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00944" y="2343328"/>
            <a:ext cx="3284421" cy="1447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schemeClr val="accent1"/>
                </a:solidFill>
              </a:rPr>
              <a:t>2-1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2667001" y="3581400"/>
            <a:ext cx="1447799" cy="685800"/>
          </a:xfrm>
          <a:prstGeom prst="rightArrow">
            <a:avLst>
              <a:gd name="adj1" fmla="val 50000"/>
              <a:gd name="adj2" fmla="val 11951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 (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Picture 5" descr="00013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-152400"/>
            <a:ext cx="9906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52600" y="2133600"/>
            <a:ext cx="5181600" cy="32316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thêm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bớt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vi 3</a:t>
            </a:r>
          </a:p>
          <a:p>
            <a:pPr algn="ctr"/>
            <a:endParaRPr 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     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0194" y="2514600"/>
            <a:ext cx="651140" cy="240065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659" y="2329106"/>
            <a:ext cx="3200400" cy="13858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schemeClr val="accent1"/>
                </a:solidFill>
              </a:rPr>
              <a:t>2-1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0" y="1219200"/>
            <a:ext cx="1880643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311841" y="73485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mấy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cách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gộp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để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được</a:t>
            </a:r>
            <a:r>
              <a:rPr lang="en-US" sz="4000" dirty="0">
                <a:solidFill>
                  <a:srgbClr val="FF0000"/>
                </a:solidFill>
              </a:rPr>
              <a:t> 3?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 rot="5400000">
            <a:off x="4880654" y="2325055"/>
            <a:ext cx="3821162" cy="260967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49902" y="2234731"/>
            <a:ext cx="192249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841060" y="3435059"/>
            <a:ext cx="1492942" cy="679741"/>
          </a:xfrm>
          <a:prstGeom prst="rightArrow">
            <a:avLst>
              <a:gd name="adj1" fmla="val 50000"/>
              <a:gd name="adj2" fmla="val 11951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0659" y="3911488"/>
            <a:ext cx="3200400" cy="1447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schemeClr val="accent1"/>
                </a:solidFill>
              </a:rPr>
              <a:t>1-2</a:t>
            </a:r>
          </a:p>
        </p:txBody>
      </p:sp>
    </p:spTree>
    <p:extLst>
      <p:ext uri="{BB962C8B-B14F-4D97-AF65-F5344CB8AC3E}">
        <p14:creationId xmlns:p14="http://schemas.microsoft.com/office/powerpoint/2010/main" val="49595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build="p" animBg="1"/>
      <p:bldP spid="18" grpId="0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4882" y="382571"/>
            <a:ext cx="2667000" cy="3505200"/>
          </a:xfrm>
          <a:prstGeom prst="ellipse">
            <a:avLst/>
          </a:prstGeom>
          <a:solidFill>
            <a:srgbClr val="FFFF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3089" y="782461"/>
            <a:ext cx="1535998" cy="240065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3</a:t>
            </a:r>
          </a:p>
        </p:txBody>
      </p:sp>
      <p:sp>
        <p:nvSpPr>
          <p:cNvPr id="9" name="Rectangle 8"/>
          <p:cNvSpPr/>
          <p:nvPr/>
        </p:nvSpPr>
        <p:spPr>
          <a:xfrm>
            <a:off x="4191000" y="1034592"/>
            <a:ext cx="3276600" cy="1524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117491" y="1545211"/>
            <a:ext cx="977900" cy="304800"/>
          </a:xfrm>
          <a:prstGeom prst="rightArrow">
            <a:avLst>
              <a:gd name="adj1" fmla="val 50000"/>
              <a:gd name="adj2" fmla="val 11951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19600" y="1143613"/>
            <a:ext cx="2490243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1-1-1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B9200-2AAC-8528-3F61-437A7EAFB495}"/>
              </a:ext>
            </a:extLst>
          </p:cNvPr>
          <p:cNvSpPr txBox="1"/>
          <p:nvPr/>
        </p:nvSpPr>
        <p:spPr>
          <a:xfrm>
            <a:off x="2362200" y="62135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MỞ RỘNG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AA510-0A7A-4C6E-52EF-604845587B1F}"/>
              </a:ext>
            </a:extLst>
          </p:cNvPr>
          <p:cNvSpPr txBox="1"/>
          <p:nvPr/>
        </p:nvSpPr>
        <p:spPr>
          <a:xfrm>
            <a:off x="2362200" y="3812126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=&gt; </a:t>
            </a:r>
            <a:r>
              <a:rPr lang="en-US" sz="2400" i="1" dirty="0" err="1"/>
              <a:t>Số</a:t>
            </a:r>
            <a:r>
              <a:rPr lang="en-US" sz="2400" i="1" dirty="0"/>
              <a:t> 3 </a:t>
            </a:r>
            <a:r>
              <a:rPr lang="en-US" sz="2400" i="1" dirty="0" err="1"/>
              <a:t>là</a:t>
            </a:r>
            <a:r>
              <a:rPr lang="en-US" sz="2400" i="1" dirty="0"/>
              <a:t> </a:t>
            </a:r>
            <a:r>
              <a:rPr lang="en-US" sz="2400" i="1" dirty="0" err="1"/>
              <a:t>số</a:t>
            </a:r>
            <a:r>
              <a:rPr lang="en-US" sz="2400" i="1" dirty="0"/>
              <a:t> </a:t>
            </a:r>
            <a:r>
              <a:rPr lang="en-US" sz="2400" i="1" dirty="0" err="1"/>
              <a:t>lẻ</a:t>
            </a:r>
            <a:r>
              <a:rPr lang="en-US" sz="2400" i="1" dirty="0"/>
              <a:t> do </a:t>
            </a:r>
            <a:r>
              <a:rPr lang="en-US" sz="2400" i="1" dirty="0" err="1"/>
              <a:t>không</a:t>
            </a:r>
            <a:r>
              <a:rPr lang="en-US" sz="2400" i="1" dirty="0"/>
              <a:t> chia </a:t>
            </a:r>
            <a:r>
              <a:rPr lang="en-US" sz="2400" i="1" dirty="0" err="1"/>
              <a:t>được</a:t>
            </a:r>
            <a:r>
              <a:rPr lang="en-US" sz="2400" i="1" dirty="0"/>
              <a:t> </a:t>
            </a:r>
            <a:r>
              <a:rPr lang="en-US" sz="2400" i="1" dirty="0" err="1"/>
              <a:t>hai</a:t>
            </a:r>
            <a:r>
              <a:rPr lang="en-US" sz="2400" i="1" dirty="0"/>
              <a:t> </a:t>
            </a:r>
            <a:r>
              <a:rPr lang="en-US" sz="2400" i="1" dirty="0" err="1"/>
              <a:t>phần</a:t>
            </a:r>
            <a:r>
              <a:rPr lang="en-US" sz="2400" i="1" dirty="0"/>
              <a:t> </a:t>
            </a:r>
            <a:r>
              <a:rPr lang="en-US" sz="2400" i="1" dirty="0" err="1"/>
              <a:t>bằng</a:t>
            </a:r>
            <a:r>
              <a:rPr lang="en-US" sz="2400" i="1" dirty="0"/>
              <a:t> </a:t>
            </a:r>
            <a:r>
              <a:rPr lang="en-US" sz="2400" i="1" dirty="0" err="1"/>
              <a:t>nhau</a:t>
            </a:r>
            <a:r>
              <a:rPr lang="en-US" sz="2400" i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00013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52600" y="2133600"/>
            <a:ext cx="5181600" cy="39354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</a:t>
            </a:r>
            <a:r>
              <a:rPr lang="en-US" sz="4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Phần</a:t>
            </a:r>
            <a:r>
              <a:rPr lang="en-US" sz="4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3: </a:t>
            </a:r>
            <a:r>
              <a:rPr lang="en-US" sz="4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Luyện</a:t>
            </a:r>
            <a:r>
              <a:rPr lang="en-US" sz="4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4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tập</a:t>
            </a:r>
            <a:endParaRPr lang="en-US" sz="4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4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TC 1: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Thử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tài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bé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yêu</a:t>
            </a:r>
            <a:endParaRPr 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TC 2: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Kết</a:t>
            </a:r>
            <a:r>
              <a:rPr 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bạn</a:t>
            </a:r>
            <a:endParaRPr lang="en-US" sz="36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en-US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CD1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3251" name="Picture 3" descr="713599gidcqc66e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8534400" cy="625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EC86B4260ABE4D00AED24191244CEFB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6538" y="762000"/>
            <a:ext cx="255746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star00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03124">
            <a:off x="3657600" y="3657600"/>
            <a:ext cx="21431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0"/>
            <a:ext cx="35814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-1738312" y="4710112"/>
            <a:ext cx="3886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447800" y="1676400"/>
            <a:ext cx="6248400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Tạm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biệt</a:t>
            </a:r>
            <a:endParaRPr lang="en-US" sz="6000" b="1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Chúc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các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bé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chăm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ngoan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học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giỏi</a:t>
            </a:r>
            <a:r>
              <a:rPr lang="en-US" sz="6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!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      </a:t>
            </a:r>
          </a:p>
          <a:p>
            <a:pPr>
              <a:spcBef>
                <a:spcPct val="50000"/>
              </a:spcBef>
              <a:defRPr/>
            </a:pPr>
            <a:endParaRPr lang="en-US" sz="4000" b="1" i="1" dirty="0"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vant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4000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vant" pitchFamily="34" charset="0"/>
              </a:rPr>
              <a:t>     </a:t>
            </a:r>
          </a:p>
        </p:txBody>
      </p:sp>
      <p:pic>
        <p:nvPicPr>
          <p:cNvPr id="53257" name="Picture 9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-1243012" y="1243012"/>
            <a:ext cx="289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10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52578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11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377113" y="1738312"/>
            <a:ext cx="3124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2" descr="450603ss06xdzo9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3886200"/>
            <a:ext cx="223837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1" name="Picture 13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6448425"/>
            <a:ext cx="35814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2" name="Picture 14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3600" y="6448425"/>
            <a:ext cx="35814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3" name="Picture 15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377113" y="4786312"/>
            <a:ext cx="3124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4" name="Picture 16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448425"/>
            <a:ext cx="19050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65" name="Object 1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839200" y="655320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Sound Recorder Document" r:id="rId8" imgW="304520" imgH="304520" progId="Package">
                  <p:embed/>
                </p:oleObj>
              </mc:Choice>
              <mc:Fallback>
                <p:oleObj name="Sound Recorder Document" r:id="rId8" imgW="304520" imgH="304520" progId="Package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9200" y="6553200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5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3" dur="10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8" dur="2000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1" dur="2000"/>
                                        <p:tgtEl>
                                          <p:spTgt spid="53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nimBg="1"/>
      <p:bldP spid="53250" grpId="1" animBg="1"/>
      <p:bldP spid="53250" grpId="2" animBg="1"/>
      <p:bldP spid="532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WordArt 8"/>
          <p:cNvSpPr>
            <a:spLocks noChangeArrowheads="1" noChangeShapeType="1" noTextEdit="1"/>
          </p:cNvSpPr>
          <p:nvPr/>
        </p:nvSpPr>
        <p:spPr bwMode="auto">
          <a:xfrm>
            <a:off x="3657600" y="2514600"/>
            <a:ext cx="1905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spc="720" dirty="0">
              <a:ln w="9525">
                <a:noFill/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3" name="Picture 9" descr="cua x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905000"/>
            <a:ext cx="1371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 descr="cua xan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0280" y="1905000"/>
            <a:ext cx="152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WordArt 12"/>
          <p:cNvSpPr>
            <a:spLocks noChangeArrowheads="1" noChangeShapeType="1" noTextEdit="1"/>
          </p:cNvSpPr>
          <p:nvPr/>
        </p:nvSpPr>
        <p:spPr bwMode="auto">
          <a:xfrm>
            <a:off x="1600200" y="609600"/>
            <a:ext cx="6400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Ô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cửa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kỳ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diệu</a:t>
            </a:r>
            <a:endParaRPr lang="en-US" sz="2000" b="1" i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8" name="WordArt 39"/>
          <p:cNvSpPr>
            <a:spLocks noChangeArrowheads="1" noChangeShapeType="1" noTextEdit="1"/>
          </p:cNvSpPr>
          <p:nvPr/>
        </p:nvSpPr>
        <p:spPr bwMode="auto">
          <a:xfrm>
            <a:off x="838200" y="4343400"/>
            <a:ext cx="2057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34200" y="2110152"/>
            <a:ext cx="1828800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0" b="1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345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25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844909-5DBA-3907-EE41-EBC224689D97}"/>
              </a:ext>
            </a:extLst>
          </p:cNvPr>
          <p:cNvSpPr txBox="1"/>
          <p:nvPr/>
        </p:nvSpPr>
        <p:spPr>
          <a:xfrm>
            <a:off x="-533400" y="-121293"/>
            <a:ext cx="838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87583032-74B1-A36B-41A1-7840551E38A5}"/>
              </a:ext>
            </a:extLst>
          </p:cNvPr>
          <p:cNvSpPr/>
          <p:nvPr/>
        </p:nvSpPr>
        <p:spPr>
          <a:xfrm>
            <a:off x="838200" y="1535048"/>
            <a:ext cx="2171699" cy="1422654"/>
          </a:xfrm>
          <a:custGeom>
            <a:avLst/>
            <a:gdLst/>
            <a:ahLst/>
            <a:cxnLst/>
            <a:rect l="l" t="t" r="r" b="b"/>
            <a:pathLst>
              <a:path w="4108417" h="2994009">
                <a:moveTo>
                  <a:pt x="0" y="0"/>
                </a:moveTo>
                <a:lnTo>
                  <a:pt x="4108417" y="0"/>
                </a:lnTo>
                <a:lnTo>
                  <a:pt x="4108417" y="2994009"/>
                </a:lnTo>
                <a:lnTo>
                  <a:pt x="0" y="2994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AF93EB7-43F2-E111-66FE-6DB415BD9501}"/>
              </a:ext>
            </a:extLst>
          </p:cNvPr>
          <p:cNvSpPr/>
          <p:nvPr/>
        </p:nvSpPr>
        <p:spPr>
          <a:xfrm>
            <a:off x="4114800" y="1447800"/>
            <a:ext cx="2171699" cy="1422654"/>
          </a:xfrm>
          <a:custGeom>
            <a:avLst/>
            <a:gdLst/>
            <a:ahLst/>
            <a:cxnLst/>
            <a:rect l="l" t="t" r="r" b="b"/>
            <a:pathLst>
              <a:path w="4108417" h="2994009">
                <a:moveTo>
                  <a:pt x="0" y="0"/>
                </a:moveTo>
                <a:lnTo>
                  <a:pt x="4108417" y="0"/>
                </a:lnTo>
                <a:lnTo>
                  <a:pt x="4108417" y="2994009"/>
                </a:lnTo>
                <a:lnTo>
                  <a:pt x="0" y="2994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6EB6553-75EC-DC16-046E-D6F05D916FC6}"/>
              </a:ext>
            </a:extLst>
          </p:cNvPr>
          <p:cNvSpPr/>
          <p:nvPr/>
        </p:nvSpPr>
        <p:spPr>
          <a:xfrm>
            <a:off x="2443307" y="3810312"/>
            <a:ext cx="2171699" cy="1422654"/>
          </a:xfrm>
          <a:custGeom>
            <a:avLst/>
            <a:gdLst/>
            <a:ahLst/>
            <a:cxnLst/>
            <a:rect l="l" t="t" r="r" b="b"/>
            <a:pathLst>
              <a:path w="4108417" h="2994009">
                <a:moveTo>
                  <a:pt x="0" y="0"/>
                </a:moveTo>
                <a:lnTo>
                  <a:pt x="4108417" y="0"/>
                </a:lnTo>
                <a:lnTo>
                  <a:pt x="4108417" y="2994009"/>
                </a:lnTo>
                <a:lnTo>
                  <a:pt x="0" y="2994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WordArt 16">
            <a:extLst>
              <a:ext uri="{FF2B5EF4-FFF2-40B4-BE49-F238E27FC236}">
                <a16:creationId xmlns:a16="http://schemas.microsoft.com/office/drawing/2014/main" id="{DF0F707C-3FF0-BFAE-11DE-01509ABFE8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0" y="2333819"/>
            <a:ext cx="14478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3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559658C-0372-D844-DB6E-256FC6052FB5}"/>
              </a:ext>
            </a:extLst>
          </p:cNvPr>
          <p:cNvSpPr/>
          <p:nvPr/>
        </p:nvSpPr>
        <p:spPr>
          <a:xfrm>
            <a:off x="200313" y="5185738"/>
            <a:ext cx="2338647" cy="1680343"/>
          </a:xfrm>
          <a:custGeom>
            <a:avLst/>
            <a:gdLst/>
            <a:ahLst/>
            <a:cxnLst/>
            <a:rect l="l" t="t" r="r" b="b"/>
            <a:pathLst>
              <a:path w="3723686" h="3794839">
                <a:moveTo>
                  <a:pt x="0" y="0"/>
                </a:moveTo>
                <a:lnTo>
                  <a:pt x="3723685" y="0"/>
                </a:lnTo>
                <a:lnTo>
                  <a:pt x="3723685" y="3794839"/>
                </a:lnTo>
                <a:lnTo>
                  <a:pt x="0" y="379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468229E-9C97-7197-7A64-91CFB484FA16}"/>
              </a:ext>
            </a:extLst>
          </p:cNvPr>
          <p:cNvSpPr/>
          <p:nvPr/>
        </p:nvSpPr>
        <p:spPr>
          <a:xfrm>
            <a:off x="7136476" y="5185738"/>
            <a:ext cx="2338647" cy="1680343"/>
          </a:xfrm>
          <a:custGeom>
            <a:avLst/>
            <a:gdLst/>
            <a:ahLst/>
            <a:cxnLst/>
            <a:rect l="l" t="t" r="r" b="b"/>
            <a:pathLst>
              <a:path w="3723686" h="3794839">
                <a:moveTo>
                  <a:pt x="0" y="0"/>
                </a:moveTo>
                <a:lnTo>
                  <a:pt x="3723685" y="0"/>
                </a:lnTo>
                <a:lnTo>
                  <a:pt x="3723685" y="3794839"/>
                </a:lnTo>
                <a:lnTo>
                  <a:pt x="0" y="379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23C27F67-F1D5-DCCF-7D80-44A33FABBD04}"/>
              </a:ext>
            </a:extLst>
          </p:cNvPr>
          <p:cNvSpPr/>
          <p:nvPr/>
        </p:nvSpPr>
        <p:spPr>
          <a:xfrm>
            <a:off x="2689882" y="5616673"/>
            <a:ext cx="4295671" cy="1112302"/>
          </a:xfrm>
          <a:custGeom>
            <a:avLst/>
            <a:gdLst/>
            <a:ahLst/>
            <a:cxnLst/>
            <a:rect l="l" t="t" r="r" b="b"/>
            <a:pathLst>
              <a:path w="7315200" h="2207860">
                <a:moveTo>
                  <a:pt x="0" y="0"/>
                </a:moveTo>
                <a:lnTo>
                  <a:pt x="7315200" y="0"/>
                </a:lnTo>
                <a:lnTo>
                  <a:pt x="7315200" y="2207860"/>
                </a:lnTo>
                <a:lnTo>
                  <a:pt x="0" y="22078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B1F35177-1576-CF7E-2A45-9B880C8C92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10983" y="-98512"/>
            <a:ext cx="1646736" cy="16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657600" y="2514600"/>
            <a:ext cx="1905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spc="720" dirty="0">
              <a:ln w="9525">
                <a:noFill/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9" descr="cua xan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905000"/>
            <a:ext cx="1371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cua xan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905000"/>
            <a:ext cx="152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1600200" y="609600"/>
            <a:ext cx="6400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ô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cửa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kỳ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diệu</a:t>
            </a:r>
            <a:endParaRPr lang="en-US" sz="2000" b="1" i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39"/>
          <p:cNvSpPr>
            <a:spLocks noChangeArrowheads="1" noChangeShapeType="1" noTextEdit="1"/>
          </p:cNvSpPr>
          <p:nvPr/>
        </p:nvSpPr>
        <p:spPr bwMode="auto">
          <a:xfrm>
            <a:off x="838200" y="4343400"/>
            <a:ext cx="2057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10" name="GIOT+MUA+ nhanh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7239000" y="4648200"/>
            <a:ext cx="304800" cy="304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0400" y="2514600"/>
            <a:ext cx="1828800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0" b="1" dirty="0"/>
              <a:t> </a:t>
            </a:r>
            <a:r>
              <a:rPr lang="en-US" sz="1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3962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WordArt 11"/>
          <p:cNvSpPr>
            <a:spLocks noChangeArrowheads="1" noChangeShapeType="1" noTextEdit="1"/>
          </p:cNvSpPr>
          <p:nvPr/>
        </p:nvSpPr>
        <p:spPr bwMode="auto">
          <a:xfrm>
            <a:off x="3810000" y="4572000"/>
            <a:ext cx="14478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 Black"/>
            </a:endParaRPr>
          </a:p>
        </p:txBody>
      </p:sp>
      <p:sp>
        <p:nvSpPr>
          <p:cNvPr id="14" name="WordArt 12"/>
          <p:cNvSpPr>
            <a:spLocks noChangeArrowheads="1" noChangeShapeType="1" noTextEdit="1"/>
          </p:cNvSpPr>
          <p:nvPr/>
        </p:nvSpPr>
        <p:spPr bwMode="auto">
          <a:xfrm>
            <a:off x="7578801" y="2286000"/>
            <a:ext cx="1215230" cy="20270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3406" y="506095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BFDC02F2-39D5-4E58-386E-3CCB9B6F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3112" y="2468701"/>
            <a:ext cx="2072643" cy="2027098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BA9DF-D2F0-634C-6D88-E34B081C4A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39896" y="2244428"/>
            <a:ext cx="2247074" cy="223939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21153EB6-53FC-5921-A32C-8807CEE82F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43514" y="2273820"/>
            <a:ext cx="2247074" cy="2239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38114F-4BB8-FD44-9FE9-E910EABC3ADC}"/>
              </a:ext>
            </a:extLst>
          </p:cNvPr>
          <p:cNvSpPr txBox="1"/>
          <p:nvPr/>
        </p:nvSpPr>
        <p:spPr>
          <a:xfrm>
            <a:off x="1553066" y="3232550"/>
            <a:ext cx="5066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2B4E817-2D72-8A1D-2C62-B695103CE7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01000" y="4650372"/>
            <a:ext cx="939725" cy="216351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B2F7F600-6CAD-1565-2697-081BBF771A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50863" y="4712557"/>
            <a:ext cx="939725" cy="2163511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B6CCB11E-0DCB-2613-A905-583BB37133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73281" y="4689569"/>
            <a:ext cx="939725" cy="2163511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74046E7F-B949-78EC-582B-BDED9D0F10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1210" y="4690531"/>
            <a:ext cx="939725" cy="2163511"/>
          </a:xfrm>
          <a:prstGeom prst="rect">
            <a:avLst/>
          </a:prstGeom>
        </p:spPr>
      </p:pic>
      <p:sp>
        <p:nvSpPr>
          <p:cNvPr id="19" name="Freeform 7">
            <a:extLst>
              <a:ext uri="{FF2B5EF4-FFF2-40B4-BE49-F238E27FC236}">
                <a16:creationId xmlns:a16="http://schemas.microsoft.com/office/drawing/2014/main" id="{76995BDF-BE7D-915B-A616-EC268D4455D3}"/>
              </a:ext>
            </a:extLst>
          </p:cNvPr>
          <p:cNvSpPr/>
          <p:nvPr/>
        </p:nvSpPr>
        <p:spPr>
          <a:xfrm>
            <a:off x="1723974" y="5528614"/>
            <a:ext cx="1306583" cy="1341748"/>
          </a:xfrm>
          <a:custGeom>
            <a:avLst/>
            <a:gdLst/>
            <a:ahLst/>
            <a:cxnLst/>
            <a:rect l="l" t="t" r="r" b="b"/>
            <a:pathLst>
              <a:path w="2385091" h="2452536">
                <a:moveTo>
                  <a:pt x="0" y="0"/>
                </a:moveTo>
                <a:lnTo>
                  <a:pt x="2385091" y="0"/>
                </a:lnTo>
                <a:lnTo>
                  <a:pt x="2385091" y="2452536"/>
                </a:lnTo>
                <a:lnTo>
                  <a:pt x="0" y="2452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65A289B0-65E6-A8A3-6973-4BC64E0C312B}"/>
              </a:ext>
            </a:extLst>
          </p:cNvPr>
          <p:cNvSpPr/>
          <p:nvPr/>
        </p:nvSpPr>
        <p:spPr>
          <a:xfrm>
            <a:off x="3230137" y="5511332"/>
            <a:ext cx="1159726" cy="1341748"/>
          </a:xfrm>
          <a:custGeom>
            <a:avLst/>
            <a:gdLst/>
            <a:ahLst/>
            <a:cxnLst/>
            <a:rect l="l" t="t" r="r" b="b"/>
            <a:pathLst>
              <a:path w="2385091" h="2452536">
                <a:moveTo>
                  <a:pt x="0" y="0"/>
                </a:moveTo>
                <a:lnTo>
                  <a:pt x="2385091" y="0"/>
                </a:lnTo>
                <a:lnTo>
                  <a:pt x="2385091" y="2452536"/>
                </a:lnTo>
                <a:lnTo>
                  <a:pt x="0" y="2452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D7055786-AAC0-CCBE-CB4B-DC9750066102}"/>
              </a:ext>
            </a:extLst>
          </p:cNvPr>
          <p:cNvSpPr/>
          <p:nvPr/>
        </p:nvSpPr>
        <p:spPr>
          <a:xfrm>
            <a:off x="5536562" y="6096000"/>
            <a:ext cx="939725" cy="734505"/>
          </a:xfrm>
          <a:custGeom>
            <a:avLst/>
            <a:gdLst/>
            <a:ahLst/>
            <a:cxnLst/>
            <a:rect l="l" t="t" r="r" b="b"/>
            <a:pathLst>
              <a:path w="2385091" h="2452536">
                <a:moveTo>
                  <a:pt x="0" y="0"/>
                </a:moveTo>
                <a:lnTo>
                  <a:pt x="2385091" y="0"/>
                </a:lnTo>
                <a:lnTo>
                  <a:pt x="2385091" y="2452536"/>
                </a:lnTo>
                <a:lnTo>
                  <a:pt x="0" y="2452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B4350A9F-B3A1-DF85-AB6E-16D08F7BB8F4}"/>
              </a:ext>
            </a:extLst>
          </p:cNvPr>
          <p:cNvSpPr/>
          <p:nvPr/>
        </p:nvSpPr>
        <p:spPr>
          <a:xfrm>
            <a:off x="7312783" y="6135857"/>
            <a:ext cx="939725" cy="734505"/>
          </a:xfrm>
          <a:custGeom>
            <a:avLst/>
            <a:gdLst/>
            <a:ahLst/>
            <a:cxnLst/>
            <a:rect l="l" t="t" r="r" b="b"/>
            <a:pathLst>
              <a:path w="2385091" h="2452536">
                <a:moveTo>
                  <a:pt x="0" y="0"/>
                </a:moveTo>
                <a:lnTo>
                  <a:pt x="2385091" y="0"/>
                </a:lnTo>
                <a:lnTo>
                  <a:pt x="2385091" y="2452536"/>
                </a:lnTo>
                <a:lnTo>
                  <a:pt x="0" y="2452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8FD46490-A5E4-4996-E74B-3C1EFC1C81F3}"/>
              </a:ext>
            </a:extLst>
          </p:cNvPr>
          <p:cNvSpPr/>
          <p:nvPr/>
        </p:nvSpPr>
        <p:spPr>
          <a:xfrm>
            <a:off x="394896" y="6118575"/>
            <a:ext cx="939725" cy="734505"/>
          </a:xfrm>
          <a:custGeom>
            <a:avLst/>
            <a:gdLst/>
            <a:ahLst/>
            <a:cxnLst/>
            <a:rect l="l" t="t" r="r" b="b"/>
            <a:pathLst>
              <a:path w="2385091" h="2452536">
                <a:moveTo>
                  <a:pt x="0" y="0"/>
                </a:moveTo>
                <a:lnTo>
                  <a:pt x="2385091" y="0"/>
                </a:lnTo>
                <a:lnTo>
                  <a:pt x="2385091" y="2452536"/>
                </a:lnTo>
                <a:lnTo>
                  <a:pt x="0" y="2452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4FE95FC1-E07B-A9D4-E0C6-125D211272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10626" y="4968855"/>
            <a:ext cx="479237" cy="490309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4C1D108D-0F9A-FD67-6BB9-A633F231C9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39896" y="4968855"/>
            <a:ext cx="479237" cy="490309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AB904276-2395-4734-C79E-BB295F029D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9587" y="4934130"/>
            <a:ext cx="479237" cy="490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657600" y="2514600"/>
            <a:ext cx="1905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spc="720" dirty="0">
              <a:ln w="9525">
                <a:noFill/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9" descr="cua xan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905000"/>
            <a:ext cx="1371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cua xan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905000"/>
            <a:ext cx="152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1600200" y="609600"/>
            <a:ext cx="6400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ô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cửa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kỳ</a:t>
            </a:r>
            <a:r>
              <a:rPr lang="en-US" sz="2000" b="1" i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000" b="1" i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diệu</a:t>
            </a:r>
            <a:endParaRPr lang="en-US" sz="2000" b="1" i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39"/>
          <p:cNvSpPr>
            <a:spLocks noChangeArrowheads="1" noChangeShapeType="1" noTextEdit="1"/>
          </p:cNvSpPr>
          <p:nvPr/>
        </p:nvSpPr>
        <p:spPr bwMode="auto">
          <a:xfrm>
            <a:off x="838200" y="4343400"/>
            <a:ext cx="2057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10" name="GIOT+MUA+ nhanh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7239000" y="4648200"/>
            <a:ext cx="304800" cy="304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0400" y="2514600"/>
            <a:ext cx="1828800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0" b="1" dirty="0"/>
              <a:t> </a:t>
            </a:r>
            <a:r>
              <a:rPr lang="en-US" sz="1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546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3810000" y="4572000"/>
            <a:ext cx="14478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 Black"/>
            </a:endParaRP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2819400" y="1506618"/>
            <a:ext cx="990600" cy="15006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380590"/>
            <a:ext cx="8915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Các</a:t>
            </a:r>
            <a:r>
              <a:rPr lang="en-US" sz="2000" dirty="0"/>
              <a:t> con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đạp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Đếm</a:t>
            </a:r>
            <a:r>
              <a:rPr lang="en-US" sz="2000" dirty="0"/>
              <a:t> </a:t>
            </a:r>
            <a:r>
              <a:rPr lang="en-US" sz="2000" dirty="0" err="1"/>
              <a:t>xem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đạp</a:t>
            </a:r>
            <a:r>
              <a:rPr lang="vi-VN" sz="2000" dirty="0"/>
              <a:t>?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2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đạp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bán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mấy?3 </a:t>
            </a:r>
            <a:r>
              <a:rPr lang="en-US" sz="2000" dirty="0" err="1"/>
              <a:t>bớt</a:t>
            </a:r>
            <a:r>
              <a:rPr lang="en-US" sz="2000" dirty="0"/>
              <a:t> 2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mấy</a:t>
            </a:r>
            <a:r>
              <a:rPr lang="en-US" sz="2000" dirty="0"/>
              <a:t>? Con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đặt</a:t>
            </a:r>
            <a:r>
              <a:rPr lang="en-US" sz="2000" dirty="0"/>
              <a:t> </a:t>
            </a:r>
            <a:r>
              <a:rPr lang="en-US" sz="2000" dirty="0" err="1"/>
              <a:t>thẻ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mấy</a:t>
            </a:r>
            <a:r>
              <a:rPr lang="en-US" sz="2000" dirty="0"/>
              <a:t>?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34200" y="1494474"/>
            <a:ext cx="1752600" cy="209288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33CECFBA-DC6B-1B3F-F8CB-3F6AD9BEFC12}"/>
              </a:ext>
            </a:extLst>
          </p:cNvPr>
          <p:cNvSpPr/>
          <p:nvPr/>
        </p:nvSpPr>
        <p:spPr>
          <a:xfrm>
            <a:off x="228207" y="1778654"/>
            <a:ext cx="2362986" cy="2092880"/>
          </a:xfrm>
          <a:custGeom>
            <a:avLst/>
            <a:gdLst/>
            <a:ahLst/>
            <a:cxnLst/>
            <a:rect l="l" t="t" r="r" b="b"/>
            <a:pathLst>
              <a:path w="3850137" h="2492089">
                <a:moveTo>
                  <a:pt x="0" y="0"/>
                </a:moveTo>
                <a:lnTo>
                  <a:pt x="3850137" y="0"/>
                </a:lnTo>
                <a:lnTo>
                  <a:pt x="3850137" y="2492089"/>
                </a:lnTo>
                <a:lnTo>
                  <a:pt x="0" y="2492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C1341AE0-A65D-FCA8-BC7C-A56C9CD0AA17}"/>
              </a:ext>
            </a:extLst>
          </p:cNvPr>
          <p:cNvSpPr/>
          <p:nvPr/>
        </p:nvSpPr>
        <p:spPr>
          <a:xfrm>
            <a:off x="3054677" y="1659017"/>
            <a:ext cx="2362986" cy="2222874"/>
          </a:xfrm>
          <a:custGeom>
            <a:avLst/>
            <a:gdLst/>
            <a:ahLst/>
            <a:cxnLst/>
            <a:rect l="l" t="t" r="r" b="b"/>
            <a:pathLst>
              <a:path w="3850137" h="2492089">
                <a:moveTo>
                  <a:pt x="0" y="0"/>
                </a:moveTo>
                <a:lnTo>
                  <a:pt x="3850137" y="0"/>
                </a:lnTo>
                <a:lnTo>
                  <a:pt x="3850137" y="2492089"/>
                </a:lnTo>
                <a:lnTo>
                  <a:pt x="0" y="2492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B4F15D51-C616-4092-7659-6E80C6E38D0E}"/>
              </a:ext>
            </a:extLst>
          </p:cNvPr>
          <p:cNvSpPr/>
          <p:nvPr/>
        </p:nvSpPr>
        <p:spPr>
          <a:xfrm>
            <a:off x="6133707" y="1715742"/>
            <a:ext cx="2362986" cy="2155792"/>
          </a:xfrm>
          <a:custGeom>
            <a:avLst/>
            <a:gdLst/>
            <a:ahLst/>
            <a:cxnLst/>
            <a:rect l="l" t="t" r="r" b="b"/>
            <a:pathLst>
              <a:path w="3850137" h="2492089">
                <a:moveTo>
                  <a:pt x="0" y="0"/>
                </a:moveTo>
                <a:lnTo>
                  <a:pt x="3850137" y="0"/>
                </a:lnTo>
                <a:lnTo>
                  <a:pt x="3850137" y="2492089"/>
                </a:lnTo>
                <a:lnTo>
                  <a:pt x="0" y="2492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188194B-00AF-195A-40EB-917D5C0B76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7421" y="5238856"/>
            <a:ext cx="1586761" cy="1619144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36C7462C-68E6-303F-0283-0A33A11B7FCD}"/>
              </a:ext>
            </a:extLst>
          </p:cNvPr>
          <p:cNvSpPr/>
          <p:nvPr/>
        </p:nvSpPr>
        <p:spPr>
          <a:xfrm>
            <a:off x="1471798" y="5446576"/>
            <a:ext cx="4676404" cy="1411424"/>
          </a:xfrm>
          <a:custGeom>
            <a:avLst/>
            <a:gdLst/>
            <a:ahLst/>
            <a:cxnLst/>
            <a:rect l="l" t="t" r="r" b="b"/>
            <a:pathLst>
              <a:path w="4676404" h="1411424">
                <a:moveTo>
                  <a:pt x="0" y="0"/>
                </a:moveTo>
                <a:lnTo>
                  <a:pt x="4676404" y="0"/>
                </a:lnTo>
                <a:lnTo>
                  <a:pt x="4676404" y="1411424"/>
                </a:lnTo>
                <a:lnTo>
                  <a:pt x="0" y="1411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C6FECD3-6FDE-8F19-920C-AC9844088BC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80058" y="4476402"/>
            <a:ext cx="1752600" cy="2365101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3EEB37D7-BD1B-19B3-8DCA-E0C5B28F816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021516" y="4898403"/>
            <a:ext cx="1690497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1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33333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67848 -0.01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24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29E4DEC-64D4-929E-C341-B9BDAEBC812F}"/>
              </a:ext>
            </a:extLst>
          </p:cNvPr>
          <p:cNvSpPr/>
          <p:nvPr/>
        </p:nvSpPr>
        <p:spPr>
          <a:xfrm>
            <a:off x="-198547" y="5731854"/>
            <a:ext cx="2865608" cy="1145000"/>
          </a:xfrm>
          <a:custGeom>
            <a:avLst/>
            <a:gdLst/>
            <a:ahLst/>
            <a:cxnLst/>
            <a:rect l="l" t="t" r="r" b="b"/>
            <a:pathLst>
              <a:path w="7315200" h="3617699">
                <a:moveTo>
                  <a:pt x="0" y="0"/>
                </a:moveTo>
                <a:lnTo>
                  <a:pt x="7315200" y="0"/>
                </a:lnTo>
                <a:lnTo>
                  <a:pt x="7315200" y="3617699"/>
                </a:lnTo>
                <a:lnTo>
                  <a:pt x="0" y="361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D209699-F91B-C203-5441-63A67AE9AE51}"/>
              </a:ext>
            </a:extLst>
          </p:cNvPr>
          <p:cNvSpPr/>
          <p:nvPr/>
        </p:nvSpPr>
        <p:spPr>
          <a:xfrm>
            <a:off x="2297947" y="5333999"/>
            <a:ext cx="1225880" cy="1501219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BACCA88-B9CE-CB07-971F-442BCE2640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581400" y="5834627"/>
            <a:ext cx="1348787" cy="984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FAB3D-B3DB-FC1B-35B5-5C0D0AFC8E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486400" y="5963107"/>
            <a:ext cx="1225880" cy="8948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92EC42-DE28-6373-3FCD-217D1EA86924}"/>
              </a:ext>
            </a:extLst>
          </p:cNvPr>
          <p:cNvCxnSpPr>
            <a:cxnSpLocks/>
          </p:cNvCxnSpPr>
          <p:nvPr/>
        </p:nvCxnSpPr>
        <p:spPr>
          <a:xfrm>
            <a:off x="0" y="3196472"/>
            <a:ext cx="9144000" cy="17793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6">
            <a:extLst>
              <a:ext uri="{FF2B5EF4-FFF2-40B4-BE49-F238E27FC236}">
                <a16:creationId xmlns:a16="http://schemas.microsoft.com/office/drawing/2014/main" id="{64AD8636-33A5-4D11-2B4E-C7EE2E7A16E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80300">
            <a:off x="263648" y="2294801"/>
            <a:ext cx="2520705" cy="111047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F980FCCE-09C8-CCE0-1989-A11BF13EE1E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80300">
            <a:off x="3153976" y="2873762"/>
            <a:ext cx="2520705" cy="1110473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E75D7C5-31C9-9E74-3292-20281E0668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467600" y="5803"/>
            <a:ext cx="1463782" cy="124552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C39403A-45D2-9A1C-0A32-9E6EFB0F9B4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80300">
            <a:off x="9414328" y="4579848"/>
            <a:ext cx="2520705" cy="11104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3232A6-ACBC-A34C-9ADB-D4A7077CAF6C}"/>
              </a:ext>
            </a:extLst>
          </p:cNvPr>
          <p:cNvSpPr txBox="1"/>
          <p:nvPr/>
        </p:nvSpPr>
        <p:spPr>
          <a:xfrm>
            <a:off x="6189972" y="329502"/>
            <a:ext cx="1277628" cy="20928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C92974-1746-D9DD-E094-092BE6442028}"/>
              </a:ext>
            </a:extLst>
          </p:cNvPr>
          <p:cNvSpPr txBox="1"/>
          <p:nvPr/>
        </p:nvSpPr>
        <p:spPr>
          <a:xfrm>
            <a:off x="38100" y="35597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thêm</a:t>
            </a:r>
            <a:r>
              <a:rPr lang="en-US" sz="2400" dirty="0"/>
              <a:t> 1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mấy</a:t>
            </a:r>
            <a:r>
              <a:rPr lang="en-US" sz="2400" dirty="0"/>
              <a:t>? Con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thẻ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mấy</a:t>
            </a:r>
            <a:r>
              <a:rPr lang="en-US" sz="2400" dirty="0"/>
              <a:t>?</a:t>
            </a: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625C84C7-AB29-3645-65BF-C5592F42F95F}"/>
              </a:ext>
            </a:extLst>
          </p:cNvPr>
          <p:cNvSpPr/>
          <p:nvPr/>
        </p:nvSpPr>
        <p:spPr>
          <a:xfrm>
            <a:off x="7268493" y="5997122"/>
            <a:ext cx="1540715" cy="946320"/>
          </a:xfrm>
          <a:custGeom>
            <a:avLst/>
            <a:gdLst/>
            <a:ahLst/>
            <a:cxnLst/>
            <a:rect l="l" t="t" r="r" b="b"/>
            <a:pathLst>
              <a:path w="7315200" h="3617699">
                <a:moveTo>
                  <a:pt x="0" y="0"/>
                </a:moveTo>
                <a:lnTo>
                  <a:pt x="7315200" y="0"/>
                </a:lnTo>
                <a:lnTo>
                  <a:pt x="7315200" y="3617699"/>
                </a:lnTo>
                <a:lnTo>
                  <a:pt x="0" y="3617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B0743E97-C568-B3FE-1E7C-33517F0FCD4F}"/>
              </a:ext>
            </a:extLst>
          </p:cNvPr>
          <p:cNvSpPr/>
          <p:nvPr/>
        </p:nvSpPr>
        <p:spPr>
          <a:xfrm>
            <a:off x="6491797" y="5318023"/>
            <a:ext cx="1225880" cy="1501219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756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35069 -0.159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5" y="-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17&quot;&gt;&lt;property id=&quot;20148&quot; value=&quot;5&quot;/&gt;&lt;property id=&quot;20300&quot; value=&quot;Slide 9&quot;/&gt;&lt;property id=&quot;20307&quot; value=&quot;267&quot;/&gt;&lt;/object&gt;&lt;object type=&quot;3&quot; unique_id=&quot;10018&quot;&gt;&lt;property id=&quot;20148&quot; value=&quot;5&quot;/&gt;&lt;property id=&quot;20300&quot; value=&quot;Slide 10&quot;/&gt;&lt;property id=&quot;20307&quot; value=&quot;268&quot;/&gt;&lt;/object&gt;&lt;object type=&quot;3&quot; unique_id=&quot;10019&quot;&gt;&lt;property id=&quot;20148&quot; value=&quot;5&quot;/&gt;&lt;property id=&quot;20300&quot; value=&quot;Slide 16&quot;/&gt;&lt;property id=&quot;20307&quot; value=&quot;269&quot;/&gt;&lt;/object&gt;&lt;object type=&quot;3&quot; unique_id=&quot;10020&quot;&gt;&lt;property id=&quot;20148&quot; value=&quot;5&quot;/&gt;&lt;property id=&quot;20300&quot; value=&quot;Slide 18&quot;/&gt;&lt;property id=&quot;20307&quot; value=&quot;270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44&quot;&gt;&lt;property id=&quot;20148&quot; value=&quot;5&quot;/&gt;&lt;property id=&quot;20300&quot; value=&quot;Slide 5&quot;/&gt;&lt;property id=&quot;20307&quot; value=&quot;275&quot;/&gt;&lt;/object&gt;&lt;object type=&quot;3&quot; unique_id=&quot;11478&quot;&gt;&lt;property id=&quot;20148&quot; value=&quot;5&quot;/&gt;&lt;property id=&quot;20300&quot; value=&quot;Slide 11&quot;/&gt;&lt;property id=&quot;20307&quot; value=&quot;279&quot;/&gt;&lt;/object&gt;&lt;object type=&quot;3&quot; unique_id=&quot;11479&quot;&gt;&lt;property id=&quot;20148&quot; value=&quot;5&quot;/&gt;&lt;property id=&quot;20300&quot; value=&quot;Slide 12&quot;/&gt;&lt;property id=&quot;20307&quot; value=&quot;280&quot;/&gt;&lt;/object&gt;&lt;object type=&quot;3&quot; unique_id=&quot;11480&quot;&gt;&lt;property id=&quot;20148&quot; value=&quot;5&quot;/&gt;&lt;property id=&quot;20300&quot; value=&quot;Slide 13&quot;/&gt;&lt;property id=&quot;20307&quot; value=&quot;281&quot;/&gt;&lt;/object&gt;&lt;object type=&quot;3&quot; unique_id=&quot;11481&quot;&gt;&lt;property id=&quot;20148&quot; value=&quot;5&quot;/&gt;&lt;property id=&quot;20300&quot; value=&quot;Slide 14&quot;/&gt;&lt;property id=&quot;20307&quot; value=&quot;282&quot;/&gt;&lt;/object&gt;&lt;object type=&quot;3&quot; unique_id=&quot;11911&quot;&gt;&lt;property id=&quot;20148&quot; value=&quot;5&quot;/&gt;&lt;property id=&quot;20300&quot; value=&quot;Slide 2&quot;/&gt;&lt;property id=&quot;20307&quot; value=&quot;284&quot;/&gt;&lt;/object&gt;&lt;object type=&quot;3&quot; unique_id=&quot;11912&quot;&gt;&lt;property id=&quot;20148&quot; value=&quot;5&quot;/&gt;&lt;property id=&quot;20300&quot; value=&quot;Slide 3&quot;/&gt;&lt;property id=&quot;20307&quot; value=&quot;285&quot;/&gt;&lt;/object&gt;&lt;object type=&quot;3&quot; unique_id=&quot;11913&quot;&gt;&lt;property id=&quot;20148&quot; value=&quot;5&quot;/&gt;&lt;property id=&quot;20300&quot; value=&quot;Slide 4&quot;/&gt;&lt;property id=&quot;20307&quot; value=&quot;286&quot;/&gt;&lt;/object&gt;&lt;object type=&quot;3&quot; unique_id=&quot;11914&quot;&gt;&lt;property id=&quot;20148&quot; value=&quot;5&quot;/&gt;&lt;property id=&quot;20300&quot; value=&quot;Slide 8&quot;/&gt;&lt;property id=&quot;20307&quot; value=&quot;287&quot;/&gt;&lt;/object&gt;&lt;object type=&quot;3&quot; unique_id=&quot;11915&quot;&gt;&lt;property id=&quot;20148&quot; value=&quot;5&quot;/&gt;&lt;property id=&quot;20300&quot; value=&quot;Slide 15&quot;/&gt;&lt;property id=&quot;20307&quot; value=&quot;288&quot;/&gt;&lt;/object&gt;&lt;object type=&quot;3&quot; unique_id=&quot;11916&quot;&gt;&lt;property id=&quot;20148&quot; value=&quot;5&quot;/&gt;&lt;property id=&quot;20300&quot; value=&quot;Slide 17&quot;/&gt;&lt;property id=&quot;20307&quot; value=&quot;289&quot;/&gt;&lt;/object&gt;&lt;object type=&quot;3&quot; unique_id=&quot;11917&quot;&gt;&lt;property id=&quot;20148&quot; value=&quot;5&quot;/&gt;&lt;property id=&quot;20300&quot; value=&quot;Slide 20&quot;/&gt;&lt;property id=&quot;20307&quot; value=&quot;290&quot;/&gt;&lt;/object&gt;&lt;object type=&quot;3&quot; unique_id=&quot;11918&quot;&gt;&lt;property id=&quot;20148&quot; value=&quot;5&quot;/&gt;&lt;property id=&quot;20300&quot; value=&quot;Slide 21&quot;/&gt;&lt;property id=&quot;20307&quot; value=&quot;291&quot;/&gt;&lt;/object&gt;&lt;object type=&quot;3&quot; unique_id=&quot;11977&quot;&gt;&lt;property id=&quot;20148&quot; value=&quot;5&quot;/&gt;&lt;property id=&quot;20300&quot; value=&quot;Slide 6&quot;/&gt;&lt;property id=&quot;20307&quot; value=&quot;292&quot;/&gt;&lt;/object&gt;&lt;object type=&quot;3&quot; unique_id=&quot;11978&quot;&gt;&lt;property id=&quot;20148&quot; value=&quot;5&quot;/&gt;&lt;property id=&quot;20300&quot; value=&quot;Slide 7&quot;/&gt;&lt;property id=&quot;20307&quot; value=&quot;293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614</TotalTime>
  <Words>245</Words>
  <Application>Microsoft Office PowerPoint</Application>
  <PresentationFormat>On-screen Show (4:3)</PresentationFormat>
  <Paragraphs>70</Paragraphs>
  <Slides>23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.VnAristote</vt:lpstr>
      <vt:lpstr>.VnAvant</vt:lpstr>
      <vt:lpstr>Arial</vt:lpstr>
      <vt:lpstr>Arial Black</vt:lpstr>
      <vt:lpstr>Calibri</vt:lpstr>
      <vt:lpstr>Constantia</vt:lpstr>
      <vt:lpstr>Times New Roman</vt:lpstr>
      <vt:lpstr>Wingdings</vt:lpstr>
      <vt:lpstr>Wingdings 2</vt:lpstr>
      <vt:lpstr>Flow</vt:lpstr>
      <vt:lpstr>Sound Recorder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Admin</cp:lastModifiedBy>
  <cp:revision>63</cp:revision>
  <dcterms:created xsi:type="dcterms:W3CDTF">2016-10-25T01:09:39Z</dcterms:created>
  <dcterms:modified xsi:type="dcterms:W3CDTF">2025-05-15T02:01:46Z</dcterms:modified>
</cp:coreProperties>
</file>