
<file path=[Content_Types].xml><?xml version="1.0" encoding="utf-8"?>
<Types xmlns="http://schemas.openxmlformats.org/package/2006/content-types">
  <Default Extension="mp3" ContentType="audio/mpeg"/>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6" r:id="rId3"/>
    <p:sldId id="323" r:id="rId4"/>
    <p:sldId id="287" r:id="rId5"/>
    <p:sldId id="289" r:id="rId6"/>
    <p:sldId id="290" r:id="rId7"/>
    <p:sldId id="293" r:id="rId8"/>
    <p:sldId id="292" r:id="rId9"/>
    <p:sldId id="295" r:id="rId10"/>
    <p:sldId id="297" r:id="rId11"/>
    <p:sldId id="298" r:id="rId12"/>
    <p:sldId id="321" r:id="rId13"/>
    <p:sldId id="300" r:id="rId14"/>
    <p:sldId id="301" r:id="rId15"/>
    <p:sldId id="302" r:id="rId16"/>
    <p:sldId id="304" r:id="rId17"/>
    <p:sldId id="306" r:id="rId18"/>
    <p:sldId id="308" r:id="rId19"/>
    <p:sldId id="310" r:id="rId20"/>
    <p:sldId id="328" r:id="rId21"/>
    <p:sldId id="313" r:id="rId22"/>
    <p:sldId id="324" r:id="rId23"/>
    <p:sldId id="325" r:id="rId24"/>
    <p:sldId id="326" r:id="rId25"/>
    <p:sldId id="329" r:id="rId26"/>
    <p:sldId id="330" r:id="rId27"/>
    <p:sldId id="331" r:id="rId28"/>
  </p:sldIdLst>
  <p:sldSz cx="122523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730" y="62"/>
      </p:cViewPr>
      <p:guideLst>
        <p:guide orient="horz" pos="2160"/>
        <p:guide pos="385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8925" y="2130426"/>
            <a:ext cx="10414476"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37849" y="3886200"/>
            <a:ext cx="857662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2436C8-F0E6-47DD-8056-0DD47E153071}" type="datetimeFigureOut">
              <a:rPr lang="en-US" smtClean="0"/>
              <a:t>15/05/2025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F043E-1421-465E-AF02-32FBFD950DB4}" type="slidenum">
              <a:rPr lang="en-US" smtClean="0"/>
              <a:t>‹#›</a:t>
            </a:fld>
            <a:endParaRPr lang="en-US"/>
          </a:p>
        </p:txBody>
      </p:sp>
    </p:spTree>
    <p:extLst>
      <p:ext uri="{BB962C8B-B14F-4D97-AF65-F5344CB8AC3E}">
        <p14:creationId xmlns:p14="http://schemas.microsoft.com/office/powerpoint/2010/main" val="91458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2436C8-F0E6-47DD-8056-0DD47E153071}" type="datetimeFigureOut">
              <a:rPr lang="en-US" smtClean="0"/>
              <a:t>15/05/2025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F043E-1421-465E-AF02-32FBFD950DB4}" type="slidenum">
              <a:rPr lang="en-US" smtClean="0"/>
              <a:t>‹#›</a:t>
            </a:fld>
            <a:endParaRPr lang="en-US"/>
          </a:p>
        </p:txBody>
      </p:sp>
    </p:spTree>
    <p:extLst>
      <p:ext uri="{BB962C8B-B14F-4D97-AF65-F5344CB8AC3E}">
        <p14:creationId xmlns:p14="http://schemas.microsoft.com/office/powerpoint/2010/main" val="2584179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82936" y="274639"/>
            <a:ext cx="275677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2616" y="274639"/>
            <a:ext cx="8066114"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2436C8-F0E6-47DD-8056-0DD47E153071}" type="datetimeFigureOut">
              <a:rPr lang="en-US" smtClean="0"/>
              <a:t>15/05/2025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F043E-1421-465E-AF02-32FBFD950DB4}" type="slidenum">
              <a:rPr lang="en-US" smtClean="0"/>
              <a:t>‹#›</a:t>
            </a:fld>
            <a:endParaRPr lang="en-US"/>
          </a:p>
        </p:txBody>
      </p:sp>
    </p:spTree>
    <p:extLst>
      <p:ext uri="{BB962C8B-B14F-4D97-AF65-F5344CB8AC3E}">
        <p14:creationId xmlns:p14="http://schemas.microsoft.com/office/powerpoint/2010/main" val="209741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2436C8-F0E6-47DD-8056-0DD47E153071}" type="datetimeFigureOut">
              <a:rPr lang="en-US" smtClean="0"/>
              <a:t>15/05/2025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F043E-1421-465E-AF02-32FBFD950DB4}" type="slidenum">
              <a:rPr lang="en-US" smtClean="0"/>
              <a:t>‹#›</a:t>
            </a:fld>
            <a:endParaRPr lang="en-US"/>
          </a:p>
        </p:txBody>
      </p:sp>
    </p:spTree>
    <p:extLst>
      <p:ext uri="{BB962C8B-B14F-4D97-AF65-F5344CB8AC3E}">
        <p14:creationId xmlns:p14="http://schemas.microsoft.com/office/powerpoint/2010/main" val="1442635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7849" y="4406901"/>
            <a:ext cx="10414476"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7849" y="2906713"/>
            <a:ext cx="10414476"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2436C8-F0E6-47DD-8056-0DD47E153071}" type="datetimeFigureOut">
              <a:rPr lang="en-US" smtClean="0"/>
              <a:t>15/05/2025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F043E-1421-465E-AF02-32FBFD950DB4}" type="slidenum">
              <a:rPr lang="en-US" smtClean="0"/>
              <a:t>‹#›</a:t>
            </a:fld>
            <a:endParaRPr lang="en-US"/>
          </a:p>
        </p:txBody>
      </p:sp>
    </p:spTree>
    <p:extLst>
      <p:ext uri="{BB962C8B-B14F-4D97-AF65-F5344CB8AC3E}">
        <p14:creationId xmlns:p14="http://schemas.microsoft.com/office/powerpoint/2010/main" val="43270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2616" y="1600201"/>
            <a:ext cx="54114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28265" y="1600201"/>
            <a:ext cx="54114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2436C8-F0E6-47DD-8056-0DD47E153071}" type="datetimeFigureOut">
              <a:rPr lang="en-US" smtClean="0"/>
              <a:t>15/05/2025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F043E-1421-465E-AF02-32FBFD950DB4}" type="slidenum">
              <a:rPr lang="en-US" smtClean="0"/>
              <a:t>‹#›</a:t>
            </a:fld>
            <a:endParaRPr lang="en-US"/>
          </a:p>
        </p:txBody>
      </p:sp>
    </p:spTree>
    <p:extLst>
      <p:ext uri="{BB962C8B-B14F-4D97-AF65-F5344CB8AC3E}">
        <p14:creationId xmlns:p14="http://schemas.microsoft.com/office/powerpoint/2010/main" val="3058723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2616" y="1535113"/>
            <a:ext cx="541357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2616" y="2174875"/>
            <a:ext cx="541357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24012" y="1535113"/>
            <a:ext cx="54156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24012" y="2174875"/>
            <a:ext cx="54156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2436C8-F0E6-47DD-8056-0DD47E153071}" type="datetimeFigureOut">
              <a:rPr lang="en-US" smtClean="0"/>
              <a:t>15/05/2025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6F043E-1421-465E-AF02-32FBFD950DB4}" type="slidenum">
              <a:rPr lang="en-US" smtClean="0"/>
              <a:t>‹#›</a:t>
            </a:fld>
            <a:endParaRPr lang="en-US"/>
          </a:p>
        </p:txBody>
      </p:sp>
    </p:spTree>
    <p:extLst>
      <p:ext uri="{BB962C8B-B14F-4D97-AF65-F5344CB8AC3E}">
        <p14:creationId xmlns:p14="http://schemas.microsoft.com/office/powerpoint/2010/main" val="427959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2436C8-F0E6-47DD-8056-0DD47E153071}" type="datetimeFigureOut">
              <a:rPr lang="en-US" smtClean="0"/>
              <a:t>15/05/2025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6F043E-1421-465E-AF02-32FBFD950DB4}" type="slidenum">
              <a:rPr lang="en-US" smtClean="0"/>
              <a:t>‹#›</a:t>
            </a:fld>
            <a:endParaRPr lang="en-US"/>
          </a:p>
        </p:txBody>
      </p:sp>
    </p:spTree>
    <p:extLst>
      <p:ext uri="{BB962C8B-B14F-4D97-AF65-F5344CB8AC3E}">
        <p14:creationId xmlns:p14="http://schemas.microsoft.com/office/powerpoint/2010/main" val="178388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2436C8-F0E6-47DD-8056-0DD47E153071}" type="datetimeFigureOut">
              <a:rPr lang="en-US" smtClean="0"/>
              <a:t>15/05/2025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6F043E-1421-465E-AF02-32FBFD950DB4}" type="slidenum">
              <a:rPr lang="en-US" smtClean="0"/>
              <a:t>‹#›</a:t>
            </a:fld>
            <a:endParaRPr lang="en-US"/>
          </a:p>
        </p:txBody>
      </p:sp>
    </p:spTree>
    <p:extLst>
      <p:ext uri="{BB962C8B-B14F-4D97-AF65-F5344CB8AC3E}">
        <p14:creationId xmlns:p14="http://schemas.microsoft.com/office/powerpoint/2010/main" val="1997649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617" y="273050"/>
            <a:ext cx="403093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90319" y="273051"/>
            <a:ext cx="684939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2617" y="1435101"/>
            <a:ext cx="403093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2436C8-F0E6-47DD-8056-0DD47E153071}" type="datetimeFigureOut">
              <a:rPr lang="en-US" smtClean="0"/>
              <a:t>15/05/2025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F043E-1421-465E-AF02-32FBFD950DB4}" type="slidenum">
              <a:rPr lang="en-US" smtClean="0"/>
              <a:t>‹#›</a:t>
            </a:fld>
            <a:endParaRPr lang="en-US"/>
          </a:p>
        </p:txBody>
      </p:sp>
    </p:spTree>
    <p:extLst>
      <p:ext uri="{BB962C8B-B14F-4D97-AF65-F5344CB8AC3E}">
        <p14:creationId xmlns:p14="http://schemas.microsoft.com/office/powerpoint/2010/main" val="544287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01541" y="4800600"/>
            <a:ext cx="73513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401541" y="612775"/>
            <a:ext cx="73513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401541" y="5367338"/>
            <a:ext cx="73513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2436C8-F0E6-47DD-8056-0DD47E153071}" type="datetimeFigureOut">
              <a:rPr lang="en-US" smtClean="0"/>
              <a:t>15/05/2025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F043E-1421-465E-AF02-32FBFD950DB4}" type="slidenum">
              <a:rPr lang="en-US" smtClean="0"/>
              <a:t>‹#›</a:t>
            </a:fld>
            <a:endParaRPr lang="en-US"/>
          </a:p>
        </p:txBody>
      </p:sp>
    </p:spTree>
    <p:extLst>
      <p:ext uri="{BB962C8B-B14F-4D97-AF65-F5344CB8AC3E}">
        <p14:creationId xmlns:p14="http://schemas.microsoft.com/office/powerpoint/2010/main" val="1876354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616" y="274638"/>
            <a:ext cx="1102709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12616" y="1600201"/>
            <a:ext cx="1102709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12616" y="6356351"/>
            <a:ext cx="28588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2436C8-F0E6-47DD-8056-0DD47E153071}" type="datetimeFigureOut">
              <a:rPr lang="en-US" smtClean="0"/>
              <a:t>15/05/2025</a:t>
            </a:fld>
            <a:endParaRPr lang="en-US"/>
          </a:p>
        </p:txBody>
      </p:sp>
      <p:sp>
        <p:nvSpPr>
          <p:cNvPr id="5" name="Footer Placeholder 4"/>
          <p:cNvSpPr>
            <a:spLocks noGrp="1"/>
          </p:cNvSpPr>
          <p:nvPr>
            <p:ph type="ftr" sz="quarter" idx="3"/>
          </p:nvPr>
        </p:nvSpPr>
        <p:spPr>
          <a:xfrm>
            <a:off x="4186211" y="6356351"/>
            <a:ext cx="38799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80833" y="6356351"/>
            <a:ext cx="285887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F043E-1421-465E-AF02-32FBFD950DB4}" type="slidenum">
              <a:rPr lang="en-US" smtClean="0"/>
              <a:t>‹#›</a:t>
            </a:fld>
            <a:endParaRPr lang="en-US"/>
          </a:p>
        </p:txBody>
      </p:sp>
    </p:spTree>
    <p:extLst>
      <p:ext uri="{BB962C8B-B14F-4D97-AF65-F5344CB8AC3E}">
        <p14:creationId xmlns:p14="http://schemas.microsoft.com/office/powerpoint/2010/main" val="675755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gif"/><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15.jpg"/><Relationship Id="rId5" Type="http://schemas.openxmlformats.org/officeDocument/2006/relationships/audio" Target="../media/audio2.wav"/><Relationship Id="rId10"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13"/>
          <p:cNvSpPr txBox="1">
            <a:spLocks noChangeArrowheads="1"/>
          </p:cNvSpPr>
          <p:nvPr/>
        </p:nvSpPr>
        <p:spPr>
          <a:xfrm>
            <a:off x="0" y="0"/>
            <a:ext cx="12252325" cy="6858000"/>
          </a:xfrm>
          <a:prstGeom prst="rect">
            <a:avLst/>
          </a:prstGeom>
          <a:ln>
            <a:solidFill>
              <a:schemeClr val="bg1"/>
            </a:solidFill>
            <a:miter lim="800000"/>
            <a:headEnd/>
            <a:tailEnd/>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111" b="1" dirty="0" smtClean="0">
                <a:solidFill>
                  <a:srgbClr val="0066FF"/>
                </a:solidFill>
                <a:latin typeface="Times New Roman" panose="02020603050405020304" pitchFamily="18" charset="0"/>
                <a:cs typeface="Times New Roman" panose="02020603050405020304" pitchFamily="18" charset="0"/>
              </a:rPr>
              <a:t>TRƯỜNG MẦM </a:t>
            </a:r>
            <a:r>
              <a:rPr lang="en-US" altLang="en-US" sz="3111" b="1" smtClean="0">
                <a:solidFill>
                  <a:srgbClr val="0066FF"/>
                </a:solidFill>
                <a:latin typeface="Times New Roman" panose="02020603050405020304" pitchFamily="18" charset="0"/>
                <a:cs typeface="Times New Roman" panose="02020603050405020304" pitchFamily="18" charset="0"/>
              </a:rPr>
              <a:t>NON </a:t>
            </a:r>
            <a:r>
              <a:rPr lang="en-US" altLang="en-US" sz="3111" b="1" smtClean="0">
                <a:solidFill>
                  <a:srgbClr val="0066FF"/>
                </a:solidFill>
                <a:latin typeface="Times New Roman" panose="02020603050405020304" pitchFamily="18" charset="0"/>
                <a:cs typeface="Times New Roman" panose="02020603050405020304" pitchFamily="18" charset="0"/>
              </a:rPr>
              <a:t>QUANG TRUNG</a:t>
            </a:r>
            <a:r>
              <a:rPr lang="en-US" altLang="en-US" sz="3556" b="1" dirty="0" smtClean="0">
                <a:solidFill>
                  <a:srgbClr val="0066FF"/>
                </a:solidFill>
                <a:latin typeface="Times New Roman" panose="02020603050405020304" pitchFamily="18" charset="0"/>
                <a:cs typeface="Times New Roman" panose="02020603050405020304" pitchFamily="18" charset="0"/>
              </a:rPr>
              <a:t/>
            </a:r>
            <a:br>
              <a:rPr lang="en-US" altLang="en-US" sz="3556" b="1" dirty="0" smtClean="0">
                <a:solidFill>
                  <a:srgbClr val="0066FF"/>
                </a:solidFill>
                <a:latin typeface="Times New Roman" panose="02020603050405020304" pitchFamily="18" charset="0"/>
                <a:cs typeface="Times New Roman" panose="02020603050405020304" pitchFamily="18" charset="0"/>
              </a:rPr>
            </a:br>
            <a:r>
              <a:rPr lang="en-US" altLang="en-US" sz="5111" b="1" dirty="0" smtClean="0">
                <a:solidFill>
                  <a:srgbClr val="6600FF"/>
                </a:solidFill>
                <a:latin typeface="Times New Roman" panose="02020603050405020304" pitchFamily="18" charset="0"/>
                <a:cs typeface="Times New Roman" panose="02020603050405020304" pitchFamily="18" charset="0"/>
              </a:rPr>
              <a:t/>
            </a:r>
            <a:br>
              <a:rPr lang="en-US" altLang="en-US" sz="5111" b="1" dirty="0" smtClean="0">
                <a:solidFill>
                  <a:srgbClr val="6600FF"/>
                </a:solidFill>
                <a:latin typeface="Times New Roman" panose="02020603050405020304" pitchFamily="18" charset="0"/>
                <a:cs typeface="Times New Roman" panose="02020603050405020304" pitchFamily="18" charset="0"/>
              </a:rPr>
            </a:br>
            <a:r>
              <a:rPr lang="en-US" altLang="en-US" sz="3600" b="1" dirty="0" smtClean="0">
                <a:solidFill>
                  <a:srgbClr val="FF3300"/>
                </a:solidFill>
                <a:latin typeface="Times New Roman" panose="02020603050405020304" pitchFamily="18" charset="0"/>
                <a:cs typeface="Times New Roman" panose="02020603050405020304" pitchFamily="18" charset="0"/>
              </a:rPr>
              <a:t>LĨNH VỰC PHÁT TRIỂN NHẬN THỨC</a:t>
            </a:r>
            <a:br>
              <a:rPr lang="en-US" altLang="en-US" sz="3600" b="1" dirty="0" smtClean="0">
                <a:solidFill>
                  <a:srgbClr val="FF3300"/>
                </a:solidFill>
                <a:latin typeface="Times New Roman" panose="02020603050405020304" pitchFamily="18" charset="0"/>
                <a:cs typeface="Times New Roman" panose="02020603050405020304" pitchFamily="18" charset="0"/>
              </a:rPr>
            </a:br>
            <a:r>
              <a:rPr lang="en-US" altLang="en-US" sz="3200" b="1" dirty="0" smtClean="0">
                <a:solidFill>
                  <a:srgbClr val="FF3300"/>
                </a:solidFill>
                <a:latin typeface="Times New Roman" panose="02020603050405020304" pitchFamily="18" charset="0"/>
                <a:cs typeface="Times New Roman" panose="02020603050405020304" pitchFamily="18" charset="0"/>
              </a:rPr>
              <a:t>ĐẾM ĐẾN 4, NHẬN BIẾT SỐ LƯỢNG TRONG PHẠM VI 4</a:t>
            </a:r>
          </a:p>
          <a:p>
            <a:pPr>
              <a:defRPr/>
            </a:pPr>
            <a:r>
              <a:rPr lang="en-US" altLang="en-US" sz="3200" b="1" dirty="0" smtClean="0">
                <a:solidFill>
                  <a:srgbClr val="FF3300"/>
                </a:solidFill>
                <a:latin typeface="Times New Roman" panose="02020603050405020304" pitchFamily="18" charset="0"/>
                <a:cs typeface="Times New Roman" panose="02020603050405020304" pitchFamily="18" charset="0"/>
              </a:rPr>
              <a:t>NHẬN BIẾT SỐ 4</a:t>
            </a:r>
            <a:r>
              <a:rPr lang="en-US" altLang="en-US" sz="3200" b="1" dirty="0" smtClean="0">
                <a:solidFill>
                  <a:srgbClr val="006600"/>
                </a:solidFill>
                <a:latin typeface="Times New Roman" panose="02020603050405020304" pitchFamily="18" charset="0"/>
                <a:cs typeface="Times New Roman" panose="02020603050405020304" pitchFamily="18" charset="0"/>
              </a:rPr>
              <a:t/>
            </a:r>
            <a:br>
              <a:rPr lang="en-US" altLang="en-US" sz="3200" b="1" dirty="0" smtClean="0">
                <a:solidFill>
                  <a:srgbClr val="006600"/>
                </a:solidFill>
                <a:latin typeface="Times New Roman" panose="02020603050405020304" pitchFamily="18" charset="0"/>
                <a:cs typeface="Times New Roman" panose="02020603050405020304" pitchFamily="18" charset="0"/>
              </a:rPr>
            </a:br>
            <a:r>
              <a:rPr lang="en-US" altLang="en-US" sz="3111" b="1" i="1" dirty="0" smtClean="0">
                <a:solidFill>
                  <a:srgbClr val="006600"/>
                </a:solidFill>
                <a:latin typeface="Times New Roman" panose="02020603050405020304" pitchFamily="18" charset="0"/>
                <a:cs typeface="Times New Roman" panose="02020603050405020304" pitchFamily="18" charset="0"/>
              </a:rPr>
              <a:t>GV: </a:t>
            </a:r>
            <a:r>
              <a:rPr lang="en-US" altLang="en-US" sz="3111" b="1" i="1" dirty="0" err="1" smtClean="0">
                <a:solidFill>
                  <a:srgbClr val="006600"/>
                </a:solidFill>
                <a:latin typeface="Times New Roman" panose="02020603050405020304" pitchFamily="18" charset="0"/>
                <a:cs typeface="Times New Roman" panose="02020603050405020304" pitchFamily="18" charset="0"/>
              </a:rPr>
              <a:t>Nguyễn</a:t>
            </a:r>
            <a:r>
              <a:rPr lang="en-US" altLang="en-US" sz="3111" b="1" i="1" dirty="0" smtClean="0">
                <a:solidFill>
                  <a:srgbClr val="006600"/>
                </a:solidFill>
                <a:latin typeface="Times New Roman" panose="02020603050405020304" pitchFamily="18" charset="0"/>
                <a:cs typeface="Times New Roman" panose="02020603050405020304" pitchFamily="18" charset="0"/>
              </a:rPr>
              <a:t> </a:t>
            </a:r>
            <a:r>
              <a:rPr lang="en-US" altLang="en-US" sz="3111" b="1" i="1" dirty="0" err="1" smtClean="0">
                <a:solidFill>
                  <a:srgbClr val="006600"/>
                </a:solidFill>
                <a:latin typeface="Times New Roman" panose="02020603050405020304" pitchFamily="18" charset="0"/>
                <a:cs typeface="Times New Roman" panose="02020603050405020304" pitchFamily="18" charset="0"/>
              </a:rPr>
              <a:t>Thị</a:t>
            </a:r>
            <a:r>
              <a:rPr lang="en-US" altLang="en-US" sz="3111" b="1" i="1" dirty="0" smtClean="0">
                <a:solidFill>
                  <a:srgbClr val="006600"/>
                </a:solidFill>
                <a:latin typeface="Times New Roman" panose="02020603050405020304" pitchFamily="18" charset="0"/>
                <a:cs typeface="Times New Roman" panose="02020603050405020304" pitchFamily="18" charset="0"/>
              </a:rPr>
              <a:t> </a:t>
            </a:r>
            <a:r>
              <a:rPr lang="en-US" altLang="en-US" sz="3111" b="1" i="1" dirty="0" err="1" smtClean="0">
                <a:solidFill>
                  <a:srgbClr val="006600"/>
                </a:solidFill>
                <a:latin typeface="Times New Roman" panose="02020603050405020304" pitchFamily="18" charset="0"/>
                <a:cs typeface="Times New Roman" panose="02020603050405020304" pitchFamily="18" charset="0"/>
              </a:rPr>
              <a:t>Nhớ</a:t>
            </a:r>
            <a:r>
              <a:rPr lang="en-US" altLang="en-US" sz="3111" b="1" i="1" dirty="0" smtClean="0">
                <a:solidFill>
                  <a:srgbClr val="006600"/>
                </a:solidFill>
                <a:latin typeface="Times New Roman" panose="02020603050405020304" pitchFamily="18" charset="0"/>
                <a:cs typeface="Times New Roman" panose="02020603050405020304" pitchFamily="18" charset="0"/>
              </a:rPr>
              <a:t> + </a:t>
            </a:r>
            <a:r>
              <a:rPr lang="en-US" altLang="en-US" sz="3111" b="1" i="1" dirty="0" err="1" smtClean="0">
                <a:solidFill>
                  <a:srgbClr val="006600"/>
                </a:solidFill>
                <a:latin typeface="Times New Roman" panose="02020603050405020304" pitchFamily="18" charset="0"/>
                <a:cs typeface="Times New Roman" panose="02020603050405020304" pitchFamily="18" charset="0"/>
              </a:rPr>
              <a:t>Dương</a:t>
            </a:r>
            <a:r>
              <a:rPr lang="en-US" altLang="en-US" sz="3111" b="1" i="1" dirty="0" smtClean="0">
                <a:solidFill>
                  <a:srgbClr val="006600"/>
                </a:solidFill>
                <a:latin typeface="Times New Roman" panose="02020603050405020304" pitchFamily="18" charset="0"/>
                <a:cs typeface="Times New Roman" panose="02020603050405020304" pitchFamily="18" charset="0"/>
              </a:rPr>
              <a:t> </a:t>
            </a:r>
            <a:r>
              <a:rPr lang="en-US" altLang="en-US" sz="3111" b="1" i="1" dirty="0" err="1" smtClean="0">
                <a:solidFill>
                  <a:srgbClr val="006600"/>
                </a:solidFill>
                <a:latin typeface="Times New Roman" panose="02020603050405020304" pitchFamily="18" charset="0"/>
                <a:cs typeface="Times New Roman" panose="02020603050405020304" pitchFamily="18" charset="0"/>
              </a:rPr>
              <a:t>Thị</a:t>
            </a:r>
            <a:r>
              <a:rPr lang="en-US" altLang="en-US" sz="3111" b="1" i="1" dirty="0" smtClean="0">
                <a:solidFill>
                  <a:srgbClr val="006600"/>
                </a:solidFill>
                <a:latin typeface="Times New Roman" panose="02020603050405020304" pitchFamily="18" charset="0"/>
                <a:cs typeface="Times New Roman" panose="02020603050405020304" pitchFamily="18" charset="0"/>
              </a:rPr>
              <a:t> </a:t>
            </a:r>
            <a:r>
              <a:rPr lang="en-US" altLang="en-US" sz="3111" b="1" i="1" dirty="0" err="1" smtClean="0">
                <a:solidFill>
                  <a:srgbClr val="006600"/>
                </a:solidFill>
                <a:latin typeface="Times New Roman" panose="02020603050405020304" pitchFamily="18" charset="0"/>
                <a:cs typeface="Times New Roman" panose="02020603050405020304" pitchFamily="18" charset="0"/>
              </a:rPr>
              <a:t>Hương</a:t>
            </a:r>
            <a:r>
              <a:rPr lang="en-US" altLang="en-US" sz="3111" b="1" i="1" dirty="0" smtClean="0">
                <a:solidFill>
                  <a:srgbClr val="006600"/>
                </a:solidFill>
                <a:latin typeface="Times New Roman" panose="02020603050405020304" pitchFamily="18" charset="0"/>
                <a:cs typeface="Times New Roman" panose="02020603050405020304" pitchFamily="18" charset="0"/>
              </a:rPr>
              <a:t/>
            </a:r>
            <a:br>
              <a:rPr lang="en-US" altLang="en-US" sz="3111" b="1" i="1" dirty="0" smtClean="0">
                <a:solidFill>
                  <a:srgbClr val="006600"/>
                </a:solidFill>
                <a:latin typeface="Times New Roman" panose="02020603050405020304" pitchFamily="18" charset="0"/>
                <a:cs typeface="Times New Roman" panose="02020603050405020304" pitchFamily="18" charset="0"/>
              </a:rPr>
            </a:br>
            <a:r>
              <a:rPr lang="en-US" altLang="en-US" sz="3111" b="1" i="1" dirty="0" err="1" smtClean="0">
                <a:solidFill>
                  <a:srgbClr val="006600"/>
                </a:solidFill>
                <a:latin typeface="Times New Roman" panose="02020603050405020304" pitchFamily="18" charset="0"/>
                <a:cs typeface="Times New Roman" panose="02020603050405020304" pitchFamily="18" charset="0"/>
              </a:rPr>
              <a:t>Lớp</a:t>
            </a:r>
            <a:r>
              <a:rPr lang="en-US" altLang="en-US" sz="3111" b="1" i="1" dirty="0" smtClean="0">
                <a:solidFill>
                  <a:srgbClr val="006600"/>
                </a:solidFill>
                <a:latin typeface="Times New Roman" panose="02020603050405020304" pitchFamily="18" charset="0"/>
                <a:cs typeface="Times New Roman" panose="02020603050405020304" pitchFamily="18" charset="0"/>
              </a:rPr>
              <a:t>: </a:t>
            </a:r>
            <a:r>
              <a:rPr lang="en-US" altLang="en-US" sz="3111" b="1" i="1" dirty="0" smtClean="0">
                <a:solidFill>
                  <a:srgbClr val="006600"/>
                </a:solidFill>
                <a:latin typeface="Times New Roman" panose="02020603050405020304" pitchFamily="18" charset="0"/>
                <a:cs typeface="Times New Roman" panose="02020603050405020304" pitchFamily="18" charset="0"/>
              </a:rPr>
              <a:t>4B2</a:t>
            </a:r>
            <a:endParaRPr lang="en-US" altLang="en-US" sz="3556" b="1" i="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807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ơn 116.800 Bướm đêm Bộ Cánh Vẩy Bức ảnh ảnh, hình chụp &amp; hình ảnh trả phí  bản quyền một lần sẵn có - iStock"/>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06" y="1371600"/>
            <a:ext cx="2857500" cy="16002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362" y="1281869"/>
            <a:ext cx="2857500" cy="16002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5562" y="1353084"/>
            <a:ext cx="2857500" cy="1600200"/>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562" y="1371600"/>
            <a:ext cx="2857500" cy="1600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06" y="3352800"/>
            <a:ext cx="2619375" cy="174307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62" y="3379728"/>
            <a:ext cx="2619375" cy="174307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162" y="3413199"/>
            <a:ext cx="2619375" cy="1743075"/>
          </a:xfrm>
          <a:prstGeom prst="rect">
            <a:avLst/>
          </a:prstGeom>
        </p:spPr>
      </p:pic>
    </p:spTree>
    <p:extLst>
      <p:ext uri="{BB962C8B-B14F-4D97-AF65-F5344CB8AC3E}">
        <p14:creationId xmlns:p14="http://schemas.microsoft.com/office/powerpoint/2010/main" val="110750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ơn 116.800 Bướm đêm Bộ Cánh Vẩy Bức ảnh ảnh, hình chụp &amp; hình ảnh trả phí  bản quyền một lần sẵn có - iStock"/>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06" y="1371600"/>
            <a:ext cx="2857500" cy="16002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362" y="1281869"/>
            <a:ext cx="2857500" cy="16002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5562" y="1353084"/>
            <a:ext cx="2857500" cy="1600200"/>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562" y="1371600"/>
            <a:ext cx="2857500" cy="1600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06" y="3352800"/>
            <a:ext cx="2619375" cy="174307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62" y="3379728"/>
            <a:ext cx="2619375" cy="174307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162" y="3413199"/>
            <a:ext cx="2619375" cy="174307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074" y="3565598"/>
            <a:ext cx="2619375" cy="1743075"/>
          </a:xfrm>
          <a:prstGeom prst="rect">
            <a:avLst/>
          </a:prstGeom>
        </p:spPr>
      </p:pic>
    </p:spTree>
    <p:extLst>
      <p:ext uri="{BB962C8B-B14F-4D97-AF65-F5344CB8AC3E}">
        <p14:creationId xmlns:p14="http://schemas.microsoft.com/office/powerpoint/2010/main" val="181423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ơn 116.800 Bướm đêm Bộ Cánh Vẩy Bức ảnh ảnh, hình chụp &amp; hình ảnh trả phí  bản quyền một lần sẵn có - iStock"/>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06" y="1371600"/>
            <a:ext cx="2857500" cy="16002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362" y="1281869"/>
            <a:ext cx="2857500" cy="16002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5562" y="1353084"/>
            <a:ext cx="2857500" cy="1600200"/>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562" y="1371600"/>
            <a:ext cx="2857500" cy="1600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06" y="3352800"/>
            <a:ext cx="2619375" cy="174307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62" y="3379728"/>
            <a:ext cx="2619375" cy="174307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162" y="3413199"/>
            <a:ext cx="2619375" cy="174307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074" y="3565598"/>
            <a:ext cx="2619375" cy="1743075"/>
          </a:xfrm>
          <a:prstGeom prst="rect">
            <a:avLst/>
          </a:prstGeom>
        </p:spPr>
      </p:pic>
    </p:spTree>
    <p:extLst>
      <p:ext uri="{BB962C8B-B14F-4D97-AF65-F5344CB8AC3E}">
        <p14:creationId xmlns:p14="http://schemas.microsoft.com/office/powerpoint/2010/main" val="284541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ơn 116.800 Bướm đêm Bộ Cánh Vẩy Bức ảnh ảnh, hình chụp &amp; hình ảnh trả phí  bản quyền một lần sẵn có - iStock"/>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06" y="1371600"/>
            <a:ext cx="2857500" cy="16002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362" y="1281869"/>
            <a:ext cx="2857500" cy="16002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5562" y="1353084"/>
            <a:ext cx="2857500" cy="1600200"/>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562" y="1371600"/>
            <a:ext cx="2857500" cy="1600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67" y="3352799"/>
            <a:ext cx="2619375" cy="174307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62" y="3379728"/>
            <a:ext cx="2619375" cy="174307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162" y="3413199"/>
            <a:ext cx="2619375" cy="174307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074" y="3565598"/>
            <a:ext cx="2619375" cy="1743075"/>
          </a:xfrm>
          <a:prstGeom prst="rect">
            <a:avLst/>
          </a:prstGeom>
        </p:spPr>
      </p:pic>
    </p:spTree>
    <p:extLst>
      <p:ext uri="{BB962C8B-B14F-4D97-AF65-F5344CB8AC3E}">
        <p14:creationId xmlns:p14="http://schemas.microsoft.com/office/powerpoint/2010/main" val="427377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2"/>
                                        </p:tgtEl>
                                      </p:cBhvr>
                                    </p:animEffect>
                                    <p:animScale>
                                      <p:cBhvr>
                                        <p:cTn id="22" dur="250" autoRev="1" fill="hold"/>
                                        <p:tgtEl>
                                          <p:spTgt spid="1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6"/>
                                        </p:tgtEl>
                                      </p:cBhvr>
                                    </p:animEffect>
                                    <p:animScale>
                                      <p:cBhvr>
                                        <p:cTn id="32" dur="250" autoRev="1" fill="hold"/>
                                        <p:tgtEl>
                                          <p:spTgt spid="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7"/>
                                        </p:tgtEl>
                                      </p:cBhvr>
                                    </p:animEffect>
                                    <p:animScale>
                                      <p:cBhvr>
                                        <p:cTn id="37" dur="250" autoRev="1" fill="hold"/>
                                        <p:tgtEl>
                                          <p:spTgt spid="7"/>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8"/>
                                        </p:tgtEl>
                                      </p:cBhvr>
                                    </p:animEffect>
                                    <p:animScale>
                                      <p:cBhvr>
                                        <p:cTn id="4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5057906" y="3354578"/>
            <a:ext cx="1524000" cy="2646878"/>
          </a:xfrm>
          <a:prstGeom prst="rect">
            <a:avLst/>
          </a:prstGeom>
          <a:noFill/>
        </p:spPr>
        <p:txBody>
          <a:bodyPr wrap="square" rtlCol="0">
            <a:spAutoFit/>
          </a:bodyPr>
          <a:lstStyle/>
          <a:p>
            <a:r>
              <a:rPr lang="en-US" sz="16600" b="1" dirty="0" smtClean="0">
                <a:solidFill>
                  <a:srgbClr val="FF0000"/>
                </a:solidFill>
                <a:latin typeface="Times New Roman" pitchFamily="18" charset="0"/>
                <a:cs typeface="Times New Roman" pitchFamily="18" charset="0"/>
              </a:rPr>
              <a:t>4</a:t>
            </a:r>
            <a:endParaRPr lang="en-US" sz="16600" b="1" dirty="0">
              <a:solidFill>
                <a:srgbClr val="FF0000"/>
              </a:solidFill>
              <a:latin typeface="Times New Roman" pitchFamily="18" charset="0"/>
              <a:cs typeface="Times New Roman" pitchFamily="18" charset="0"/>
            </a:endParaRPr>
          </a:p>
        </p:txBody>
      </p:sp>
      <p:sp>
        <p:nvSpPr>
          <p:cNvPr id="5" name="Rectangle 4"/>
          <p:cNvSpPr/>
          <p:nvPr/>
        </p:nvSpPr>
        <p:spPr>
          <a:xfrm>
            <a:off x="4525962" y="685800"/>
            <a:ext cx="1249060" cy="2646878"/>
          </a:xfrm>
          <a:prstGeom prst="rect">
            <a:avLst/>
          </a:prstGeom>
        </p:spPr>
        <p:txBody>
          <a:bodyPr wrap="none">
            <a:spAutoFit/>
          </a:bodyPr>
          <a:lstStyle/>
          <a:p>
            <a:r>
              <a:rPr lang="en-US" sz="16600" b="1" dirty="0" smtClean="0">
                <a:solidFill>
                  <a:srgbClr val="0070C0"/>
                </a:solidFill>
                <a:latin typeface="Times New Roman" pitchFamily="18" charset="0"/>
                <a:cs typeface="Times New Roman" pitchFamily="18" charset="0"/>
              </a:rPr>
              <a:t>3</a:t>
            </a:r>
            <a:endParaRPr lang="en-US" sz="16600" b="1" dirty="0">
              <a:solidFill>
                <a:srgbClr val="0070C0"/>
              </a:solidFill>
              <a:latin typeface="Times New Roman" pitchFamily="18" charset="0"/>
              <a:cs typeface="Times New Roman" pitchFamily="18" charset="0"/>
            </a:endParaRPr>
          </a:p>
        </p:txBody>
      </p:sp>
      <p:sp>
        <p:nvSpPr>
          <p:cNvPr id="6" name="Rectangle 5"/>
          <p:cNvSpPr/>
          <p:nvPr/>
        </p:nvSpPr>
        <p:spPr>
          <a:xfrm>
            <a:off x="7573962" y="2743200"/>
            <a:ext cx="1249060" cy="2646878"/>
          </a:xfrm>
          <a:prstGeom prst="rect">
            <a:avLst/>
          </a:prstGeom>
        </p:spPr>
        <p:txBody>
          <a:bodyPr wrap="none">
            <a:spAutoFit/>
          </a:bodyPr>
          <a:lstStyle/>
          <a:p>
            <a:r>
              <a:rPr lang="en-US" sz="16600" b="1" dirty="0" smtClean="0">
                <a:solidFill>
                  <a:srgbClr val="7030A0"/>
                </a:solidFill>
                <a:latin typeface="Times New Roman" pitchFamily="18" charset="0"/>
                <a:cs typeface="Times New Roman" pitchFamily="18" charset="0"/>
              </a:rPr>
              <a:t>2</a:t>
            </a:r>
            <a:endParaRPr lang="en-US" sz="16600" b="1" dirty="0">
              <a:solidFill>
                <a:srgbClr val="7030A0"/>
              </a:solidFill>
              <a:latin typeface="Times New Roman" pitchFamily="18" charset="0"/>
              <a:cs typeface="Times New Roman" pitchFamily="18" charset="0"/>
            </a:endParaRPr>
          </a:p>
        </p:txBody>
      </p:sp>
      <p:sp>
        <p:nvSpPr>
          <p:cNvPr id="7" name="Rectangle 6"/>
          <p:cNvSpPr/>
          <p:nvPr/>
        </p:nvSpPr>
        <p:spPr>
          <a:xfrm>
            <a:off x="2087562" y="2667000"/>
            <a:ext cx="1069524" cy="2215991"/>
          </a:xfrm>
          <a:prstGeom prst="rect">
            <a:avLst/>
          </a:prstGeom>
        </p:spPr>
        <p:txBody>
          <a:bodyPr wrap="none">
            <a:spAutoFit/>
          </a:bodyPr>
          <a:lstStyle/>
          <a:p>
            <a:r>
              <a:rPr lang="en-US" sz="13800" b="1" dirty="0" smtClean="0">
                <a:solidFill>
                  <a:srgbClr val="92D050"/>
                </a:solidFill>
                <a:latin typeface="Times New Roman" pitchFamily="18" charset="0"/>
                <a:cs typeface="Times New Roman" pitchFamily="18" charset="0"/>
              </a:rPr>
              <a:t>1</a:t>
            </a:r>
            <a:endParaRPr lang="en-US" sz="13800" b="1" dirty="0">
              <a:solidFill>
                <a:srgbClr val="92D050"/>
              </a:solidFill>
              <a:latin typeface="Times New Roman" pitchFamily="18" charset="0"/>
              <a:cs typeface="Times New Roman" pitchFamily="18" charset="0"/>
            </a:endParaRPr>
          </a:p>
        </p:txBody>
      </p:sp>
    </p:spTree>
    <p:extLst>
      <p:ext uri="{BB962C8B-B14F-4D97-AF65-F5344CB8AC3E}">
        <p14:creationId xmlns:p14="http://schemas.microsoft.com/office/powerpoint/2010/main" val="166565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8762" y="76200"/>
            <a:ext cx="2668456" cy="6447919"/>
          </a:xfrm>
          <a:prstGeom prst="rect">
            <a:avLst/>
          </a:prstGeom>
          <a:noFill/>
        </p:spPr>
        <p:txBody>
          <a:bodyPr wrap="square" rtlCol="0">
            <a:spAutoFit/>
          </a:bodyPr>
          <a:lstStyle/>
          <a:p>
            <a:r>
              <a:rPr lang="en-US" sz="41300" b="1" dirty="0" smtClean="0">
                <a:solidFill>
                  <a:srgbClr val="FF0000"/>
                </a:solidFill>
                <a:latin typeface="Times New Roman" pitchFamily="18" charset="0"/>
                <a:cs typeface="Times New Roman" pitchFamily="18" charset="0"/>
              </a:rPr>
              <a:t>4</a:t>
            </a:r>
            <a:endParaRPr lang="en-US" sz="413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6873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8762" y="76200"/>
            <a:ext cx="2668456" cy="6447919"/>
          </a:xfrm>
          <a:prstGeom prst="rect">
            <a:avLst/>
          </a:prstGeom>
          <a:noFill/>
        </p:spPr>
        <p:txBody>
          <a:bodyPr wrap="square" rtlCol="0">
            <a:spAutoFit/>
          </a:bodyPr>
          <a:lstStyle/>
          <a:p>
            <a:r>
              <a:rPr lang="en-US" sz="41300" b="1" dirty="0" smtClean="0">
                <a:solidFill>
                  <a:srgbClr val="FF0000"/>
                </a:solidFill>
                <a:latin typeface="Times New Roman" pitchFamily="18" charset="0"/>
                <a:cs typeface="Times New Roman" pitchFamily="18" charset="0"/>
              </a:rPr>
              <a:t>4</a:t>
            </a:r>
            <a:endParaRPr lang="en-US" sz="413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853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ơn 116.800 Bướm đêm Bộ Cánh Vẩy Bức ảnh ảnh, hình chụp &amp; hình ảnh trả phí  bản quyền một lần sẵn có - iStock"/>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06" y="1371600"/>
            <a:ext cx="2857500" cy="16002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362" y="1281869"/>
            <a:ext cx="2857500" cy="16002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5562" y="1353084"/>
            <a:ext cx="2857500" cy="1600200"/>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562" y="1371600"/>
            <a:ext cx="2857500" cy="1600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67" y="3352799"/>
            <a:ext cx="2619375" cy="174307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62" y="3379728"/>
            <a:ext cx="2619375" cy="174307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162" y="3413199"/>
            <a:ext cx="2619375" cy="174307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074" y="3565598"/>
            <a:ext cx="2619375" cy="1743075"/>
          </a:xfrm>
          <a:prstGeom prst="rect">
            <a:avLst/>
          </a:prstGeom>
        </p:spPr>
      </p:pic>
      <p:sp>
        <p:nvSpPr>
          <p:cNvPr id="2" name="Rectangle 1"/>
          <p:cNvSpPr/>
          <p:nvPr/>
        </p:nvSpPr>
        <p:spPr>
          <a:xfrm>
            <a:off x="10279061" y="1136808"/>
            <a:ext cx="1143119" cy="2215991"/>
          </a:xfrm>
          <a:prstGeom prst="rect">
            <a:avLst/>
          </a:prstGeom>
        </p:spPr>
        <p:txBody>
          <a:bodyPr wrap="square">
            <a:spAutoFit/>
          </a:bodyPr>
          <a:lstStyle/>
          <a:p>
            <a:r>
              <a:rPr lang="en-US" sz="13800" b="1" dirty="0">
                <a:solidFill>
                  <a:srgbClr val="FF0000"/>
                </a:solidFill>
                <a:latin typeface="Times New Roman" pitchFamily="18" charset="0"/>
                <a:cs typeface="Times New Roman" pitchFamily="18" charset="0"/>
              </a:rPr>
              <a:t>4</a:t>
            </a:r>
          </a:p>
        </p:txBody>
      </p:sp>
      <p:sp>
        <p:nvSpPr>
          <p:cNvPr id="4" name="Rectangle 3"/>
          <p:cNvSpPr/>
          <p:nvPr/>
        </p:nvSpPr>
        <p:spPr>
          <a:xfrm>
            <a:off x="10352656" y="3329139"/>
            <a:ext cx="1069524" cy="2215991"/>
          </a:xfrm>
          <a:prstGeom prst="rect">
            <a:avLst/>
          </a:prstGeom>
        </p:spPr>
        <p:txBody>
          <a:bodyPr wrap="none">
            <a:spAutoFit/>
          </a:bodyPr>
          <a:lstStyle/>
          <a:p>
            <a:r>
              <a:rPr lang="en-US" sz="13800" b="1" dirty="0">
                <a:solidFill>
                  <a:srgbClr val="FF0000"/>
                </a:solidFill>
                <a:latin typeface="Times New Roman" pitchFamily="18" charset="0"/>
                <a:cs typeface="Times New Roman" pitchFamily="18" charset="0"/>
              </a:rPr>
              <a:t>4</a:t>
            </a:r>
          </a:p>
        </p:txBody>
      </p:sp>
    </p:spTree>
    <p:extLst>
      <p:ext uri="{BB962C8B-B14F-4D97-AF65-F5344CB8AC3E}">
        <p14:creationId xmlns:p14="http://schemas.microsoft.com/office/powerpoint/2010/main" val="104044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ơn 116.800 Bướm đêm Bộ Cánh Vẩy Bức ảnh ảnh, hình chụp &amp; hình ảnh trả phí  bản quyền một lần sẵn có - iStock"/>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06" y="1371600"/>
            <a:ext cx="2857500" cy="16002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362" y="1281869"/>
            <a:ext cx="2857500" cy="16002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5562" y="1353084"/>
            <a:ext cx="2857500" cy="1600200"/>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562" y="1371600"/>
            <a:ext cx="2857500" cy="1600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67" y="3352799"/>
            <a:ext cx="2619375" cy="174307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62" y="3379728"/>
            <a:ext cx="2619375" cy="174307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162" y="3413199"/>
            <a:ext cx="2619375" cy="174307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074" y="3565598"/>
            <a:ext cx="2619375" cy="1743075"/>
          </a:xfrm>
          <a:prstGeom prst="rect">
            <a:avLst/>
          </a:prstGeom>
        </p:spPr>
      </p:pic>
      <p:sp>
        <p:nvSpPr>
          <p:cNvPr id="2" name="Rectangle 1"/>
          <p:cNvSpPr/>
          <p:nvPr/>
        </p:nvSpPr>
        <p:spPr>
          <a:xfrm>
            <a:off x="10279061" y="1136808"/>
            <a:ext cx="1143119" cy="2215991"/>
          </a:xfrm>
          <a:prstGeom prst="rect">
            <a:avLst/>
          </a:prstGeom>
        </p:spPr>
        <p:txBody>
          <a:bodyPr wrap="square">
            <a:spAutoFit/>
          </a:bodyPr>
          <a:lstStyle/>
          <a:p>
            <a:r>
              <a:rPr lang="en-US" sz="13800" b="1" dirty="0">
                <a:solidFill>
                  <a:srgbClr val="FF0000"/>
                </a:solidFill>
                <a:latin typeface="Times New Roman" pitchFamily="18" charset="0"/>
                <a:cs typeface="Times New Roman" pitchFamily="18" charset="0"/>
              </a:rPr>
              <a:t>4</a:t>
            </a:r>
          </a:p>
        </p:txBody>
      </p:sp>
      <p:sp>
        <p:nvSpPr>
          <p:cNvPr id="4" name="Rectangle 3"/>
          <p:cNvSpPr/>
          <p:nvPr/>
        </p:nvSpPr>
        <p:spPr>
          <a:xfrm>
            <a:off x="10352656" y="3329139"/>
            <a:ext cx="1069524" cy="2215991"/>
          </a:xfrm>
          <a:prstGeom prst="rect">
            <a:avLst/>
          </a:prstGeom>
        </p:spPr>
        <p:txBody>
          <a:bodyPr wrap="none">
            <a:spAutoFit/>
          </a:bodyPr>
          <a:lstStyle/>
          <a:p>
            <a:r>
              <a:rPr lang="en-US" sz="13800" b="1" dirty="0">
                <a:solidFill>
                  <a:srgbClr val="FF0000"/>
                </a:solidFill>
                <a:latin typeface="Times New Roman" pitchFamily="18" charset="0"/>
                <a:cs typeface="Times New Roman" pitchFamily="18" charset="0"/>
              </a:rPr>
              <a:t>4</a:t>
            </a:r>
          </a:p>
        </p:txBody>
      </p:sp>
    </p:spTree>
    <p:extLst>
      <p:ext uri="{BB962C8B-B14F-4D97-AF65-F5344CB8AC3E}">
        <p14:creationId xmlns:p14="http://schemas.microsoft.com/office/powerpoint/2010/main" val="298661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a-Con-Buom-Vang-Xuan-Ma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21363" y="3124200"/>
            <a:ext cx="609600" cy="609600"/>
          </a:xfrm>
          <a:prstGeom prst="rect">
            <a:avLst/>
          </a:prstGeom>
        </p:spPr>
      </p:pic>
    </p:spTree>
    <p:extLst>
      <p:ext uri="{BB962C8B-B14F-4D97-AF65-F5344CB8AC3E}">
        <p14:creationId xmlns:p14="http://schemas.microsoft.com/office/powerpoint/2010/main" val="7114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3C6869B-A004-E068-8E3F-688D6096B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71" y="0"/>
            <a:ext cx="10780539" cy="6553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8F9577A0-3D39-3E08-6ADA-DF168B09C321}"/>
              </a:ext>
            </a:extLst>
          </p:cNvPr>
          <p:cNvSpPr txBox="1">
            <a:spLocks noChangeArrowheads="1"/>
          </p:cNvSpPr>
          <p:nvPr/>
        </p:nvSpPr>
        <p:spPr bwMode="auto">
          <a:xfrm>
            <a:off x="1669118" y="2449849"/>
            <a:ext cx="9204835" cy="286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657" tIns="45832" rIns="91657" bIns="45832" numCol="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7200" b="1" dirty="0" err="1">
                <a:solidFill>
                  <a:srgbClr val="FF0000"/>
                </a:solidFill>
                <a:latin typeface="Times New Roman" panose="02020603050405020304" pitchFamily="18" charset="0"/>
              </a:rPr>
              <a:t>Trò</a:t>
            </a:r>
            <a:r>
              <a:rPr lang="en-US" altLang="en-US" sz="7200" b="1" dirty="0">
                <a:solidFill>
                  <a:srgbClr val="FF0000"/>
                </a:solidFill>
                <a:latin typeface="Times New Roman" panose="02020603050405020304" pitchFamily="18" charset="0"/>
              </a:rPr>
              <a:t> </a:t>
            </a:r>
            <a:r>
              <a:rPr lang="en-US" altLang="en-US" sz="7200" b="1" dirty="0" err="1">
                <a:solidFill>
                  <a:srgbClr val="FF0000"/>
                </a:solidFill>
                <a:latin typeface="Times New Roman" panose="02020603050405020304" pitchFamily="18" charset="0"/>
              </a:rPr>
              <a:t>chơi</a:t>
            </a:r>
            <a:endParaRPr lang="en-US" altLang="en-US" sz="7200" b="1" dirty="0">
              <a:solidFill>
                <a:srgbClr val="FF0000"/>
              </a:solidFill>
              <a:latin typeface="Times New Roman" panose="02020603050405020304" pitchFamily="18" charset="0"/>
            </a:endParaRPr>
          </a:p>
          <a:p>
            <a:pPr algn="ctr" fontAlgn="base">
              <a:spcBef>
                <a:spcPct val="50000"/>
              </a:spcBef>
              <a:spcAft>
                <a:spcPct val="0"/>
              </a:spcAft>
              <a:buFontTx/>
              <a:buNone/>
              <a:defRPr/>
            </a:pPr>
            <a:r>
              <a:rPr lang="en-US" altLang="en-US" sz="7200" b="1" dirty="0" smtClean="0">
                <a:solidFill>
                  <a:srgbClr val="FF0000"/>
                </a:solidFill>
                <a:latin typeface="Times New Roman" panose="02020603050405020304" pitchFamily="18" charset="0"/>
              </a:rPr>
              <a:t>“</a:t>
            </a:r>
            <a:r>
              <a:rPr lang="en-US" altLang="en-US" sz="7200" b="1" dirty="0" err="1" smtClean="0">
                <a:solidFill>
                  <a:srgbClr val="FF0000"/>
                </a:solidFill>
                <a:latin typeface="Times New Roman" panose="02020603050405020304" pitchFamily="18" charset="0"/>
              </a:rPr>
              <a:t>Xúc</a:t>
            </a:r>
            <a:r>
              <a:rPr lang="en-US" altLang="en-US" sz="7200" b="1" dirty="0" smtClean="0">
                <a:solidFill>
                  <a:srgbClr val="FF0000"/>
                </a:solidFill>
                <a:latin typeface="Times New Roman" panose="02020603050405020304" pitchFamily="18" charset="0"/>
              </a:rPr>
              <a:t> </a:t>
            </a:r>
            <a:r>
              <a:rPr lang="en-US" altLang="en-US" sz="7200" b="1" dirty="0" err="1" smtClean="0">
                <a:solidFill>
                  <a:srgbClr val="FF0000"/>
                </a:solidFill>
                <a:latin typeface="Times New Roman" panose="02020603050405020304" pitchFamily="18" charset="0"/>
              </a:rPr>
              <a:t>sắc</a:t>
            </a:r>
            <a:r>
              <a:rPr lang="en-US" altLang="en-US" sz="7200" b="1" dirty="0" smtClean="0">
                <a:solidFill>
                  <a:srgbClr val="FF0000"/>
                </a:solidFill>
                <a:latin typeface="Times New Roman" panose="02020603050405020304" pitchFamily="18" charset="0"/>
              </a:rPr>
              <a:t> </a:t>
            </a:r>
            <a:r>
              <a:rPr lang="en-US" altLang="en-US" sz="7200" b="1" dirty="0" err="1" smtClean="0">
                <a:solidFill>
                  <a:srgbClr val="FF0000"/>
                </a:solidFill>
                <a:latin typeface="Times New Roman" panose="02020603050405020304" pitchFamily="18" charset="0"/>
              </a:rPr>
              <a:t>vui</a:t>
            </a:r>
            <a:r>
              <a:rPr lang="en-US" altLang="en-US" sz="7200" b="1" dirty="0" smtClean="0">
                <a:solidFill>
                  <a:srgbClr val="FF0000"/>
                </a:solidFill>
                <a:latin typeface="Times New Roman" panose="02020603050405020304" pitchFamily="18" charset="0"/>
              </a:rPr>
              <a:t> </a:t>
            </a:r>
            <a:r>
              <a:rPr lang="en-US" altLang="en-US" sz="7200" b="1" dirty="0" err="1" smtClean="0">
                <a:solidFill>
                  <a:srgbClr val="FF0000"/>
                </a:solidFill>
                <a:latin typeface="Times New Roman" panose="02020603050405020304" pitchFamily="18" charset="0"/>
              </a:rPr>
              <a:t>vẻ</a:t>
            </a:r>
            <a:r>
              <a:rPr lang="en-US" altLang="en-US" sz="7200" b="1" i="1" dirty="0" smtClean="0">
                <a:solidFill>
                  <a:srgbClr val="FF0000"/>
                </a:solidFill>
                <a:latin typeface="Times New Roman" panose="02020603050405020304" pitchFamily="18" charset="0"/>
              </a:rPr>
              <a:t>”</a:t>
            </a:r>
            <a:endParaRPr lang="en-US" altLang="en-US" sz="7200" b="1" dirty="0">
              <a:solidFill>
                <a:srgbClr val="FF0000"/>
              </a:solidFill>
              <a:latin typeface="Times New Roman" panose="02020603050405020304" pitchFamily="18" charset="0"/>
            </a:endParaRPr>
          </a:p>
        </p:txBody>
      </p:sp>
      <p:pic>
        <p:nvPicPr>
          <p:cNvPr id="3" name="ChuyenConCaoCaoConCoCoBeat-V.A-399458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66735" y="4876800"/>
            <a:ext cx="609600" cy="609600"/>
          </a:xfrm>
          <a:prstGeom prst="rect">
            <a:avLst/>
          </a:prstGeom>
        </p:spPr>
      </p:pic>
    </p:spTree>
    <p:extLst>
      <p:ext uri="{BB962C8B-B14F-4D97-AF65-F5344CB8AC3E}">
        <p14:creationId xmlns:p14="http://schemas.microsoft.com/office/powerpoint/2010/main" val="14224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Nhac chao.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33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3C6869B-A004-E068-8E3F-688D6096B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71" y="0"/>
            <a:ext cx="10780539" cy="6553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8F9577A0-3D39-3E08-6ADA-DF168B09C321}"/>
              </a:ext>
            </a:extLst>
          </p:cNvPr>
          <p:cNvSpPr txBox="1">
            <a:spLocks noChangeArrowheads="1"/>
          </p:cNvSpPr>
          <p:nvPr/>
        </p:nvSpPr>
        <p:spPr bwMode="auto">
          <a:xfrm>
            <a:off x="1669118" y="2449849"/>
            <a:ext cx="9204835" cy="286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657" tIns="45832" rIns="91657" bIns="45832" numCol="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7200" b="1" dirty="0" err="1">
                <a:solidFill>
                  <a:srgbClr val="FF0000"/>
                </a:solidFill>
                <a:latin typeface="Times New Roman" panose="02020603050405020304" pitchFamily="18" charset="0"/>
              </a:rPr>
              <a:t>Trò</a:t>
            </a:r>
            <a:r>
              <a:rPr lang="en-US" altLang="en-US" sz="7200" b="1" dirty="0">
                <a:solidFill>
                  <a:srgbClr val="FF0000"/>
                </a:solidFill>
                <a:latin typeface="Times New Roman" panose="02020603050405020304" pitchFamily="18" charset="0"/>
              </a:rPr>
              <a:t> </a:t>
            </a:r>
            <a:r>
              <a:rPr lang="en-US" altLang="en-US" sz="7200" b="1" dirty="0" err="1">
                <a:solidFill>
                  <a:srgbClr val="FF0000"/>
                </a:solidFill>
                <a:latin typeface="Times New Roman" panose="02020603050405020304" pitchFamily="18" charset="0"/>
              </a:rPr>
              <a:t>chơi</a:t>
            </a:r>
            <a:endParaRPr lang="en-US" altLang="en-US" sz="7200" b="1" dirty="0">
              <a:solidFill>
                <a:srgbClr val="FF0000"/>
              </a:solidFill>
              <a:latin typeface="Times New Roman" panose="02020603050405020304" pitchFamily="18" charset="0"/>
            </a:endParaRPr>
          </a:p>
          <a:p>
            <a:pPr algn="ctr" fontAlgn="base">
              <a:spcBef>
                <a:spcPct val="50000"/>
              </a:spcBef>
              <a:spcAft>
                <a:spcPct val="0"/>
              </a:spcAft>
              <a:buFontTx/>
              <a:buNone/>
              <a:defRPr/>
            </a:pPr>
            <a:r>
              <a:rPr lang="en-US" altLang="en-US" sz="7200" b="1" dirty="0" smtClean="0">
                <a:solidFill>
                  <a:srgbClr val="FF0000"/>
                </a:solidFill>
                <a:latin typeface="Times New Roman" panose="02020603050405020304" pitchFamily="18" charset="0"/>
              </a:rPr>
              <a:t>“Con </a:t>
            </a:r>
            <a:r>
              <a:rPr lang="en-US" altLang="en-US" sz="7200" b="1" dirty="0" err="1" smtClean="0">
                <a:solidFill>
                  <a:srgbClr val="FF0000"/>
                </a:solidFill>
                <a:latin typeface="Times New Roman" panose="02020603050405020304" pitchFamily="18" charset="0"/>
              </a:rPr>
              <a:t>số</a:t>
            </a:r>
            <a:r>
              <a:rPr lang="en-US" altLang="en-US" sz="7200" b="1" dirty="0" smtClean="0">
                <a:solidFill>
                  <a:srgbClr val="FF0000"/>
                </a:solidFill>
                <a:latin typeface="Times New Roman" panose="02020603050405020304" pitchFamily="18" charset="0"/>
              </a:rPr>
              <a:t> </a:t>
            </a:r>
            <a:r>
              <a:rPr lang="en-US" altLang="en-US" sz="7200" b="1" dirty="0" err="1" smtClean="0">
                <a:solidFill>
                  <a:srgbClr val="FF0000"/>
                </a:solidFill>
                <a:latin typeface="Times New Roman" panose="02020603050405020304" pitchFamily="18" charset="0"/>
              </a:rPr>
              <a:t>bí</a:t>
            </a:r>
            <a:r>
              <a:rPr lang="en-US" altLang="en-US" sz="7200" b="1" dirty="0" smtClean="0">
                <a:solidFill>
                  <a:srgbClr val="FF0000"/>
                </a:solidFill>
                <a:latin typeface="Times New Roman" panose="02020603050405020304" pitchFamily="18" charset="0"/>
              </a:rPr>
              <a:t> </a:t>
            </a:r>
            <a:r>
              <a:rPr lang="en-US" altLang="en-US" sz="7200" b="1" dirty="0" err="1" smtClean="0">
                <a:solidFill>
                  <a:srgbClr val="FF0000"/>
                </a:solidFill>
                <a:latin typeface="Times New Roman" panose="02020603050405020304" pitchFamily="18" charset="0"/>
              </a:rPr>
              <a:t>ẩn</a:t>
            </a:r>
            <a:r>
              <a:rPr lang="en-US" altLang="en-US" sz="7200" b="1" i="1" dirty="0" smtClean="0">
                <a:solidFill>
                  <a:srgbClr val="FF0000"/>
                </a:solidFill>
                <a:latin typeface="Times New Roman" panose="02020603050405020304" pitchFamily="18" charset="0"/>
              </a:rPr>
              <a:t>”</a:t>
            </a:r>
            <a:endParaRPr lang="en-US" altLang="en-US" sz="7200" b="1" dirty="0">
              <a:solidFill>
                <a:srgbClr val="FF0000"/>
              </a:solidFill>
              <a:latin typeface="Times New Roman" panose="02020603050405020304" pitchFamily="18" charset="0"/>
            </a:endParaRPr>
          </a:p>
        </p:txBody>
      </p:sp>
      <p:pic>
        <p:nvPicPr>
          <p:cNvPr id="3" name="KARAOKE Chú Ếch Con, Con Cào Cào, Hai Con Thằn Lằn Con - Nhạc Karaoke Thiếu Nhi Dễ Hát Nhấ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5162" y="5308124"/>
            <a:ext cx="609600" cy="609600"/>
          </a:xfrm>
          <a:prstGeom prst="rect">
            <a:avLst/>
          </a:prstGeom>
        </p:spPr>
      </p:pic>
    </p:spTree>
    <p:extLst>
      <p:ext uri="{BB962C8B-B14F-4D97-AF65-F5344CB8AC3E}">
        <p14:creationId xmlns:p14="http://schemas.microsoft.com/office/powerpoint/2010/main" val="70414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Nhac chao.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5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Nếu bạn đang muốn xử lý tập tin nhanh chóng thì chắc hẳn bạn không muốn bị gián đoạn. Với tính năng Lưu nhanh, mọi thứ sẽ diễn ra một cách suôn sẻ và nhanh chóng nhất có thể. Hãy xem hình ảnh và khám phá thêm về tính năng này nh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52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WordArt 7"/>
          <p:cNvSpPr>
            <a:spLocks noChangeArrowheads="1" noChangeShapeType="1" noTextEdit="1"/>
          </p:cNvSpPr>
          <p:nvPr/>
        </p:nvSpPr>
        <p:spPr bwMode="auto">
          <a:xfrm>
            <a:off x="1531541" y="1676401"/>
            <a:ext cx="7581126" cy="2625725"/>
          </a:xfrm>
          <a:prstGeom prst="rect">
            <a:avLst/>
          </a:prstGeom>
        </p:spPr>
        <p:txBody>
          <a:bodyPr wrap="none" fromWordArt="1">
            <a:prstTxWarp prst="textSlantUp">
              <a:avLst>
                <a:gd name="adj" fmla="val 32056"/>
              </a:avLst>
            </a:prstTxWarp>
          </a:bodyPr>
          <a:lstStyle/>
          <a:p>
            <a:pPr algn="ctr"/>
            <a:r>
              <a:rPr lang="vi-VN" sz="4889"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Trò chơi: </a:t>
            </a:r>
          </a:p>
          <a:p>
            <a:pPr algn="ctr"/>
            <a:r>
              <a:rPr lang="en-US" sz="4889" b="1" kern="10" dirty="0" smtClean="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Ai </a:t>
            </a:r>
            <a:r>
              <a:rPr lang="en-US" sz="4889" b="1" kern="10" dirty="0" err="1" smtClean="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thông</a:t>
            </a:r>
            <a:r>
              <a:rPr lang="en-US" sz="4889" b="1" kern="10" dirty="0" smtClean="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minh </a:t>
            </a:r>
            <a:r>
              <a:rPr lang="en-US" sz="4889" b="1" kern="10" dirty="0" err="1" smtClean="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hơn</a:t>
            </a:r>
            <a:endParaRPr lang="en-US" sz="4889"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p:txBody>
      </p:sp>
    </p:spTree>
    <p:extLst>
      <p:ext uri="{BB962C8B-B14F-4D97-AF65-F5344CB8AC3E}">
        <p14:creationId xmlns:p14="http://schemas.microsoft.com/office/powerpoint/2010/main" val="1381704993"/>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52325" cy="6858000"/>
          </a:xfrm>
          <a:prstGeom prst="rect">
            <a:avLst/>
          </a:prstGeom>
        </p:spPr>
      </p:pic>
      <p:sp>
        <p:nvSpPr>
          <p:cNvPr id="10" name="Rounded Rectangle 9"/>
          <p:cNvSpPr/>
          <p:nvPr/>
        </p:nvSpPr>
        <p:spPr>
          <a:xfrm>
            <a:off x="6572075" y="2560143"/>
            <a:ext cx="5680250" cy="4258635"/>
          </a:xfrm>
          <a:prstGeom prst="roundRect">
            <a:avLst/>
          </a:prstGeom>
        </p:spPr>
        <p:style>
          <a:lnRef idx="2">
            <a:schemeClr val="accent6"/>
          </a:lnRef>
          <a:fillRef idx="1">
            <a:schemeClr val="lt1"/>
          </a:fillRef>
          <a:effectRef idx="0">
            <a:schemeClr val="accent6"/>
          </a:effectRef>
          <a:fontRef idx="minor">
            <a:schemeClr val="dk1"/>
          </a:fontRef>
        </p:style>
        <p:txBody>
          <a:bodyPr lIns="63697" tIns="31849" rIns="63697" bIns="31849" rtlCol="0" anchor="ctr"/>
          <a:lstStyle/>
          <a:p>
            <a:pPr algn="ctr"/>
            <a:endParaRPr lang="en-US"/>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81224" y="2156492"/>
            <a:ext cx="2422817" cy="223829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180995" y="2361810"/>
            <a:ext cx="2422817" cy="223829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1407" y="-231616"/>
            <a:ext cx="2052717" cy="163728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0520" y="-127077"/>
            <a:ext cx="2052717" cy="163728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1822" y="4580489"/>
            <a:ext cx="2422817" cy="223829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49259" y="4047104"/>
            <a:ext cx="2422817" cy="223829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08378" y="4590294"/>
            <a:ext cx="2422817" cy="2238290"/>
          </a:xfrm>
          <a:prstGeom prst="rect">
            <a:avLst/>
          </a:prstGeom>
        </p:spPr>
      </p:pic>
      <p:pic>
        <p:nvPicPr>
          <p:cNvPr id="18" name="Thỏ">
            <a:hlinkClick r:id="" action="ppaction://media"/>
          </p:cNvPr>
          <p:cNvPicPr>
            <a:picLocks noChangeAspect="1"/>
          </p:cNvPicPr>
          <p:nvPr>
            <a:audioFile r:link="rId1"/>
            <p:extLst>
              <p:ext uri="{DAA4B4D4-6D71-4841-9C94-3DE7FCFB9230}">
                <p14:media xmlns:p14="http://schemas.microsoft.com/office/powerpoint/2010/main" r:embed="rId2">
                  <p14:trim st="165"/>
                </p14:media>
              </p:ext>
            </p:extLst>
          </p:nvPr>
        </p:nvPicPr>
        <p:blipFill>
          <a:blip r:embed="rId8"/>
          <a:stretch>
            <a:fillRect/>
          </a:stretch>
        </p:blipFill>
        <p:spPr>
          <a:xfrm>
            <a:off x="236195" y="171387"/>
            <a:ext cx="429906" cy="415636"/>
          </a:xfrm>
          <a:prstGeom prst="rect">
            <a:avLst/>
          </a:prstGeom>
        </p:spPr>
      </p:pic>
    </p:spTree>
    <p:extLst>
      <p:ext uri="{BB962C8B-B14F-4D97-AF65-F5344CB8AC3E}">
        <p14:creationId xmlns:p14="http://schemas.microsoft.com/office/powerpoint/2010/main" val="324023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3"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1.16959E-7 -3.73737E-6 L 0.6017 -0.0303 " pathEditMode="relative" rAng="0" ptsTypes="AA">
                                      <p:cBhvr>
                                        <p:cTn id="10" dur="2000" fill="hold"/>
                                        <p:tgtEl>
                                          <p:spTgt spid="4"/>
                                        </p:tgtEl>
                                        <p:attrNameLst>
                                          <p:attrName>ppt_x</p:attrName>
                                          <p:attrName>ppt_y</p:attrName>
                                        </p:attrNameLst>
                                      </p:cBhvr>
                                      <p:rCtr x="30080" y="-1515"/>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09357E-7 1.61616E-6 L 0.56159 0.04845 " pathEditMode="relative" rAng="0" ptsTypes="AA">
                                      <p:cBhvr>
                                        <p:cTn id="14" dur="2000" fill="hold"/>
                                        <p:tgtEl>
                                          <p:spTgt spid="11"/>
                                        </p:tgtEl>
                                        <p:attrNameLst>
                                          <p:attrName>ppt_x</p:attrName>
                                          <p:attrName>ppt_y</p:attrName>
                                        </p:attrNameLst>
                                      </p:cBhvr>
                                      <p:rCtr x="28079" y="2415"/>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2.39766E-6 -4.19192E-6 L 0.6017 -0.0303 " pathEditMode="relative" rAng="0" ptsTypes="AA">
                                      <p:cBhvr>
                                        <p:cTn id="18" dur="2000" fill="hold"/>
                                        <p:tgtEl>
                                          <p:spTgt spid="12"/>
                                        </p:tgtEl>
                                        <p:attrNameLst>
                                          <p:attrName>ppt_x</p:attrName>
                                          <p:attrName>ppt_y</p:attrName>
                                        </p:attrNameLst>
                                      </p:cBhvr>
                                      <p:rCtr x="30080" y="-1515"/>
                                    </p:animMotion>
                                  </p:childTnLst>
                                </p:cTn>
                              </p:par>
                            </p:childTnLst>
                          </p:cTn>
                        </p:par>
                      </p:childTnLst>
                    </p:cTn>
                  </p:par>
                  <p:par>
                    <p:cTn id="19" fill="hold">
                      <p:stCondLst>
                        <p:cond delay="indefinite"/>
                      </p:stCondLst>
                      <p:childTnLst>
                        <p:par>
                          <p:cTn id="20" fill="hold">
                            <p:stCondLst>
                              <p:cond delay="0"/>
                            </p:stCondLst>
                            <p:childTnLst>
                              <p:par>
                                <p:cTn id="21" presetID="49" presetClass="path" presetSubtype="0" accel="50000" decel="50000" fill="hold" nodeType="clickEffect">
                                  <p:stCondLst>
                                    <p:cond delay="0"/>
                                  </p:stCondLst>
                                  <p:childTnLst>
                                    <p:animMotion origin="layout" path="M -4.03509E-6 4.24242E-6 L 0.56159 0.04845 " pathEditMode="relative" rAng="0" ptsTypes="AA">
                                      <p:cBhvr>
                                        <p:cTn id="22" dur="2000" fill="hold"/>
                                        <p:tgtEl>
                                          <p:spTgt spid="13"/>
                                        </p:tgtEl>
                                        <p:attrNameLst>
                                          <p:attrName>ppt_x</p:attrName>
                                          <p:attrName>ppt_y</p:attrName>
                                        </p:attrNameLst>
                                      </p:cBhvr>
                                      <p:rCtr x="28079" y="2415"/>
                                    </p:animMotion>
                                  </p:childTnLst>
                                  <p:subTnLst>
                                    <p:audio>
                                      <p:cMediaNode>
                                        <p:cTn display="0" masterRel="sameClick">
                                          <p:stCondLst>
                                            <p:cond evt="begin" delay="0">
                                              <p:tn val="21"/>
                                            </p:cond>
                                          </p:stCondLst>
                                          <p:endCondLst>
                                            <p:cond evt="onStopAudio" delay="0">
                                              <p:tgtEl>
                                                <p:sldTgt/>
                                              </p:tgtEl>
                                            </p:cond>
                                          </p:endCondLst>
                                        </p:cTn>
                                        <p:tgtEl>
                                          <p:sndTgt r:embed="rId4" name="đúng hay quá.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252325" cy="6858000"/>
          </a:xfrm>
          <a:prstGeom prst="rect">
            <a:avLst/>
          </a:prstGeom>
        </p:spPr>
      </p:pic>
      <p:sp>
        <p:nvSpPr>
          <p:cNvPr id="7" name="Cloud 6"/>
          <p:cNvSpPr/>
          <p:nvPr/>
        </p:nvSpPr>
        <p:spPr>
          <a:xfrm>
            <a:off x="2820157" y="142875"/>
            <a:ext cx="2982474" cy="1792432"/>
          </a:xfrm>
          <a:prstGeom prst="cloud">
            <a:avLst/>
          </a:prstGeom>
          <a:ln>
            <a:solidFill>
              <a:srgbClr val="0070C0"/>
            </a:solidFill>
          </a:ln>
        </p:spPr>
        <p:style>
          <a:lnRef idx="2">
            <a:schemeClr val="accent3"/>
          </a:lnRef>
          <a:fillRef idx="1">
            <a:schemeClr val="lt1"/>
          </a:fillRef>
          <a:effectRef idx="0">
            <a:schemeClr val="accent3"/>
          </a:effectRef>
          <a:fontRef idx="minor">
            <a:schemeClr val="dk1"/>
          </a:fontRef>
        </p:style>
        <p:txBody>
          <a:bodyPr lIns="63697" tIns="31849" rIns="63697" bIns="31849" rtlCol="0" anchor="ctr"/>
          <a:lstStyle/>
          <a:p>
            <a:pPr algn="ctr"/>
            <a:r>
              <a:rPr lang="en-US" sz="11600" b="1" dirty="0">
                <a:ln w="22225">
                  <a:solidFill>
                    <a:srgbClr val="FF0000"/>
                  </a:solidFill>
                  <a:prstDash val="solid"/>
                </a:ln>
                <a:solidFill>
                  <a:srgbClr val="FF0000"/>
                </a:solidFill>
              </a:rPr>
              <a:t>2</a:t>
            </a:r>
          </a:p>
        </p:txBody>
      </p:sp>
      <p:sp>
        <p:nvSpPr>
          <p:cNvPr id="8" name="Cloud 7"/>
          <p:cNvSpPr/>
          <p:nvPr/>
        </p:nvSpPr>
        <p:spPr>
          <a:xfrm>
            <a:off x="5993851" y="51954"/>
            <a:ext cx="2982474" cy="1792432"/>
          </a:xfrm>
          <a:prstGeom prst="cloud">
            <a:avLst/>
          </a:prstGeom>
          <a:ln>
            <a:solidFill>
              <a:srgbClr val="0070C0"/>
            </a:solidFill>
          </a:ln>
        </p:spPr>
        <p:style>
          <a:lnRef idx="2">
            <a:schemeClr val="accent3"/>
          </a:lnRef>
          <a:fillRef idx="1">
            <a:schemeClr val="lt1"/>
          </a:fillRef>
          <a:effectRef idx="0">
            <a:schemeClr val="accent3"/>
          </a:effectRef>
          <a:fontRef idx="minor">
            <a:schemeClr val="dk1"/>
          </a:fontRef>
        </p:style>
        <p:txBody>
          <a:bodyPr lIns="63697" tIns="31849" rIns="63697" bIns="31849" rtlCol="0" anchor="ctr"/>
          <a:lstStyle/>
          <a:p>
            <a:pPr algn="ctr"/>
            <a:r>
              <a:rPr lang="en-US" sz="11600" b="1" dirty="0">
                <a:ln w="22225">
                  <a:solidFill>
                    <a:srgbClr val="FF0000"/>
                  </a:solidFill>
                  <a:prstDash val="solid"/>
                </a:ln>
                <a:solidFill>
                  <a:srgbClr val="FF0000"/>
                </a:solidFill>
              </a:rPr>
              <a:t>3</a:t>
            </a:r>
          </a:p>
        </p:txBody>
      </p:sp>
      <p:sp>
        <p:nvSpPr>
          <p:cNvPr id="9" name="Cloud 8"/>
          <p:cNvSpPr/>
          <p:nvPr/>
        </p:nvSpPr>
        <p:spPr>
          <a:xfrm>
            <a:off x="9167545" y="38966"/>
            <a:ext cx="2982474" cy="1792432"/>
          </a:xfrm>
          <a:prstGeom prst="cloud">
            <a:avLst/>
          </a:prstGeom>
          <a:ln>
            <a:solidFill>
              <a:srgbClr val="0070C0"/>
            </a:solidFill>
          </a:ln>
        </p:spPr>
        <p:style>
          <a:lnRef idx="2">
            <a:schemeClr val="accent3"/>
          </a:lnRef>
          <a:fillRef idx="1">
            <a:schemeClr val="lt1"/>
          </a:fillRef>
          <a:effectRef idx="0">
            <a:schemeClr val="accent3"/>
          </a:effectRef>
          <a:fontRef idx="minor">
            <a:schemeClr val="dk1"/>
          </a:fontRef>
        </p:style>
        <p:txBody>
          <a:bodyPr lIns="63697" tIns="31849" rIns="63697" bIns="31849" rtlCol="0" anchor="ctr"/>
          <a:lstStyle/>
          <a:p>
            <a:pPr algn="ctr"/>
            <a:r>
              <a:rPr lang="en-US" sz="11600" b="1" dirty="0">
                <a:ln w="22225">
                  <a:solidFill>
                    <a:srgbClr val="FF0000"/>
                  </a:solidFill>
                  <a:prstDash val="solid"/>
                </a:ln>
                <a:solidFill>
                  <a:srgbClr val="FF0000"/>
                </a:solidFill>
              </a:rPr>
              <a:t>4</a:t>
            </a:r>
          </a:p>
        </p:txBody>
      </p:sp>
      <p:grpSp>
        <p:nvGrpSpPr>
          <p:cNvPr id="10" name="Group 9"/>
          <p:cNvGrpSpPr/>
          <p:nvPr/>
        </p:nvGrpSpPr>
        <p:grpSpPr>
          <a:xfrm>
            <a:off x="4448413" y="4212509"/>
            <a:ext cx="3256781" cy="2441864"/>
            <a:chOff x="7059587" y="4903280"/>
            <a:chExt cx="6457950" cy="5155120"/>
          </a:xfrm>
        </p:grpSpPr>
        <p:sp>
          <p:nvSpPr>
            <p:cNvPr id="11" name="Oval 10"/>
            <p:cNvSpPr/>
            <p:nvPr/>
          </p:nvSpPr>
          <p:spPr>
            <a:xfrm>
              <a:off x="7161981" y="4903280"/>
              <a:ext cx="6355555" cy="5155120"/>
            </a:xfrm>
            <a:prstGeom prst="ellipse">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a:solidFill>
                    <a:srgbClr val="FF0000"/>
                  </a:solidFill>
                </a:ln>
                <a:solidFill>
                  <a:srgbClr val="FF0000"/>
                </a:solidFill>
              </a:endParaRPr>
            </a:p>
          </p:txBody>
        </p:sp>
        <p:pic>
          <p:nvPicPr>
            <p:cNvPr id="12" name="Picture 11">
              <a:extLst>
                <a:ext uri="{FF2B5EF4-FFF2-40B4-BE49-F238E27FC236}">
                  <a16:creationId xmlns:a16="http://schemas.microsoft.com/office/drawing/2014/main" id="{EF2D897E-AEF8-938D-8128-ADBAB56957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9587" y="5480837"/>
              <a:ext cx="3943350" cy="2631675"/>
            </a:xfrm>
            <a:prstGeom prst="rect">
              <a:avLst/>
            </a:prstGeom>
          </p:spPr>
        </p:pic>
        <p:pic>
          <p:nvPicPr>
            <p:cNvPr id="13" name="Picture 12">
              <a:extLst>
                <a:ext uri="{FF2B5EF4-FFF2-40B4-BE49-F238E27FC236}">
                  <a16:creationId xmlns:a16="http://schemas.microsoft.com/office/drawing/2014/main" id="{EF2D897E-AEF8-938D-8128-ADBAB56957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4187" y="5438562"/>
              <a:ext cx="3943350" cy="2631675"/>
            </a:xfrm>
            <a:prstGeom prst="rect">
              <a:avLst/>
            </a:prstGeom>
          </p:spPr>
        </p:pic>
        <p:pic>
          <p:nvPicPr>
            <p:cNvPr id="14" name="Picture 13">
              <a:extLst>
                <a:ext uri="{FF2B5EF4-FFF2-40B4-BE49-F238E27FC236}">
                  <a16:creationId xmlns:a16="http://schemas.microsoft.com/office/drawing/2014/main" id="{EF2D897E-AEF8-938D-8128-ADBAB56957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8193" y="7365399"/>
              <a:ext cx="3943350" cy="2631675"/>
            </a:xfrm>
            <a:prstGeom prst="rect">
              <a:avLst/>
            </a:prstGeom>
          </p:spPr>
        </p:pic>
      </p:grpSp>
      <p:grpSp>
        <p:nvGrpSpPr>
          <p:cNvPr id="15" name="Group 14"/>
          <p:cNvGrpSpPr/>
          <p:nvPr/>
        </p:nvGrpSpPr>
        <p:grpSpPr>
          <a:xfrm>
            <a:off x="407945" y="4275943"/>
            <a:ext cx="3330671" cy="2432961"/>
            <a:chOff x="9620250" y="3060988"/>
            <a:chExt cx="5810250" cy="4526905"/>
          </a:xfrm>
        </p:grpSpPr>
        <p:sp>
          <p:nvSpPr>
            <p:cNvPr id="16" name="Oval 15"/>
            <p:cNvSpPr/>
            <p:nvPr/>
          </p:nvSpPr>
          <p:spPr>
            <a:xfrm>
              <a:off x="9620250" y="3060988"/>
              <a:ext cx="5810250" cy="4526905"/>
            </a:xfrm>
            <a:prstGeom prst="ellipse">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a:solidFill>
                    <a:srgbClr val="FF0000"/>
                  </a:solidFill>
                </a:ln>
                <a:solidFill>
                  <a:srgbClr val="FF0000"/>
                </a:solidFill>
              </a:endParaRPr>
            </a:p>
          </p:txBody>
        </p:sp>
        <p:pic>
          <p:nvPicPr>
            <p:cNvPr id="17" name="Picture 16">
              <a:extLst>
                <a:ext uri="{FF2B5EF4-FFF2-40B4-BE49-F238E27FC236}">
                  <a16:creationId xmlns:a16="http://schemas.microsoft.com/office/drawing/2014/main" id="{84EB15A4-BB45-0A8E-61A5-CB2CEB4D30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31674" y="3829049"/>
              <a:ext cx="2990787" cy="2990787"/>
            </a:xfrm>
            <a:prstGeom prst="rect">
              <a:avLst/>
            </a:prstGeom>
          </p:spPr>
        </p:pic>
        <p:pic>
          <p:nvPicPr>
            <p:cNvPr id="18" name="Picture 17">
              <a:extLst>
                <a:ext uri="{FF2B5EF4-FFF2-40B4-BE49-F238E27FC236}">
                  <a16:creationId xmlns:a16="http://schemas.microsoft.com/office/drawing/2014/main" id="{84EB15A4-BB45-0A8E-61A5-CB2CEB4D30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69474" y="3829048"/>
              <a:ext cx="2990787" cy="2990787"/>
            </a:xfrm>
            <a:prstGeom prst="rect">
              <a:avLst/>
            </a:prstGeom>
          </p:spPr>
        </p:pic>
      </p:grpSp>
      <p:grpSp>
        <p:nvGrpSpPr>
          <p:cNvPr id="19" name="Group 18"/>
          <p:cNvGrpSpPr/>
          <p:nvPr/>
        </p:nvGrpSpPr>
        <p:grpSpPr>
          <a:xfrm>
            <a:off x="8568923" y="4167984"/>
            <a:ext cx="3282747" cy="2412815"/>
            <a:chOff x="9632618" y="96622"/>
            <a:chExt cx="6369382" cy="6423898"/>
          </a:xfrm>
        </p:grpSpPr>
        <p:sp>
          <p:nvSpPr>
            <p:cNvPr id="20" name="Oval 19"/>
            <p:cNvSpPr/>
            <p:nvPr/>
          </p:nvSpPr>
          <p:spPr>
            <a:xfrm>
              <a:off x="9632618" y="96622"/>
              <a:ext cx="6369382" cy="6423898"/>
            </a:xfrm>
            <a:prstGeom prst="ellipse">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a:solidFill>
                    <a:srgbClr val="FF0000"/>
                  </a:solidFill>
                </a:ln>
                <a:solidFill>
                  <a:srgbClr val="FF0000"/>
                </a:solidFill>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538630" y="991357"/>
              <a:ext cx="2417416" cy="2309975"/>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770671" y="3535764"/>
              <a:ext cx="2417416" cy="2309975"/>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2786871" y="967945"/>
              <a:ext cx="2417416" cy="2309975"/>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2911151" y="3465786"/>
              <a:ext cx="2417416" cy="2309975"/>
            </a:xfrm>
            <a:prstGeom prst="rect">
              <a:avLst/>
            </a:prstGeom>
          </p:spPr>
        </p:pic>
      </p:grpSp>
      <p:pic>
        <p:nvPicPr>
          <p:cNvPr id="25" name="Bản ghi Mới 61">
            <a:hlinkClick r:id="" action="ppaction://media"/>
          </p:cNvPr>
          <p:cNvPicPr>
            <a:picLocks noChangeAspect="1"/>
          </p:cNvPicPr>
          <p:nvPr>
            <a:audioFile r:link="rId1"/>
            <p:extLst>
              <p:ext uri="{DAA4B4D4-6D71-4841-9C94-3DE7FCFB9230}">
                <p14:media xmlns:p14="http://schemas.microsoft.com/office/powerpoint/2010/main" r:embed="rId2">
                  <p14:trim st="683"/>
                </p14:media>
              </p:ext>
            </p:extLst>
          </p:nvPr>
        </p:nvPicPr>
        <p:blipFill>
          <a:blip r:embed="rId10"/>
          <a:stretch>
            <a:fillRect/>
          </a:stretch>
        </p:blipFill>
        <p:spPr>
          <a:xfrm>
            <a:off x="192992" y="236559"/>
            <a:ext cx="429906" cy="415636"/>
          </a:xfrm>
          <a:prstGeom prst="rect">
            <a:avLst/>
          </a:prstGeom>
        </p:spPr>
      </p:pic>
    </p:spTree>
    <p:extLst>
      <p:ext uri="{BB962C8B-B14F-4D97-AF65-F5344CB8AC3E}">
        <p14:creationId xmlns:p14="http://schemas.microsoft.com/office/powerpoint/2010/main" val="126235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5"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9"/>
                                        </p:tgtEl>
                                        <p:attrNameLst>
                                          <p:attrName>r</p:attrName>
                                        </p:attrNameLst>
                                      </p:cBhvr>
                                    </p:animRot>
                                    <p:animRot by="-240000">
                                      <p:cBhvr>
                                        <p:cTn id="12" dur="200" fill="hold">
                                          <p:stCondLst>
                                            <p:cond delay="200"/>
                                          </p:stCondLst>
                                        </p:cTn>
                                        <p:tgtEl>
                                          <p:spTgt spid="19"/>
                                        </p:tgtEl>
                                        <p:attrNameLst>
                                          <p:attrName>r</p:attrName>
                                        </p:attrNameLst>
                                      </p:cBhvr>
                                    </p:animRot>
                                    <p:animRot by="240000">
                                      <p:cBhvr>
                                        <p:cTn id="13" dur="200" fill="hold">
                                          <p:stCondLst>
                                            <p:cond delay="400"/>
                                          </p:stCondLst>
                                        </p:cTn>
                                        <p:tgtEl>
                                          <p:spTgt spid="19"/>
                                        </p:tgtEl>
                                        <p:attrNameLst>
                                          <p:attrName>r</p:attrName>
                                        </p:attrNameLst>
                                      </p:cBhvr>
                                    </p:animRot>
                                    <p:animRot by="-240000">
                                      <p:cBhvr>
                                        <p:cTn id="14" dur="200" fill="hold">
                                          <p:stCondLst>
                                            <p:cond delay="600"/>
                                          </p:stCondLst>
                                        </p:cTn>
                                        <p:tgtEl>
                                          <p:spTgt spid="19"/>
                                        </p:tgtEl>
                                        <p:attrNameLst>
                                          <p:attrName>r</p:attrName>
                                        </p:attrNameLst>
                                      </p:cBhvr>
                                    </p:animRot>
                                    <p:animRot by="120000">
                                      <p:cBhvr>
                                        <p:cTn id="15" dur="200" fill="hold">
                                          <p:stCondLst>
                                            <p:cond delay="800"/>
                                          </p:stCondLst>
                                        </p:cTn>
                                        <p:tgtEl>
                                          <p:spTgt spid="1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par>
                                <p:cTn id="16" presetID="42" presetClass="exit" presetSubtype="0" fill="hold" nodeType="withEffect">
                                  <p:stCondLst>
                                    <p:cond delay="0"/>
                                  </p:stCondLst>
                                  <p:childTnLst>
                                    <p:animEffect transition="out" filter="fade">
                                      <p:cBhvr>
                                        <p:cTn id="17" dur="1000"/>
                                        <p:tgtEl>
                                          <p:spTgt spid="10"/>
                                        </p:tgtEl>
                                      </p:cBhvr>
                                    </p:animEffect>
                                    <p:anim calcmode="lin" valueType="num">
                                      <p:cBhvr>
                                        <p:cTn id="18" dur="1000"/>
                                        <p:tgtEl>
                                          <p:spTgt spid="10"/>
                                        </p:tgtEl>
                                        <p:attrNameLst>
                                          <p:attrName>ppt_x</p:attrName>
                                        </p:attrNameLst>
                                      </p:cBhvr>
                                      <p:tavLst>
                                        <p:tav tm="0">
                                          <p:val>
                                            <p:strVal val="ppt_x"/>
                                          </p:val>
                                        </p:tav>
                                        <p:tav tm="100000">
                                          <p:val>
                                            <p:strVal val="ppt_x"/>
                                          </p:val>
                                        </p:tav>
                                      </p:tavLst>
                                    </p:anim>
                                    <p:anim calcmode="lin" valueType="num">
                                      <p:cBhvr>
                                        <p:cTn id="19" dur="1000"/>
                                        <p:tgtEl>
                                          <p:spTgt spid="10"/>
                                        </p:tgtEl>
                                        <p:attrNameLst>
                                          <p:attrName>ppt_y</p:attrName>
                                        </p:attrNameLst>
                                      </p:cBhvr>
                                      <p:tavLst>
                                        <p:tav tm="0">
                                          <p:val>
                                            <p:strVal val="ppt_y"/>
                                          </p:val>
                                        </p:tav>
                                        <p:tav tm="100000">
                                          <p:val>
                                            <p:strVal val="ppt_y+.1"/>
                                          </p:val>
                                        </p:tav>
                                      </p:tavLst>
                                    </p:anim>
                                    <p:set>
                                      <p:cBhvr>
                                        <p:cTn id="20" dur="1" fill="hold">
                                          <p:stCondLst>
                                            <p:cond delay="999"/>
                                          </p:stCondLst>
                                        </p:cTn>
                                        <p:tgtEl>
                                          <p:spTgt spid="10"/>
                                        </p:tgtEl>
                                        <p:attrNameLst>
                                          <p:attrName>style.visibility</p:attrName>
                                        </p:attrNameLst>
                                      </p:cBhvr>
                                      <p:to>
                                        <p:strVal val="hidden"/>
                                      </p:to>
                                    </p:set>
                                  </p:childTnLst>
                                </p:cTn>
                              </p:par>
                              <p:par>
                                <p:cTn id="21" presetID="42" presetClass="exit" presetSubtype="0" fill="hold" nodeType="withEffect">
                                  <p:stCondLst>
                                    <p:cond delay="0"/>
                                  </p:stCondLst>
                                  <p:childTnLst>
                                    <p:animEffect transition="out" filter="fade">
                                      <p:cBhvr>
                                        <p:cTn id="22" dur="1000"/>
                                        <p:tgtEl>
                                          <p:spTgt spid="15"/>
                                        </p:tgtEl>
                                      </p:cBhvr>
                                    </p:animEffect>
                                    <p:anim calcmode="lin" valueType="num">
                                      <p:cBhvr>
                                        <p:cTn id="23" dur="1000"/>
                                        <p:tgtEl>
                                          <p:spTgt spid="15"/>
                                        </p:tgtEl>
                                        <p:attrNameLst>
                                          <p:attrName>ppt_x</p:attrName>
                                        </p:attrNameLst>
                                      </p:cBhvr>
                                      <p:tavLst>
                                        <p:tav tm="0">
                                          <p:val>
                                            <p:strVal val="ppt_x"/>
                                          </p:val>
                                        </p:tav>
                                        <p:tav tm="100000">
                                          <p:val>
                                            <p:strVal val="ppt_x"/>
                                          </p:val>
                                        </p:tav>
                                      </p:tavLst>
                                    </p:anim>
                                    <p:anim calcmode="lin" valueType="num">
                                      <p:cBhvr>
                                        <p:cTn id="24" dur="1000"/>
                                        <p:tgtEl>
                                          <p:spTgt spid="15"/>
                                        </p:tgtEl>
                                        <p:attrNameLst>
                                          <p:attrName>ppt_y</p:attrName>
                                        </p:attrNameLst>
                                      </p:cBhvr>
                                      <p:tavLst>
                                        <p:tav tm="0">
                                          <p:val>
                                            <p:strVal val="ppt_y"/>
                                          </p:val>
                                        </p:tav>
                                        <p:tav tm="100000">
                                          <p:val>
                                            <p:strVal val="ppt_y+.1"/>
                                          </p:val>
                                        </p:tav>
                                      </p:tavLst>
                                    </p:anim>
                                    <p:set>
                                      <p:cBhvr>
                                        <p:cTn id="2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đúng hay quá.wav"/>
                                        </p:tgtEl>
                                      </p:cMediaNode>
                                    </p:audio>
                                  </p:subTnLst>
                                </p:cTn>
                              </p:par>
                            </p:childTnLst>
                          </p:cTn>
                        </p:par>
                      </p:childTnLst>
                    </p:cTn>
                  </p:par>
                </p:childTnLst>
              </p:cTn>
              <p:nextCondLst>
                <p:cond evt="onClick" delay="0">
                  <p:tgtEl>
                    <p:spTgt spid="9"/>
                  </p:tgtEl>
                </p:cond>
              </p:nextCondLst>
            </p:seq>
            <p:audio>
              <p:cMediaNode vol="80000">
                <p:cTn id="35" fill="hold" display="0">
                  <p:stCondLst>
                    <p:cond delay="indefinite"/>
                  </p:stCondLst>
                  <p:endCondLst>
                    <p:cond evt="onStopAudio" delay="0">
                      <p:tgtEl>
                        <p:sldTgt/>
                      </p:tgtEl>
                    </p:cond>
                  </p:endCondLst>
                </p:cTn>
                <p:tgtEl>
                  <p:spTgt spid="25"/>
                </p:tgtEl>
              </p:cMediaNode>
            </p:audio>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52325" cy="6858000"/>
          </a:xfrm>
          <a:prstGeom prst="rect">
            <a:avLst/>
          </a:prstGeom>
        </p:spPr>
      </p:pic>
      <p:sp>
        <p:nvSpPr>
          <p:cNvPr id="9" name="Cloud 8"/>
          <p:cNvSpPr/>
          <p:nvPr/>
        </p:nvSpPr>
        <p:spPr>
          <a:xfrm>
            <a:off x="4743743" y="4284822"/>
            <a:ext cx="2982474" cy="1792432"/>
          </a:xfrm>
          <a:prstGeom prst="cloud">
            <a:avLst/>
          </a:prstGeom>
          <a:ln>
            <a:solidFill>
              <a:srgbClr val="0070C0"/>
            </a:solidFill>
          </a:ln>
        </p:spPr>
        <p:style>
          <a:lnRef idx="2">
            <a:schemeClr val="accent3"/>
          </a:lnRef>
          <a:fillRef idx="1">
            <a:schemeClr val="lt1"/>
          </a:fillRef>
          <a:effectRef idx="0">
            <a:schemeClr val="accent3"/>
          </a:effectRef>
          <a:fontRef idx="minor">
            <a:schemeClr val="dk1"/>
          </a:fontRef>
        </p:style>
        <p:txBody>
          <a:bodyPr lIns="63697" tIns="31849" rIns="63697" bIns="31849" rtlCol="0" anchor="ctr"/>
          <a:lstStyle/>
          <a:p>
            <a:pPr algn="ctr" defTabSz="763869">
              <a:defRPr/>
            </a:pPr>
            <a:r>
              <a:rPr lang="en-US" sz="11600" b="1" dirty="0">
                <a:ln w="22225">
                  <a:solidFill>
                    <a:srgbClr val="FF0000"/>
                  </a:solidFill>
                  <a:prstDash val="solid"/>
                </a:ln>
                <a:solidFill>
                  <a:srgbClr val="FF0000"/>
                </a:solidFill>
                <a:latin typeface="Arial"/>
                <a:cs typeface="Arial"/>
              </a:rPr>
              <a:t>4</a:t>
            </a:r>
          </a:p>
        </p:txBody>
      </p:sp>
      <p:grpSp>
        <p:nvGrpSpPr>
          <p:cNvPr id="19" name="Group 18"/>
          <p:cNvGrpSpPr/>
          <p:nvPr/>
        </p:nvGrpSpPr>
        <p:grpSpPr>
          <a:xfrm>
            <a:off x="1341126" y="3986143"/>
            <a:ext cx="3282747" cy="2412815"/>
            <a:chOff x="9632618" y="96622"/>
            <a:chExt cx="6369382" cy="6423898"/>
          </a:xfrm>
        </p:grpSpPr>
        <p:sp>
          <p:nvSpPr>
            <p:cNvPr id="20" name="Oval 19"/>
            <p:cNvSpPr/>
            <p:nvPr/>
          </p:nvSpPr>
          <p:spPr>
            <a:xfrm>
              <a:off x="9632618" y="96622"/>
              <a:ext cx="6369382" cy="6423898"/>
            </a:xfrm>
            <a:prstGeom prst="ellipse">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763869">
                <a:defRPr/>
              </a:pPr>
              <a:endParaRPr lang="en-US" sz="1500">
                <a:ln>
                  <a:solidFill>
                    <a:srgbClr val="FF0000"/>
                  </a:solidFill>
                </a:ln>
                <a:solidFill>
                  <a:srgbClr val="FF0000"/>
                </a:solidFill>
                <a:latin typeface="Arial"/>
                <a:cs typeface="Arial"/>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8630" y="991357"/>
              <a:ext cx="2417416" cy="2309975"/>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770671" y="3535764"/>
              <a:ext cx="2417416" cy="2309975"/>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6871" y="967945"/>
              <a:ext cx="2417416" cy="2309975"/>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911151" y="3465786"/>
              <a:ext cx="2417416" cy="2309975"/>
            </a:xfrm>
            <a:prstGeom prst="rect">
              <a:avLst/>
            </a:prstGeom>
          </p:spPr>
        </p:pic>
      </p:grpSp>
    </p:spTree>
    <p:extLst>
      <p:ext uri="{BB962C8B-B14F-4D97-AF65-F5344CB8AC3E}">
        <p14:creationId xmlns:p14="http://schemas.microsoft.com/office/powerpoint/2010/main" val="10295021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ngochoandesign.com/wp-content/uploads/2023/09/mau-1-hinh-nen-powerpoint-mam-non-dep-ngochoandesign-0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52325" cy="68692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90308" y="1509826"/>
            <a:ext cx="4939629" cy="1569895"/>
          </a:xfrm>
          <a:prstGeom prst="rect">
            <a:avLst/>
          </a:prstGeom>
          <a:noFill/>
        </p:spPr>
        <p:txBody>
          <a:bodyPr wrap="none" lIns="91666" tIns="45836" rIns="91666" bIns="45836">
            <a:spAutoFit/>
          </a:bodyPr>
          <a:lstStyle/>
          <a:p>
            <a:pPr algn="ctr" defTabSz="916665"/>
            <a:r>
              <a:rPr lang="en-US" sz="9600" b="1" dirty="0" err="1" smtClean="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Đánh</a:t>
            </a:r>
            <a:r>
              <a:rPr lang="en-US" sz="9600" b="1" dirty="0" smtClean="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9600" b="1" dirty="0" err="1" smtClean="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giá</a:t>
            </a:r>
            <a:endParaRPr lang="en-US" sz="9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235" y="3719397"/>
            <a:ext cx="2781388" cy="216761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489" y="3694904"/>
            <a:ext cx="2937276" cy="219211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7996" y="3606075"/>
            <a:ext cx="2937276" cy="2192111"/>
          </a:xfrm>
          <a:prstGeom prst="rect">
            <a:avLst/>
          </a:prstGeom>
        </p:spPr>
      </p:pic>
    </p:spTree>
    <p:extLst>
      <p:ext uri="{BB962C8B-B14F-4D97-AF65-F5344CB8AC3E}">
        <p14:creationId xmlns:p14="http://schemas.microsoft.com/office/powerpoint/2010/main" val="10383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pDem-BeThaoVan-692918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21363" y="3124200"/>
            <a:ext cx="609600" cy="609600"/>
          </a:xfrm>
          <a:prstGeom prst="rect">
            <a:avLst/>
          </a:prstGeom>
        </p:spPr>
      </p:pic>
    </p:spTree>
    <p:extLst>
      <p:ext uri="{BB962C8B-B14F-4D97-AF65-F5344CB8AC3E}">
        <p14:creationId xmlns:p14="http://schemas.microsoft.com/office/powerpoint/2010/main" val="98186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20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52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Kia-Con-Buom-Vang-Xuan-Mai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45162" y="5410200"/>
            <a:ext cx="609600" cy="609600"/>
          </a:xfrm>
          <a:prstGeom prst="rect">
            <a:avLst/>
          </a:prstGeom>
        </p:spPr>
      </p:pic>
    </p:spTree>
    <p:extLst>
      <p:ext uri="{BB962C8B-B14F-4D97-AF65-F5344CB8AC3E}">
        <p14:creationId xmlns:p14="http://schemas.microsoft.com/office/powerpoint/2010/main" val="308390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52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ChiOngNauVaEmBe-CandyNgocHa-649012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92762" y="5257800"/>
            <a:ext cx="609600" cy="609600"/>
          </a:xfrm>
          <a:prstGeom prst="rect">
            <a:avLst/>
          </a:prstGeom>
        </p:spPr>
      </p:pic>
    </p:spTree>
    <p:extLst>
      <p:ext uri="{BB962C8B-B14F-4D97-AF65-F5344CB8AC3E}">
        <p14:creationId xmlns:p14="http://schemas.microsoft.com/office/powerpoint/2010/main" val="75203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ngochoandesign.com/wp-content/uploads/2023/09/mau-1-hinh-nen-powerpoint-mam-non-dep-ngochoandesign-0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52325" cy="68692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94451" y="1509826"/>
            <a:ext cx="3931340" cy="1569895"/>
          </a:xfrm>
          <a:prstGeom prst="rect">
            <a:avLst/>
          </a:prstGeom>
          <a:noFill/>
        </p:spPr>
        <p:txBody>
          <a:bodyPr wrap="none" lIns="91666" tIns="45836" rIns="91666" bIns="45836">
            <a:spAutoFit/>
          </a:bodyPr>
          <a:lstStyle/>
          <a:p>
            <a:pPr algn="ctr" defTabSz="916665"/>
            <a:r>
              <a:rPr lang="en-US" sz="9600" b="1" dirty="0" err="1">
                <a:ln w="0"/>
                <a:solidFill>
                  <a:srgbClr val="FF0000"/>
                </a:solidFill>
                <a:effectLst>
                  <a:outerShdw blurRad="38100" dist="25400" dir="5400000" algn="ctr" rotWithShape="0">
                    <a:srgbClr val="6E747A">
                      <a:alpha val="43000"/>
                    </a:srgbClr>
                  </a:outerShdw>
                </a:effectLst>
                <a:latin typeface="VNI-Avo" pitchFamily="2" charset="0"/>
              </a:rPr>
              <a:t>Khám</a:t>
            </a:r>
            <a:r>
              <a:rPr lang="en-US" sz="9600" b="1" dirty="0">
                <a:ln w="0"/>
                <a:solidFill>
                  <a:srgbClr val="FF0000"/>
                </a:solidFill>
                <a:effectLst>
                  <a:outerShdw blurRad="38100" dist="25400" dir="5400000" algn="ctr" rotWithShape="0">
                    <a:srgbClr val="6E747A">
                      <a:alpha val="43000"/>
                    </a:srgbClr>
                  </a:outerShdw>
                </a:effectLst>
                <a:latin typeface="VNI-Avo" pitchFamily="2" charset="0"/>
              </a:rPr>
              <a:t> </a:t>
            </a:r>
            <a:r>
              <a:rPr lang="en-US" sz="9600" b="1" dirty="0" err="1">
                <a:ln w="0"/>
                <a:solidFill>
                  <a:srgbClr val="FF0000"/>
                </a:solidFill>
                <a:effectLst>
                  <a:outerShdw blurRad="38100" dist="25400" dir="5400000" algn="ctr" rotWithShape="0">
                    <a:srgbClr val="6E747A">
                      <a:alpha val="43000"/>
                    </a:srgbClr>
                  </a:outerShdw>
                </a:effectLst>
                <a:latin typeface="VNI-Avo" pitchFamily="2" charset="0"/>
              </a:rPr>
              <a:t>Phá</a:t>
            </a:r>
            <a:endParaRPr lang="en-US" sz="9600" b="1" dirty="0">
              <a:ln w="0"/>
              <a:solidFill>
                <a:srgbClr val="FF0000"/>
              </a:solidFill>
              <a:effectLst>
                <a:outerShdw blurRad="38100" dist="25400" dir="5400000" algn="ctr" rotWithShape="0">
                  <a:srgbClr val="6E747A">
                    <a:alpha val="43000"/>
                  </a:srgbClr>
                </a:outerShdw>
              </a:effectLst>
              <a:latin typeface="VNI-Avo" pitchFamily="2"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6235" y="3719397"/>
            <a:ext cx="2781388" cy="216761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7489" y="3694904"/>
            <a:ext cx="2937276" cy="219211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7996" y="3606075"/>
            <a:ext cx="2937276" cy="2192111"/>
          </a:xfrm>
          <a:prstGeom prst="rect">
            <a:avLst/>
          </a:prstGeom>
        </p:spPr>
      </p:pic>
      <p:pic>
        <p:nvPicPr>
          <p:cNvPr id="3" name="ChiOngNauVaEmBe-CandyNgocHa-64901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21363" y="3124200"/>
            <a:ext cx="609600" cy="609600"/>
          </a:xfrm>
          <a:prstGeom prst="rect">
            <a:avLst/>
          </a:prstGeom>
        </p:spPr>
      </p:pic>
    </p:spTree>
    <p:extLst>
      <p:ext uri="{BB962C8B-B14F-4D97-AF65-F5344CB8AC3E}">
        <p14:creationId xmlns:p14="http://schemas.microsoft.com/office/powerpoint/2010/main" val="321766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37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op 75+ hình nền powerpoint học tập chất lượng full hd cực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6" y="23814"/>
            <a:ext cx="12277851"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WordArt 28"/>
          <p:cNvSpPr>
            <a:spLocks noChangeArrowheads="1" noChangeShapeType="1" noTextEdit="1"/>
          </p:cNvSpPr>
          <p:nvPr/>
        </p:nvSpPr>
        <p:spPr bwMode="auto">
          <a:xfrm>
            <a:off x="1991003" y="2819400"/>
            <a:ext cx="3375771" cy="1062038"/>
          </a:xfrm>
          <a:prstGeom prst="rect">
            <a:avLst/>
          </a:prstGeom>
        </p:spPr>
        <p:txBody>
          <a:bodyPr wrap="none" fromWordArt="1">
            <a:prstTxWarp prst="textPlain">
              <a:avLst>
                <a:gd name="adj" fmla="val 50000"/>
              </a:avLst>
            </a:prstTxWarp>
          </a:bodyPr>
          <a:lstStyle/>
          <a:p>
            <a:pPr algn="ctr"/>
            <a:r>
              <a:rPr lang="en-US" sz="7703" b="1" kern="10">
                <a:ln w="12700">
                  <a:solidFill>
                    <a:schemeClr val="accent2"/>
                  </a:solidFill>
                  <a:round/>
                  <a:headEnd/>
                  <a:tailEnd/>
                </a:ln>
                <a:solidFill>
                  <a:srgbClr val="0000FF"/>
                </a:solidFill>
                <a:effectLst>
                  <a:outerShdw dist="35921" dir="2700000" sy="50000" kx="2115830" algn="bl" rotWithShape="0">
                    <a:srgbClr val="C0C0C0">
                      <a:alpha val="79999"/>
                    </a:srgbClr>
                  </a:outerShdw>
                </a:effectLst>
                <a:latin typeface="Times New Roman"/>
                <a:cs typeface="Times New Roman"/>
              </a:rPr>
              <a:t>Thảo luận</a:t>
            </a:r>
          </a:p>
        </p:txBody>
      </p:sp>
    </p:spTree>
    <p:extLst>
      <p:ext uri="{BB962C8B-B14F-4D97-AF65-F5344CB8AC3E}">
        <p14:creationId xmlns:p14="http://schemas.microsoft.com/office/powerpoint/2010/main" val="2522927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ngochoandesign.com/wp-content/uploads/2023/09/mau-1-hinh-nen-powerpoint-mam-non-dep-ngochoandesign-0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52325" cy="68692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52258" y="1509826"/>
            <a:ext cx="5415720" cy="1569895"/>
          </a:xfrm>
          <a:prstGeom prst="rect">
            <a:avLst/>
          </a:prstGeom>
          <a:noFill/>
        </p:spPr>
        <p:txBody>
          <a:bodyPr wrap="none" lIns="91666" tIns="45836" rIns="91666" bIns="45836">
            <a:spAutoFit/>
          </a:bodyPr>
          <a:lstStyle/>
          <a:p>
            <a:pPr algn="ctr" defTabSz="916665"/>
            <a:r>
              <a:rPr lang="en-US" sz="9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Giải</a:t>
            </a:r>
            <a:r>
              <a:rPr lang="en-US" sz="9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9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thích</a:t>
            </a:r>
            <a:endParaRPr lang="en-US" sz="9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6235" y="3719397"/>
            <a:ext cx="2781388" cy="216761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7489" y="3694904"/>
            <a:ext cx="2937276" cy="219211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7996" y="3606075"/>
            <a:ext cx="2937276" cy="2192111"/>
          </a:xfrm>
          <a:prstGeom prst="rect">
            <a:avLst/>
          </a:prstGeom>
        </p:spPr>
      </p:pic>
      <p:pic>
        <p:nvPicPr>
          <p:cNvPr id="2" name="ChuyenConCaoCaoConCoCoBeat-V.A-399458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26162" y="3690631"/>
            <a:ext cx="609600" cy="609600"/>
          </a:xfrm>
          <a:prstGeom prst="rect">
            <a:avLst/>
          </a:prstGeom>
        </p:spPr>
      </p:pic>
    </p:spTree>
    <p:extLst>
      <p:ext uri="{BB962C8B-B14F-4D97-AF65-F5344CB8AC3E}">
        <p14:creationId xmlns:p14="http://schemas.microsoft.com/office/powerpoint/2010/main" val="160950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3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ơn 116.800 Bướm đêm Bộ Cánh Vẩy Bức ảnh ảnh, hình chụp &amp; hình ảnh trả phí  bản quyền một lần sẵn có - iStock"/>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06" y="1371600"/>
            <a:ext cx="2857500" cy="16002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362" y="1295400"/>
            <a:ext cx="2857500" cy="16002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9362" y="1295400"/>
            <a:ext cx="2857500" cy="1600200"/>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562" y="1371600"/>
            <a:ext cx="2857500" cy="1600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06" y="3352800"/>
            <a:ext cx="2619375" cy="174307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62" y="3379728"/>
            <a:ext cx="2619375" cy="174307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162" y="3413199"/>
            <a:ext cx="2619375" cy="1743075"/>
          </a:xfrm>
          <a:prstGeom prst="rect">
            <a:avLst/>
          </a:prstGeom>
        </p:spPr>
      </p:pic>
    </p:spTree>
    <p:extLst>
      <p:ext uri="{BB962C8B-B14F-4D97-AF65-F5344CB8AC3E}">
        <p14:creationId xmlns:p14="http://schemas.microsoft.com/office/powerpoint/2010/main" val="200193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ơn 116.800 Bướm đêm Bộ Cánh Vẩy Bức ảnh ảnh, hình chụp &amp; hình ảnh trả phí  bản quyền một lần sẵn có - iStock"/>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06" y="1371600"/>
            <a:ext cx="2857500" cy="16002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362" y="1281869"/>
            <a:ext cx="2857500" cy="16002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9362" y="1295400"/>
            <a:ext cx="2857500" cy="1600200"/>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562" y="1371600"/>
            <a:ext cx="2857500" cy="1600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06" y="3352800"/>
            <a:ext cx="2619375" cy="174307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62" y="3379728"/>
            <a:ext cx="2619375" cy="174307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162" y="3413199"/>
            <a:ext cx="2619375" cy="1743075"/>
          </a:xfrm>
          <a:prstGeom prst="rect">
            <a:avLst/>
          </a:prstGeom>
        </p:spPr>
      </p:pic>
    </p:spTree>
    <p:extLst>
      <p:ext uri="{BB962C8B-B14F-4D97-AF65-F5344CB8AC3E}">
        <p14:creationId xmlns:p14="http://schemas.microsoft.com/office/powerpoint/2010/main" val="230329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7"/>
                                        </p:tgtEl>
                                      </p:cBhvr>
                                    </p:animEffect>
                                    <p:animScale>
                                      <p:cBhvr>
                                        <p:cTn id="32" dur="250" autoRev="1" fill="hold"/>
                                        <p:tgtEl>
                                          <p:spTgt spid="7"/>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1445</TotalTime>
  <Words>50</Words>
  <Application>Microsoft Office PowerPoint</Application>
  <PresentationFormat>Custom</PresentationFormat>
  <Paragraphs>26</Paragraphs>
  <Slides>27</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Times New Roman</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RedStar</dc:creator>
  <cp:lastModifiedBy>Admin</cp:lastModifiedBy>
  <cp:revision>151</cp:revision>
  <dcterms:created xsi:type="dcterms:W3CDTF">2022-09-24T03:11:36Z</dcterms:created>
  <dcterms:modified xsi:type="dcterms:W3CDTF">2025-05-15T02:05:25Z</dcterms:modified>
</cp:coreProperties>
</file>