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82887-87B5-43C0-ABF2-17624B1AC3AC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61EF0-4E4D-4538-BBF6-FFC461FD3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13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4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3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3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9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2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4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8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9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3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5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A5C89-DC17-4506-BC9F-96F2CC55825A}" type="datetimeFigureOut">
              <a:rPr lang="en-US" smtClean="0"/>
              <a:t>20/1/2021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FD8D9-1D69-468C-A8B4-99554A58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79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329543"/>
            <a:ext cx="12192000" cy="304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643154" y="2329543"/>
            <a:ext cx="43543" cy="45284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67" y="383168"/>
            <a:ext cx="1004942" cy="162414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290" y="383168"/>
            <a:ext cx="1004942" cy="162414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17" y="370188"/>
            <a:ext cx="1004942" cy="162414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554" y="383174"/>
            <a:ext cx="1004942" cy="162414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762" y="370188"/>
            <a:ext cx="1004942" cy="162414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78" y="383172"/>
            <a:ext cx="1004942" cy="162414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390" y="383168"/>
            <a:ext cx="1004942" cy="162414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662" y="383168"/>
            <a:ext cx="1004942" cy="162414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935" y="383170"/>
            <a:ext cx="1004942" cy="1624149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0096399" y="144032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90706" y="3148314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602770" y="3148314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8</a:t>
            </a:r>
            <a:endParaRPr lang="en-US" sz="287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0105921" y="144032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90706" y="3148314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0602770" y="3217420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7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096399" y="128792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90706" y="3135330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02770" y="3182867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05921" y="136412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90249" y="3161298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75232" y="3217419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138447" y="136412"/>
            <a:ext cx="116891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13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9</a:t>
            </a:r>
            <a:endParaRPr lang="en-US" sz="13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23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-0.66484 0.441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242" y="2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393 L 0.47539 0.38727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5" y="1956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-0.00393 L 0.47578 0.3872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41" y="1956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7643 0.38843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5" y="19421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7643 0.38843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5" y="19421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07407E-6 L 0.14011 0.62709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5" y="31343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0.13958 0.62848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31412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0.13828 0.62709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14" y="31343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4.07407E-6 L 0.13815 0.62709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1" y="3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39 0.38727 L -3.54167E-6 -4.07407E-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76" y="-1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78 0.38727 L -4.58333E-6 4.81481E-6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94" y="-19352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524 0.52014 L -2.5E-6 4.81481E-6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8" y="-26088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515 0.5713 L 2.5E-6 -1.48148E-6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32" y="-28426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11 0.62709 L -2.29167E-6 -4.07407E-6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5" y="-3136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58 0.62848 L -6.25E-7 -4.07407E-6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-31435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28 0.62709 L -2.91667E-6 -4.07407E-6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62" y="-31042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15 0.62709 L -6.25E-7 -1.48148E-6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36" y="-31296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6484 0.4419 L -3.95833E-6 -1.48148E-6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55" y="-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4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4.07407E-6 L -0.58047 0.4419 " pathEditMode="relative" rAng="0" ptsTypes="AA">
                                      <p:cBhvr>
                                        <p:cTn id="2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23" y="22083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-0.58047 0.441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23" y="2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0.47539 0.38727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3" y="19352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47578 0.38727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9" y="19352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7578 0.38473 " pathEditMode="relative" rAng="0" ptsTypes="AA">
                                      <p:cBhvr>
                                        <p:cTn id="2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9" y="19236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7552 0.38658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76" y="19329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07407E-6 L 0.14011 0.62709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5" y="31343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0.13958 0.62848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31412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0.13829 0.62709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66" y="3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5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39 0.38727 L -3.54167E-6 -4.07407E-6 " pathEditMode="relative" rAng="0" ptsTypes="AA">
                                      <p:cBhvr>
                                        <p:cTn id="2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76" y="-19375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78 0.38727 L 1.66667E-6 -2.22222E-6 " pathEditMode="relative" rAng="0" ptsTypes="AA">
                                      <p:cBhvr>
                                        <p:cTn id="2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9" y="-19375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643 0.38843 L -2.5E-6 -4.07407E-6 " pathEditMode="relative" rAng="0" ptsTypes="AA">
                                      <p:cBhvr>
                                        <p:cTn id="27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28" y="-19421"/>
                                    </p:animMotion>
                                  </p:childTnLst>
                                </p:cTn>
                              </p:par>
                              <p:par>
                                <p:cTn id="27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643 0.38843 L 3.33333E-6 -2.22222E-6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28" y="-19421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11 0.62709 L -2.29167E-6 -4.07407E-6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5" y="-31366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58 0.62848 L 2.91667E-6 -4.07407E-6 " pathEditMode="relative" rAng="0" ptsTypes="AA">
                                      <p:cBhvr>
                                        <p:cTn id="28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79" y="-31435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28 0.62709 L -2.5E-6 -4.07407E-6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-3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8047 0.4419 L 1.45833E-6 -4.07407E-6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23" y="-22106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8047 0.4419 L -3.95833E-6 -1.48148E-6 " pathEditMode="relative" rAng="0" ptsTypes="AA">
                                      <p:cBhvr>
                                        <p:cTn id="2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36" y="-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8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7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8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3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-0.4957 0.4419 " pathEditMode="relative" rAng="0" ptsTypes="AA">
                                      <p:cBhvr>
                                        <p:cTn id="3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31" y="22153"/>
                                    </p:animMotion>
                                  </p:childTnLst>
                                </p:cTn>
                              </p:par>
                              <p:par>
                                <p:cTn id="3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4.07407E-6 L -0.49609 0.4419 " pathEditMode="relative" rAng="0" ptsTypes="AA">
                                      <p:cBhvr>
                                        <p:cTn id="35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79" y="21968"/>
                                    </p:animMotion>
                                  </p:childTnLst>
                                </p:cTn>
                              </p:par>
                              <p:par>
                                <p:cTn id="3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-0.49609 0.44051 " pathEditMode="relative" rAng="0" ptsTypes="AA">
                                      <p:cBhvr>
                                        <p:cTn id="3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05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0.47539 0.38727 " pathEditMode="relative" rAng="0" ptsTypes="AA">
                                      <p:cBhvr>
                                        <p:cTn id="3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63" y="19352"/>
                                    </p:animMotion>
                                  </p:childTnLst>
                                </p:cTn>
                              </p:par>
                              <p:par>
                                <p:cTn id="3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47578 0.38727 " pathEditMode="relative" rAng="0" ptsTypes="AA">
                                      <p:cBhvr>
                                        <p:cTn id="3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9" y="19352"/>
                                    </p:animMotion>
                                  </p:childTnLst>
                                </p:cTn>
                              </p:par>
                              <p:par>
                                <p:cTn id="3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7643 0.38843 " pathEditMode="relative" rAng="0" ptsTypes="AA">
                                      <p:cBhvr>
                                        <p:cTn id="3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5" y="19421"/>
                                    </p:animMotion>
                                  </p:childTnLst>
                                </p:cTn>
                              </p:par>
                              <p:par>
                                <p:cTn id="3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7643 0.38843 " pathEditMode="relative" rAng="0" ptsTypes="AA">
                                      <p:cBhvr>
                                        <p:cTn id="3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5" y="19421"/>
                                    </p:animMotion>
                                  </p:childTnLst>
                                </p:cTn>
                              </p:par>
                              <p:par>
                                <p:cTn id="3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07407E-6 L 0.14011 0.62709 " pathEditMode="relative" rAng="0" ptsTypes="AA">
                                      <p:cBhvr>
                                        <p:cTn id="3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5" y="31343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0.13958 0.62848 " pathEditMode="relative" rAng="0" ptsTypes="AA">
                                      <p:cBhvr>
                                        <p:cTn id="3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70" y="3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39 0.38727 L -3.54167E-6 -4.07407E-6 " pathEditMode="relative" rAng="0" ptsTypes="AA">
                                      <p:cBhvr>
                                        <p:cTn id="39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76" y="-19375"/>
                                    </p:animMotion>
                                  </p:childTnLst>
                                </p:cTn>
                              </p:par>
                              <p:par>
                                <p:cTn id="39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578 0.38727 L 1.66667E-6 -2.22222E-6 " pathEditMode="relative" rAng="0" ptsTypes="AA">
                                      <p:cBhvr>
                                        <p:cTn id="3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9" y="-19375"/>
                                    </p:animMotion>
                                  </p:childTnLst>
                                </p:cTn>
                              </p:par>
                              <p:par>
                                <p:cTn id="39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643 0.38843 L -2.5E-6 -4.07407E-6 " pathEditMode="relative" rAng="0" ptsTypes="AA">
                                      <p:cBhvr>
                                        <p:cTn id="39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28" y="-19421"/>
                                    </p:animMotion>
                                  </p:childTnLst>
                                </p:cTn>
                              </p:par>
                              <p:par>
                                <p:cTn id="39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643 0.38843 L 3.33333E-6 -2.22222E-6 " pathEditMode="relative" rAng="0" ptsTypes="AA">
                                      <p:cBhvr>
                                        <p:cTn id="40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28" y="-19421"/>
                                    </p:animMotion>
                                  </p:childTnLst>
                                </p:cTn>
                              </p:par>
                              <p:par>
                                <p:cTn id="40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11 0.62709 L -2.29167E-6 -4.07407E-6 " pathEditMode="relative" rAng="0" ptsTypes="AA">
                                      <p:cBhvr>
                                        <p:cTn id="40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5" y="-31366"/>
                                    </p:animMotion>
                                  </p:childTnLst>
                                </p:cTn>
                              </p:par>
                              <p:par>
                                <p:cTn id="4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58 0.62848 L -6.25E-7 4.81481E-6 " pathEditMode="relative" rAng="0" ptsTypes="AA">
                                      <p:cBhvr>
                                        <p:cTn id="40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-3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57 0.4419 L -2.91667E-6 -4.07407E-6 " pathEditMode="relative" rAng="0" ptsTypes="AA">
                                      <p:cBhvr>
                                        <p:cTn id="40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79" y="-22106"/>
                                    </p:animMotion>
                                  </p:childTnLst>
                                </p:cTn>
                              </p:par>
                              <p:par>
                                <p:cTn id="40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61 0.4419 L 1.45833E-6 -4.07407E-6 " pathEditMode="relative" rAng="0" ptsTypes="AA">
                                      <p:cBhvr>
                                        <p:cTn id="4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05" y="-22106"/>
                                    </p:animMotion>
                                  </p:childTnLst>
                                </p:cTn>
                              </p:par>
                              <p:par>
                                <p:cTn id="4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609 0.44051 L -2.91667E-6 -4.07407E-6 " pathEditMode="relative" rAng="0" ptsTypes="AA">
                                      <p:cBhvr>
                                        <p:cTn id="4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79" y="-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7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8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-0.4108 0.44189 " pathEditMode="relative" rAng="0" ptsTypes="AA">
                                      <p:cBhvr>
                                        <p:cTn id="4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26" y="22014"/>
                                    </p:animMotion>
                                  </p:childTnLst>
                                </p:cTn>
                              </p:par>
                              <p:par>
                                <p:cTn id="4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-0.41132 0.44189 " pathEditMode="relative" rAng="0" ptsTypes="AA">
                                      <p:cBhvr>
                                        <p:cTn id="47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34" y="22338"/>
                                    </p:animMotion>
                                  </p:childTnLst>
                                </p:cTn>
                              </p:par>
                              <p:par>
                                <p:cTn id="4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4.07407E-6 L -0.41172 0.44051 " pathEditMode="relative" rAng="0" ptsTypes="AA">
                                      <p:cBhvr>
                                        <p:cTn id="4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22083"/>
                                    </p:animMotion>
                                  </p:childTnLst>
                                </p:cTn>
                              </p:par>
                              <p:par>
                                <p:cTn id="4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-0.41119 0.43936 " pathEditMode="relative" rAng="0" ptsTypes="AA">
                                      <p:cBhvr>
                                        <p:cTn id="48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60" y="2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0.47071 0.47223 " pathEditMode="relative" rAng="0" ptsTypes="AA">
                                      <p:cBhvr>
                                        <p:cTn id="4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29" y="23611"/>
                                    </p:animMotion>
                                  </p:childTnLst>
                                </p:cTn>
                              </p:par>
                              <p:par>
                                <p:cTn id="4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0.4707 0.47222 " pathEditMode="relative" rAng="0" ptsTypes="AA">
                                      <p:cBhvr>
                                        <p:cTn id="4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29" y="23611"/>
                                    </p:animMotion>
                                  </p:childTnLst>
                                </p:cTn>
                              </p:par>
                              <p:par>
                                <p:cTn id="4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47149 0.46343 " pathEditMode="relative" rAng="0" ptsTypes="AA">
                                      <p:cBhvr>
                                        <p:cTn id="49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68" y="23171"/>
                                    </p:animMotion>
                                  </p:childTnLst>
                                </p:cTn>
                              </p:par>
                              <p:par>
                                <p:cTn id="4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707 0.47222 " pathEditMode="relative" rAng="0" ptsTypes="AA">
                                      <p:cBhvr>
                                        <p:cTn id="49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29" y="23611"/>
                                    </p:animMotion>
                                  </p:childTnLst>
                                </p:cTn>
                              </p:par>
                              <p:par>
                                <p:cTn id="49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07407E-6 L 0.47071 0.47223 " pathEditMode="relative" rAng="0" ptsTypes="AA">
                                      <p:cBhvr>
                                        <p:cTn id="50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29" y="2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0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071 0.47223 L 4.79167E-6 2.22222E-6 " pathEditMode="relative" rAng="0" ptsTypes="AA">
                                      <p:cBhvr>
                                        <p:cTn id="5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90" y="-23750"/>
                                    </p:animMotion>
                                  </p:childTnLst>
                                </p:cTn>
                              </p:par>
                              <p:par>
                                <p:cTn id="5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07 0.47222 L 1.04167E-6 -1.48148E-6 " pathEditMode="relative" rAng="0" ptsTypes="AA">
                                      <p:cBhvr>
                                        <p:cTn id="5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16" y="-23472"/>
                                    </p:animMotion>
                                  </p:childTnLst>
                                </p:cTn>
                              </p:par>
                              <p:par>
                                <p:cTn id="5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149 0.46343 L -3.75E-6 2.22222E-6 " pathEditMode="relative" rAng="0" ptsTypes="AA">
                                      <p:cBhvr>
                                        <p:cTn id="5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42" y="-23310"/>
                                    </p:animMotion>
                                  </p:childTnLst>
                                </p:cTn>
                              </p:par>
                              <p:par>
                                <p:cTn id="5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07 0.47222 L 1.45833E-6 4.81481E-6 " pathEditMode="relative" rAng="0" ptsTypes="AA">
                                      <p:cBhvr>
                                        <p:cTn id="5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77" y="-23588"/>
                                    </p:animMotion>
                                  </p:childTnLst>
                                </p:cTn>
                              </p:par>
                              <p:par>
                                <p:cTn id="5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071 0.47223 L -2.29167E-6 4.81481E-6 " pathEditMode="relative" rAng="0" ptsTypes="AA">
                                      <p:cBhvr>
                                        <p:cTn id="5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42" y="-2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081 0.4419 L 2.29167E-6 -4.07407E-6 " pathEditMode="relative" rAng="0" ptsTypes="AA">
                                      <p:cBhvr>
                                        <p:cTn id="5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60" y="-22106"/>
                                    </p:animMotion>
                                  </p:childTnLst>
                                </p:cTn>
                              </p:par>
                              <p:par>
                                <p:cTn id="5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133 0.4419 L 4.58333E-6 4.81481E-6 " pathEditMode="relative" rAng="0" ptsTypes="AA">
                                      <p:cBhvr>
                                        <p:cTn id="5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-22176"/>
                                    </p:animMotion>
                                  </p:childTnLst>
                                </p:cTn>
                              </p:par>
                              <p:par>
                                <p:cTn id="5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172 0.44051 L 2.08333E-6 2.22222E-6 " pathEditMode="relative" rAng="0" ptsTypes="AA">
                                      <p:cBhvr>
                                        <p:cTn id="5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60" y="-22153"/>
                                    </p:animMotion>
                                  </p:childTnLst>
                                </p:cTn>
                              </p:par>
                              <p:par>
                                <p:cTn id="5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119 0.43936 L -3.95833E-6 -3.7037E-7 " pathEditMode="relative" rAng="0" ptsTypes="AA">
                                      <p:cBhvr>
                                        <p:cTn id="5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73" y="-2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2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3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>
                      <p:stCondLst>
                        <p:cond delay="indefinite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7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8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 build="allAtOnce"/>
      <p:bldP spid="26" grpId="0"/>
      <p:bldP spid="26" grpId="1"/>
      <p:bldP spid="2" grpId="0"/>
      <p:bldP spid="2" grpId="1"/>
      <p:bldP spid="3" grpId="0"/>
      <p:bldP spid="3" grpId="1"/>
      <p:bldP spid="4" grpId="0"/>
      <p:bldP spid="4" grpId="1"/>
      <p:bldP spid="6" grpId="0"/>
      <p:bldP spid="6" grpId="1"/>
      <p:bldP spid="8" grpId="0" build="allAtOnce"/>
      <p:bldP spid="9" grpId="0"/>
      <p:bldP spid="9" grpId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</cp:revision>
  <dcterms:created xsi:type="dcterms:W3CDTF">2021-01-19T07:19:56Z</dcterms:created>
  <dcterms:modified xsi:type="dcterms:W3CDTF">2021-01-20T03:10:06Z</dcterms:modified>
</cp:coreProperties>
</file>