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F29E-29A5-49EB-B4AF-24552F56F6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689-090F-4545-90E4-8BE8971A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6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F29E-29A5-49EB-B4AF-24552F56F6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689-090F-4545-90E4-8BE8971A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4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F29E-29A5-49EB-B4AF-24552F56F6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689-090F-4545-90E4-8BE8971A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5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F29E-29A5-49EB-B4AF-24552F56F6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689-090F-4545-90E4-8BE8971A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8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F29E-29A5-49EB-B4AF-24552F56F6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689-090F-4545-90E4-8BE8971A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8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F29E-29A5-49EB-B4AF-24552F56F6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689-090F-4545-90E4-8BE8971A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4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F29E-29A5-49EB-B4AF-24552F56F6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689-090F-4545-90E4-8BE8971A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9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F29E-29A5-49EB-B4AF-24552F56F6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689-090F-4545-90E4-8BE8971A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0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F29E-29A5-49EB-B4AF-24552F56F6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689-090F-4545-90E4-8BE8971A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7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F29E-29A5-49EB-B4AF-24552F56F6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689-090F-4545-90E4-8BE8971A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F29E-29A5-49EB-B4AF-24552F56F6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B689-090F-4545-90E4-8BE8971A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3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7F29E-29A5-49EB-B4AF-24552F56F6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B689-090F-4545-90E4-8BE8971A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4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5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5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66"/>
            <a:ext cx="12191999" cy="68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66"/>
            <a:ext cx="12191999" cy="68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9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320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2024-01-08T06:14:49Z</dcterms:created>
  <dcterms:modified xsi:type="dcterms:W3CDTF">2024-01-08T06:20:08Z</dcterms:modified>
</cp:coreProperties>
</file>