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3" r:id="rId2"/>
    <p:sldId id="268" r:id="rId3"/>
    <p:sldId id="270" r:id="rId4"/>
    <p:sldId id="272" r:id="rId5"/>
    <p:sldId id="271" r:id="rId6"/>
    <p:sldId id="273" r:id="rId7"/>
    <p:sldId id="274" r:id="rId8"/>
    <p:sldId id="275" r:id="rId9"/>
  </p:sldIdLst>
  <p:sldSz cx="12192000" cy="6858000"/>
  <p:notesSz cx="6858000" cy="9144000"/>
  <p:embeddedFontLst>
    <p:embeddedFont>
      <p:font typeface="#9Slide02 Noi dung dai" panose="02000000000000000000" pitchFamily="2" charset="0"/>
      <p:regular r:id="rId10"/>
    </p:embeddedFont>
    <p:embeddedFont>
      <p:font typeface="#9Slide02 Tieu de dai" panose="02000000000000000000" pitchFamily="2" charset="0"/>
      <p:bold r:id="rId11"/>
    </p:embeddedFont>
    <p:embeddedFont>
      <p:font typeface="iCiel Cadena" panose="02000503000000020004" pitchFamily="50" charset="0"/>
      <p:bold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8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927" autoAdjust="0"/>
  </p:normalViewPr>
  <p:slideViewPr>
    <p:cSldViewPr showGuides="1">
      <p:cViewPr varScale="1">
        <p:scale>
          <a:sx n="75" d="100"/>
          <a:sy n="75" d="100"/>
        </p:scale>
        <p:origin x="97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5.png"/><Relationship Id="rId3" Type="http://schemas.microsoft.com/office/2007/relationships/media" Target="../media/media3.mp4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5.emf"/><Relationship Id="rId10" Type="http://schemas.openxmlformats.org/officeDocument/2006/relationships/image" Target="../media/image11.png"/><Relationship Id="rId4" Type="http://schemas.openxmlformats.org/officeDocument/2006/relationships/video" Target="../media/media3.mp4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5.png"/><Relationship Id="rId3" Type="http://schemas.openxmlformats.org/officeDocument/2006/relationships/video" Target="NULL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microsoft.com/office/2007/relationships/media" Target="../media/media4.mp4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5.png"/><Relationship Id="rId3" Type="http://schemas.microsoft.com/office/2007/relationships/media" Target="../media/media5.mp4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9.png"/><Relationship Id="rId10" Type="http://schemas.openxmlformats.org/officeDocument/2006/relationships/image" Target="../media/image11.pn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5.png"/><Relationship Id="rId3" Type="http://schemas.microsoft.com/office/2007/relationships/media" Target="../media/media5.mp4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9.png"/><Relationship Id="rId10" Type="http://schemas.openxmlformats.org/officeDocument/2006/relationships/image" Target="../media/image11.pn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5.png"/><Relationship Id="rId3" Type="http://schemas.microsoft.com/office/2007/relationships/media" Target="../media/media3.mp4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5.emf"/><Relationship Id="rId10" Type="http://schemas.openxmlformats.org/officeDocument/2006/relationships/image" Target="../media/image11.png"/><Relationship Id="rId4" Type="http://schemas.openxmlformats.org/officeDocument/2006/relationships/video" Target="../media/media3.mp4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5.png"/><Relationship Id="rId3" Type="http://schemas.openxmlformats.org/officeDocument/2006/relationships/video" Target="NULL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microsoft.com/office/2007/relationships/media" Target="../media/media4.mp4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chemeClr val="bg1"/>
                  </a:solidFill>
                  <a:latin typeface="iCiel Cadena" panose="02000503000000020004" pitchFamily="50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762332" y="2133600"/>
            <a:ext cx="8643393" cy="27746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8000"/>
              </a:lnSpc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Trò chơi sẽ có 6 câu hỏi trắc nghiệm.</a:t>
            </a:r>
          </a:p>
          <a:p>
            <a:pPr algn="ctr">
              <a:lnSpc>
                <a:spcPct val="128000"/>
              </a:lnSpc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Để trả lời các câu hỏi này, em hãy đưa ra</a:t>
            </a:r>
            <a:b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kí hiệu KÉO - BÚA - BAO chứa đáp án đúng</a:t>
            </a:r>
            <a:b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mà các em tìm được trước camera nhé!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5433390" y="815554"/>
            <a:ext cx="406842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4"/>
                </a:solidFill>
                <a:latin typeface="+mj-lt"/>
              </a:rPr>
              <a:t>Nhập câu hỏi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đúng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Âm thanh</a:t>
            </a:r>
            <a:b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5433390" y="815554"/>
            <a:ext cx="406842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4"/>
                </a:solidFill>
                <a:latin typeface="+mj-lt"/>
              </a:rPr>
              <a:t>Nhập câu hỏi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đúng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5433390" y="815554"/>
            <a:ext cx="406842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4"/>
                </a:solidFill>
                <a:latin typeface="+mj-lt"/>
              </a:rPr>
              <a:t>Nhập câu hỏi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đúng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15513" y="990600"/>
              <a:ext cx="146873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5433390" y="815554"/>
            <a:ext cx="406842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4"/>
                </a:solidFill>
                <a:latin typeface="+mj-lt"/>
              </a:rPr>
              <a:t>Nhập câu hỏi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đúng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5433390" y="815554"/>
            <a:ext cx="406842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4"/>
                </a:solidFill>
                <a:latin typeface="+mj-lt"/>
              </a:rPr>
              <a:t>Nhập câu hỏi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đúng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9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2726" y="990600"/>
              <a:ext cx="145430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6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5433390" y="815554"/>
            <a:ext cx="406842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4"/>
                </a:solidFill>
                <a:latin typeface="+mj-lt"/>
              </a:rPr>
              <a:t>Nhập câu hỏi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đúng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Đáp án sai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1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125</TotalTime>
  <Words>141</Words>
  <Application>Microsoft Office PowerPoint</Application>
  <PresentationFormat>Widescreen</PresentationFormat>
  <Paragraphs>36</Paragraphs>
  <Slides>8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#9Slide02 Tieu de dai</vt:lpstr>
      <vt:lpstr>iCiel Cadena</vt:lpstr>
      <vt:lpstr>#9Slide02 Noi dung dai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Bap Tro Giang</Manager>
  <Company>Bap Tro Giang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Bap Tro Giang</dc:title>
  <dc:subject>Bap Tro Giang</dc:subject>
  <dc:creator>Bap Tro Giang</dc:creator>
  <cp:keywords/>
  <dc:description>Bap Tro Giang</dc:description>
  <cp:lastModifiedBy>Bap</cp:lastModifiedBy>
  <cp:revision>6</cp:revision>
  <dcterms:created xsi:type="dcterms:W3CDTF">2021-09-14T09:51:34Z</dcterms:created>
  <dcterms:modified xsi:type="dcterms:W3CDTF">2021-09-14T11:59:39Z</dcterms:modified>
  <cp:category>Bap Tro Giang</cp:category>
  <cp:contentStatus/>
</cp:coreProperties>
</file>