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86" r:id="rId4"/>
    <p:sldMasterId id="2147483710" r:id="rId5"/>
    <p:sldMasterId id="2147483722" r:id="rId6"/>
    <p:sldMasterId id="2147483746" r:id="rId7"/>
    <p:sldMasterId id="2147483770" r:id="rId8"/>
    <p:sldMasterId id="2147483784" r:id="rId9"/>
    <p:sldMasterId id="2147483796" r:id="rId10"/>
  </p:sldMasterIdLst>
  <p:notesMasterIdLst>
    <p:notesMasterId r:id="rId44"/>
  </p:notesMasterIdLst>
  <p:sldIdLst>
    <p:sldId id="474" r:id="rId11"/>
    <p:sldId id="475" r:id="rId12"/>
    <p:sldId id="279" r:id="rId13"/>
    <p:sldId id="469" r:id="rId14"/>
    <p:sldId id="520" r:id="rId15"/>
    <p:sldId id="510" r:id="rId16"/>
    <p:sldId id="521" r:id="rId17"/>
    <p:sldId id="522" r:id="rId18"/>
    <p:sldId id="523" r:id="rId19"/>
    <p:sldId id="511" r:id="rId20"/>
    <p:sldId id="524" r:id="rId21"/>
    <p:sldId id="470" r:id="rId22"/>
    <p:sldId id="495" r:id="rId23"/>
    <p:sldId id="525" r:id="rId24"/>
    <p:sldId id="527" r:id="rId25"/>
    <p:sldId id="528" r:id="rId26"/>
    <p:sldId id="529" r:id="rId27"/>
    <p:sldId id="530" r:id="rId28"/>
    <p:sldId id="531" r:id="rId29"/>
    <p:sldId id="532" r:id="rId30"/>
    <p:sldId id="533" r:id="rId31"/>
    <p:sldId id="514" r:id="rId32"/>
    <p:sldId id="534" r:id="rId33"/>
    <p:sldId id="535" r:id="rId34"/>
    <p:sldId id="536" r:id="rId35"/>
    <p:sldId id="492" r:id="rId36"/>
    <p:sldId id="508" r:id="rId37"/>
    <p:sldId id="537" r:id="rId38"/>
    <p:sldId id="538" r:id="rId39"/>
    <p:sldId id="494" r:id="rId40"/>
    <p:sldId id="472" r:id="rId41"/>
    <p:sldId id="309" r:id="rId42"/>
    <p:sldId id="51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2E9B13-CACA-462F-A45B-8B09A071E6BC}">
          <p14:sldIdLst>
            <p14:sldId id="474"/>
            <p14:sldId id="475"/>
            <p14:sldId id="279"/>
            <p14:sldId id="469"/>
            <p14:sldId id="520"/>
            <p14:sldId id="510"/>
            <p14:sldId id="521"/>
            <p14:sldId id="522"/>
            <p14:sldId id="523"/>
            <p14:sldId id="511"/>
            <p14:sldId id="524"/>
            <p14:sldId id="470"/>
            <p14:sldId id="495"/>
            <p14:sldId id="525"/>
            <p14:sldId id="527"/>
            <p14:sldId id="528"/>
            <p14:sldId id="529"/>
            <p14:sldId id="530"/>
            <p14:sldId id="531"/>
            <p14:sldId id="532"/>
            <p14:sldId id="533"/>
            <p14:sldId id="514"/>
            <p14:sldId id="534"/>
            <p14:sldId id="535"/>
            <p14:sldId id="536"/>
            <p14:sldId id="492"/>
            <p14:sldId id="508"/>
            <p14:sldId id="537"/>
            <p14:sldId id="538"/>
            <p14:sldId id="494"/>
            <p14:sldId id="472"/>
            <p14:sldId id="309"/>
            <p14:sldId id="519"/>
          </p14:sldIdLst>
        </p14:section>
        <p14:section name="Untitled Section" id="{E02B88F4-99B8-4106-97C7-9ABDE0127A3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82" d="100"/>
          <a:sy n="82" d="100"/>
        </p:scale>
        <p:origin x="126" y="294"/>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S&#193;NG%20KI&#7870;N%20KINH%20NGHI&#7878;M\THEO%20D&#213;I%20L&#7882;CH%20TR&#7842;%20&#272;&#416;N%20BI&#7878;N%20PH&#193;P.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E:\S&#193;NG%20KI&#7870;N%20KINH%20NGHI&#7878;M\THEO%20D&#213;I%20L&#7882;CH%20TR&#7842;%20&#272;&#416;N%20BI&#7878;N%20PH&#193;P.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S&#193;NG%20KI&#7870;N%20KINH%20NGHI&#7878;M\THEO%20D&#213;I%20L&#7882;CH%20TR&#7842;%20&#272;&#416;N%20BI&#7878;N%20PH&#193;P.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E:\S&#193;NG%20KI&#7870;N%20KINH%20NGHI&#7878;M\THEO%20D&#213;I%20L&#7882;CH%20TR&#7842;%20&#272;&#416;N%20BI&#7878;N%20PH&#193;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600" b="1" i="0" u="none" strike="noStrike" cap="all" normalizeH="0" baseline="0">
                <a:effectLst/>
              </a:rPr>
              <a:t>BẢNG KHẢO SÁT HỨNG THÚ VỚI MÔN TOÁN ĐẦU NĂM</a:t>
            </a:r>
            <a:endParaRPr lang="en-US"/>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Sheet3!$N$12</c:f>
              <c:strCache>
                <c:ptCount val="1"/>
                <c:pt idx="0">
                  <c:v>TSHS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Sheet3!$M$13</c:f>
              <c:strCache>
                <c:ptCount val="1"/>
                <c:pt idx="0">
                  <c:v>Giữa KHI</c:v>
                </c:pt>
              </c:strCache>
            </c:strRef>
          </c:cat>
          <c:val>
            <c:numRef>
              <c:f>Sheet3!$N$13</c:f>
              <c:numCache>
                <c:formatCode>General</c:formatCode>
                <c:ptCount val="1"/>
                <c:pt idx="0">
                  <c:v>51</c:v>
                </c:pt>
              </c:numCache>
            </c:numRef>
          </c:val>
          <c:extLst>
            <c:ext xmlns:c16="http://schemas.microsoft.com/office/drawing/2014/chart" uri="{C3380CC4-5D6E-409C-BE32-E72D297353CC}">
              <c16:uniqueId val="{00000000-496C-4222-B3C7-1BAEC808014D}"/>
            </c:ext>
          </c:extLst>
        </c:ser>
        <c:ser>
          <c:idx val="1"/>
          <c:order val="1"/>
          <c:tx>
            <c:strRef>
              <c:f>Sheet3!$O$12</c:f>
              <c:strCache>
                <c:ptCount val="1"/>
                <c:pt idx="0">
                  <c:v>Rất thích</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Sheet3!$M$13</c:f>
              <c:strCache>
                <c:ptCount val="1"/>
                <c:pt idx="0">
                  <c:v>Giữa KHI</c:v>
                </c:pt>
              </c:strCache>
            </c:strRef>
          </c:cat>
          <c:val>
            <c:numRef>
              <c:f>Sheet3!$O$13</c:f>
              <c:numCache>
                <c:formatCode>General</c:formatCode>
                <c:ptCount val="1"/>
                <c:pt idx="0">
                  <c:v>5</c:v>
                </c:pt>
              </c:numCache>
            </c:numRef>
          </c:val>
          <c:extLst>
            <c:ext xmlns:c16="http://schemas.microsoft.com/office/drawing/2014/chart" uri="{C3380CC4-5D6E-409C-BE32-E72D297353CC}">
              <c16:uniqueId val="{00000001-496C-4222-B3C7-1BAEC808014D}"/>
            </c:ext>
          </c:extLst>
        </c:ser>
        <c:ser>
          <c:idx val="2"/>
          <c:order val="2"/>
          <c:tx>
            <c:strRef>
              <c:f>Sheet3!$P$12</c:f>
              <c:strCache>
                <c:ptCount val="1"/>
                <c:pt idx="0">
                  <c:v>Thích</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Sheet3!$M$13</c:f>
              <c:strCache>
                <c:ptCount val="1"/>
                <c:pt idx="0">
                  <c:v>Giữa KHI</c:v>
                </c:pt>
              </c:strCache>
            </c:strRef>
          </c:cat>
          <c:val>
            <c:numRef>
              <c:f>Sheet3!$P$13</c:f>
              <c:numCache>
                <c:formatCode>General</c:formatCode>
                <c:ptCount val="1"/>
                <c:pt idx="0">
                  <c:v>10</c:v>
                </c:pt>
              </c:numCache>
            </c:numRef>
          </c:val>
          <c:extLst>
            <c:ext xmlns:c16="http://schemas.microsoft.com/office/drawing/2014/chart" uri="{C3380CC4-5D6E-409C-BE32-E72D297353CC}">
              <c16:uniqueId val="{00000002-496C-4222-B3C7-1BAEC808014D}"/>
            </c:ext>
          </c:extLst>
        </c:ser>
        <c:ser>
          <c:idx val="3"/>
          <c:order val="3"/>
          <c:tx>
            <c:strRef>
              <c:f>Sheet3!$Q$12</c:f>
              <c:strCache>
                <c:ptCount val="1"/>
                <c:pt idx="0">
                  <c:v>Bình thường</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Sheet3!$M$13</c:f>
              <c:strCache>
                <c:ptCount val="1"/>
                <c:pt idx="0">
                  <c:v>Giữa KHI</c:v>
                </c:pt>
              </c:strCache>
            </c:strRef>
          </c:cat>
          <c:val>
            <c:numRef>
              <c:f>Sheet3!$Q$13</c:f>
              <c:numCache>
                <c:formatCode>General</c:formatCode>
                <c:ptCount val="1"/>
                <c:pt idx="0">
                  <c:v>21</c:v>
                </c:pt>
              </c:numCache>
            </c:numRef>
          </c:val>
          <c:extLst>
            <c:ext xmlns:c16="http://schemas.microsoft.com/office/drawing/2014/chart" uri="{C3380CC4-5D6E-409C-BE32-E72D297353CC}">
              <c16:uniqueId val="{00000003-496C-4222-B3C7-1BAEC808014D}"/>
            </c:ext>
          </c:extLst>
        </c:ser>
        <c:ser>
          <c:idx val="4"/>
          <c:order val="4"/>
          <c:tx>
            <c:strRef>
              <c:f>Sheet3!$R$12</c:f>
              <c:strCache>
                <c:ptCount val="1"/>
                <c:pt idx="0">
                  <c:v>Không thích</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Sheet3!$M$13</c:f>
              <c:strCache>
                <c:ptCount val="1"/>
                <c:pt idx="0">
                  <c:v>Giữa KHI</c:v>
                </c:pt>
              </c:strCache>
            </c:strRef>
          </c:cat>
          <c:val>
            <c:numRef>
              <c:f>Sheet3!$R$13</c:f>
              <c:numCache>
                <c:formatCode>General</c:formatCode>
                <c:ptCount val="1"/>
                <c:pt idx="0">
                  <c:v>15</c:v>
                </c:pt>
              </c:numCache>
            </c:numRef>
          </c:val>
          <c:extLst>
            <c:ext xmlns:c16="http://schemas.microsoft.com/office/drawing/2014/chart" uri="{C3380CC4-5D6E-409C-BE32-E72D297353CC}">
              <c16:uniqueId val="{00000004-496C-4222-B3C7-1BAEC808014D}"/>
            </c:ext>
          </c:extLst>
        </c:ser>
        <c:dLbls>
          <c:dLblPos val="outEnd"/>
          <c:showLegendKey val="0"/>
          <c:showVal val="1"/>
          <c:showCatName val="0"/>
          <c:showSerName val="0"/>
          <c:showPercent val="0"/>
          <c:showBubbleSize val="0"/>
        </c:dLbls>
        <c:gapWidth val="444"/>
        <c:overlap val="-90"/>
        <c:axId val="528157984"/>
        <c:axId val="528154744"/>
      </c:barChart>
      <c:catAx>
        <c:axId val="528157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528154744"/>
        <c:crosses val="autoZero"/>
        <c:auto val="1"/>
        <c:lblAlgn val="ctr"/>
        <c:lblOffset val="100"/>
        <c:noMultiLvlLbl val="0"/>
      </c:catAx>
      <c:valAx>
        <c:axId val="528154744"/>
        <c:scaling>
          <c:orientation val="minMax"/>
        </c:scaling>
        <c:delete val="1"/>
        <c:axPos val="l"/>
        <c:numFmt formatCode="General" sourceLinked="1"/>
        <c:majorTickMark val="none"/>
        <c:minorTickMark val="none"/>
        <c:tickLblPos val="nextTo"/>
        <c:crossAx val="5281579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600" b="1" i="0" u="none" strike="noStrike" cap="all" normalizeH="0" baseline="0">
                <a:effectLst/>
              </a:rPr>
              <a:t>KẾT QUẢ KHẢO SÁT ĐẦU NĂM </a:t>
            </a:r>
            <a:endParaRPr lang="en-US"/>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Sheet4!$N$10</c:f>
              <c:strCache>
                <c:ptCount val="1"/>
                <c:pt idx="0">
                  <c:v>TSHS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Sheet4!$M$11</c:f>
              <c:strCache>
                <c:ptCount val="1"/>
                <c:pt idx="0">
                  <c:v>Giữa KHI</c:v>
                </c:pt>
              </c:strCache>
            </c:strRef>
          </c:cat>
          <c:val>
            <c:numRef>
              <c:f>Sheet4!$N$11</c:f>
              <c:numCache>
                <c:formatCode>General</c:formatCode>
                <c:ptCount val="1"/>
                <c:pt idx="0">
                  <c:v>51</c:v>
                </c:pt>
              </c:numCache>
            </c:numRef>
          </c:val>
          <c:extLst>
            <c:ext xmlns:c16="http://schemas.microsoft.com/office/drawing/2014/chart" uri="{C3380CC4-5D6E-409C-BE32-E72D297353CC}">
              <c16:uniqueId val="{00000000-8A64-49E1-AAFF-33EB9AF96325}"/>
            </c:ext>
          </c:extLst>
        </c:ser>
        <c:ser>
          <c:idx val="1"/>
          <c:order val="1"/>
          <c:tx>
            <c:strRef>
              <c:f>Sheet4!$O$10</c:f>
              <c:strCache>
                <c:ptCount val="1"/>
                <c:pt idx="0">
                  <c:v>Điểm 9-10</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Sheet4!$M$11</c:f>
              <c:strCache>
                <c:ptCount val="1"/>
                <c:pt idx="0">
                  <c:v>Giữa KHI</c:v>
                </c:pt>
              </c:strCache>
            </c:strRef>
          </c:cat>
          <c:val>
            <c:numRef>
              <c:f>Sheet4!$O$11</c:f>
              <c:numCache>
                <c:formatCode>General</c:formatCode>
                <c:ptCount val="1"/>
                <c:pt idx="0">
                  <c:v>5</c:v>
                </c:pt>
              </c:numCache>
            </c:numRef>
          </c:val>
          <c:extLst>
            <c:ext xmlns:c16="http://schemas.microsoft.com/office/drawing/2014/chart" uri="{C3380CC4-5D6E-409C-BE32-E72D297353CC}">
              <c16:uniqueId val="{00000001-8A64-49E1-AAFF-33EB9AF96325}"/>
            </c:ext>
          </c:extLst>
        </c:ser>
        <c:ser>
          <c:idx val="2"/>
          <c:order val="2"/>
          <c:tx>
            <c:strRef>
              <c:f>Sheet4!$P$10</c:f>
              <c:strCache>
                <c:ptCount val="1"/>
                <c:pt idx="0">
                  <c:v>Điểm 7-8</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Sheet4!$M$11</c:f>
              <c:strCache>
                <c:ptCount val="1"/>
                <c:pt idx="0">
                  <c:v>Giữa KHI</c:v>
                </c:pt>
              </c:strCache>
            </c:strRef>
          </c:cat>
          <c:val>
            <c:numRef>
              <c:f>Sheet4!$P$11</c:f>
              <c:numCache>
                <c:formatCode>General</c:formatCode>
                <c:ptCount val="1"/>
                <c:pt idx="0">
                  <c:v>17</c:v>
                </c:pt>
              </c:numCache>
            </c:numRef>
          </c:val>
          <c:extLst>
            <c:ext xmlns:c16="http://schemas.microsoft.com/office/drawing/2014/chart" uri="{C3380CC4-5D6E-409C-BE32-E72D297353CC}">
              <c16:uniqueId val="{00000002-8A64-49E1-AAFF-33EB9AF96325}"/>
            </c:ext>
          </c:extLst>
        </c:ser>
        <c:ser>
          <c:idx val="3"/>
          <c:order val="3"/>
          <c:tx>
            <c:strRef>
              <c:f>Sheet4!$Q$10</c:f>
              <c:strCache>
                <c:ptCount val="1"/>
                <c:pt idx="0">
                  <c:v>Điểm 5-6</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Sheet4!$M$11</c:f>
              <c:strCache>
                <c:ptCount val="1"/>
                <c:pt idx="0">
                  <c:v>Giữa KHI</c:v>
                </c:pt>
              </c:strCache>
            </c:strRef>
          </c:cat>
          <c:val>
            <c:numRef>
              <c:f>Sheet4!$Q$11</c:f>
              <c:numCache>
                <c:formatCode>General</c:formatCode>
                <c:ptCount val="1"/>
                <c:pt idx="0">
                  <c:v>19</c:v>
                </c:pt>
              </c:numCache>
            </c:numRef>
          </c:val>
          <c:extLst>
            <c:ext xmlns:c16="http://schemas.microsoft.com/office/drawing/2014/chart" uri="{C3380CC4-5D6E-409C-BE32-E72D297353CC}">
              <c16:uniqueId val="{00000003-8A64-49E1-AAFF-33EB9AF96325}"/>
            </c:ext>
          </c:extLst>
        </c:ser>
        <c:ser>
          <c:idx val="4"/>
          <c:order val="4"/>
          <c:tx>
            <c:strRef>
              <c:f>Sheet4!$R$10</c:f>
              <c:strCache>
                <c:ptCount val="1"/>
                <c:pt idx="0">
                  <c:v>Điểm 1-4</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Sheet4!$M$11</c:f>
              <c:strCache>
                <c:ptCount val="1"/>
                <c:pt idx="0">
                  <c:v>Giữa KHI</c:v>
                </c:pt>
              </c:strCache>
            </c:strRef>
          </c:cat>
          <c:val>
            <c:numRef>
              <c:f>Sheet4!$R$11</c:f>
              <c:numCache>
                <c:formatCode>General</c:formatCode>
                <c:ptCount val="1"/>
                <c:pt idx="0">
                  <c:v>10</c:v>
                </c:pt>
              </c:numCache>
            </c:numRef>
          </c:val>
          <c:extLst>
            <c:ext xmlns:c16="http://schemas.microsoft.com/office/drawing/2014/chart" uri="{C3380CC4-5D6E-409C-BE32-E72D297353CC}">
              <c16:uniqueId val="{00000004-8A64-49E1-AAFF-33EB9AF96325}"/>
            </c:ext>
          </c:extLst>
        </c:ser>
        <c:dLbls>
          <c:dLblPos val="outEnd"/>
          <c:showLegendKey val="0"/>
          <c:showVal val="1"/>
          <c:showCatName val="0"/>
          <c:showSerName val="0"/>
          <c:showPercent val="0"/>
          <c:showBubbleSize val="0"/>
        </c:dLbls>
        <c:gapWidth val="444"/>
        <c:overlap val="-90"/>
        <c:axId val="369371456"/>
        <c:axId val="369371816"/>
      </c:barChart>
      <c:catAx>
        <c:axId val="369371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369371816"/>
        <c:crosses val="autoZero"/>
        <c:auto val="1"/>
        <c:lblAlgn val="ctr"/>
        <c:lblOffset val="100"/>
        <c:noMultiLvlLbl val="0"/>
      </c:catAx>
      <c:valAx>
        <c:axId val="369371816"/>
        <c:scaling>
          <c:orientation val="minMax"/>
        </c:scaling>
        <c:delete val="1"/>
        <c:axPos val="l"/>
        <c:numFmt formatCode="General" sourceLinked="1"/>
        <c:majorTickMark val="none"/>
        <c:minorTickMark val="none"/>
        <c:tickLblPos val="nextTo"/>
        <c:crossAx val="3693714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BẢNG</a:t>
            </a:r>
            <a:r>
              <a:rPr lang="en-US" baseline="0"/>
              <a:t> SO SÁNH HỨNG THÚ HỌC TOÁN</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Sheet3!$M$13</c:f>
              <c:strCache>
                <c:ptCount val="1"/>
                <c:pt idx="0">
                  <c:v>Giữa KHI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Sheet3!$N$12:$R$12</c:f>
              <c:strCache>
                <c:ptCount val="5"/>
                <c:pt idx="0">
                  <c:v>TSHS</c:v>
                </c:pt>
                <c:pt idx="1">
                  <c:v>Rất thích</c:v>
                </c:pt>
                <c:pt idx="2">
                  <c:v>Thích</c:v>
                </c:pt>
                <c:pt idx="3">
                  <c:v>Bình thường</c:v>
                </c:pt>
                <c:pt idx="4">
                  <c:v>Không thích</c:v>
                </c:pt>
              </c:strCache>
            </c:strRef>
          </c:cat>
          <c:val>
            <c:numRef>
              <c:f>Sheet3!$N$13:$R$13</c:f>
              <c:numCache>
                <c:formatCode>General</c:formatCode>
                <c:ptCount val="5"/>
                <c:pt idx="0">
                  <c:v>51</c:v>
                </c:pt>
                <c:pt idx="1">
                  <c:v>5</c:v>
                </c:pt>
                <c:pt idx="2">
                  <c:v>10</c:v>
                </c:pt>
                <c:pt idx="3">
                  <c:v>21</c:v>
                </c:pt>
                <c:pt idx="4">
                  <c:v>15</c:v>
                </c:pt>
              </c:numCache>
            </c:numRef>
          </c:val>
          <c:extLst>
            <c:ext xmlns:c16="http://schemas.microsoft.com/office/drawing/2014/chart" uri="{C3380CC4-5D6E-409C-BE32-E72D297353CC}">
              <c16:uniqueId val="{00000000-5931-404F-AA11-D2B06EDB291C}"/>
            </c:ext>
          </c:extLst>
        </c:ser>
        <c:ser>
          <c:idx val="1"/>
          <c:order val="1"/>
          <c:tx>
            <c:strRef>
              <c:f>Sheet3!$M$14</c:f>
              <c:strCache>
                <c:ptCount val="1"/>
                <c:pt idx="0">
                  <c:v>Giữa KHII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Sheet3!$N$12:$R$12</c:f>
              <c:strCache>
                <c:ptCount val="5"/>
                <c:pt idx="0">
                  <c:v>TSHS</c:v>
                </c:pt>
                <c:pt idx="1">
                  <c:v>Rất thích</c:v>
                </c:pt>
                <c:pt idx="2">
                  <c:v>Thích</c:v>
                </c:pt>
                <c:pt idx="3">
                  <c:v>Bình thường</c:v>
                </c:pt>
                <c:pt idx="4">
                  <c:v>Không thích</c:v>
                </c:pt>
              </c:strCache>
            </c:strRef>
          </c:cat>
          <c:val>
            <c:numRef>
              <c:f>Sheet3!$N$14:$R$14</c:f>
              <c:numCache>
                <c:formatCode>General</c:formatCode>
                <c:ptCount val="5"/>
                <c:pt idx="0">
                  <c:v>51</c:v>
                </c:pt>
                <c:pt idx="1">
                  <c:v>15</c:v>
                </c:pt>
                <c:pt idx="2">
                  <c:v>26</c:v>
                </c:pt>
                <c:pt idx="3">
                  <c:v>10</c:v>
                </c:pt>
              </c:numCache>
            </c:numRef>
          </c:val>
          <c:extLst>
            <c:ext xmlns:c16="http://schemas.microsoft.com/office/drawing/2014/chart" uri="{C3380CC4-5D6E-409C-BE32-E72D297353CC}">
              <c16:uniqueId val="{00000001-5931-404F-AA11-D2B06EDB291C}"/>
            </c:ext>
          </c:extLst>
        </c:ser>
        <c:dLbls>
          <c:dLblPos val="outEnd"/>
          <c:showLegendKey val="0"/>
          <c:showVal val="1"/>
          <c:showCatName val="0"/>
          <c:showSerName val="0"/>
          <c:showPercent val="0"/>
          <c:showBubbleSize val="0"/>
        </c:dLbls>
        <c:gapWidth val="219"/>
        <c:overlap val="-27"/>
        <c:axId val="528163744"/>
        <c:axId val="528162664"/>
      </c:barChart>
      <c:catAx>
        <c:axId val="52816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162664"/>
        <c:crosses val="autoZero"/>
        <c:auto val="1"/>
        <c:lblAlgn val="ctr"/>
        <c:lblOffset val="100"/>
        <c:noMultiLvlLbl val="0"/>
      </c:catAx>
      <c:valAx>
        <c:axId val="52816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163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BẢNG</a:t>
            </a:r>
            <a:r>
              <a:rPr lang="en-US" baseline="0"/>
              <a:t> SO SÁNH KẾT QUẢ HỌC  TOÁN</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Sheet4!$M$11</c:f>
              <c:strCache>
                <c:ptCount val="1"/>
                <c:pt idx="0">
                  <c:v>Giữa KHI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Sheet4!$N$10:$R$10</c:f>
              <c:strCache>
                <c:ptCount val="5"/>
                <c:pt idx="0">
                  <c:v>TSHS</c:v>
                </c:pt>
                <c:pt idx="1">
                  <c:v>Điểm 9-10</c:v>
                </c:pt>
                <c:pt idx="2">
                  <c:v>Điểm 7-8</c:v>
                </c:pt>
                <c:pt idx="3">
                  <c:v>Điểm 5-6</c:v>
                </c:pt>
                <c:pt idx="4">
                  <c:v>Điểm 1-4</c:v>
                </c:pt>
              </c:strCache>
            </c:strRef>
          </c:cat>
          <c:val>
            <c:numRef>
              <c:f>Sheet4!$N$11:$R$11</c:f>
              <c:numCache>
                <c:formatCode>General</c:formatCode>
                <c:ptCount val="5"/>
                <c:pt idx="0">
                  <c:v>51</c:v>
                </c:pt>
                <c:pt idx="1">
                  <c:v>5</c:v>
                </c:pt>
                <c:pt idx="2">
                  <c:v>17</c:v>
                </c:pt>
                <c:pt idx="3">
                  <c:v>19</c:v>
                </c:pt>
                <c:pt idx="4">
                  <c:v>10</c:v>
                </c:pt>
              </c:numCache>
            </c:numRef>
          </c:val>
          <c:extLst>
            <c:ext xmlns:c16="http://schemas.microsoft.com/office/drawing/2014/chart" uri="{C3380CC4-5D6E-409C-BE32-E72D297353CC}">
              <c16:uniqueId val="{00000000-F675-4EBB-B4FC-60A92B8241FE}"/>
            </c:ext>
          </c:extLst>
        </c:ser>
        <c:ser>
          <c:idx val="1"/>
          <c:order val="1"/>
          <c:tx>
            <c:strRef>
              <c:f>Sheet4!$M$12</c:f>
              <c:strCache>
                <c:ptCount val="1"/>
                <c:pt idx="0">
                  <c:v>Giữa KHII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Sheet4!$N$10:$R$10</c:f>
              <c:strCache>
                <c:ptCount val="5"/>
                <c:pt idx="0">
                  <c:v>TSHS</c:v>
                </c:pt>
                <c:pt idx="1">
                  <c:v>Điểm 9-10</c:v>
                </c:pt>
                <c:pt idx="2">
                  <c:v>Điểm 7-8</c:v>
                </c:pt>
                <c:pt idx="3">
                  <c:v>Điểm 5-6</c:v>
                </c:pt>
                <c:pt idx="4">
                  <c:v>Điểm 1-4</c:v>
                </c:pt>
              </c:strCache>
            </c:strRef>
          </c:cat>
          <c:val>
            <c:numRef>
              <c:f>Sheet4!$N$12:$R$12</c:f>
              <c:numCache>
                <c:formatCode>General</c:formatCode>
                <c:ptCount val="5"/>
                <c:pt idx="0">
                  <c:v>51</c:v>
                </c:pt>
                <c:pt idx="1">
                  <c:v>16</c:v>
                </c:pt>
                <c:pt idx="2">
                  <c:v>23</c:v>
                </c:pt>
                <c:pt idx="3">
                  <c:v>12</c:v>
                </c:pt>
              </c:numCache>
            </c:numRef>
          </c:val>
          <c:extLst>
            <c:ext xmlns:c16="http://schemas.microsoft.com/office/drawing/2014/chart" uri="{C3380CC4-5D6E-409C-BE32-E72D297353CC}">
              <c16:uniqueId val="{00000001-F675-4EBB-B4FC-60A92B8241FE}"/>
            </c:ext>
          </c:extLst>
        </c:ser>
        <c:dLbls>
          <c:dLblPos val="outEnd"/>
          <c:showLegendKey val="0"/>
          <c:showVal val="1"/>
          <c:showCatName val="0"/>
          <c:showSerName val="0"/>
          <c:showPercent val="0"/>
          <c:showBubbleSize val="0"/>
        </c:dLbls>
        <c:gapWidth val="219"/>
        <c:overlap val="-27"/>
        <c:axId val="542224624"/>
        <c:axId val="542219584"/>
      </c:barChart>
      <c:catAx>
        <c:axId val="54222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219584"/>
        <c:crosses val="autoZero"/>
        <c:auto val="1"/>
        <c:lblAlgn val="ctr"/>
        <c:lblOffset val="100"/>
        <c:noMultiLvlLbl val="0"/>
      </c:catAx>
      <c:valAx>
        <c:axId val="542219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224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976FB-A0D5-4402-8584-8E9CC9749E19}"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49861-85DA-4F2D-AE0B-5F0F6BD497E4}" type="slidenum">
              <a:rPr lang="en-GB" smtClean="0"/>
              <a:t>‹#›</a:t>
            </a:fld>
            <a:endParaRPr lang="en-GB"/>
          </a:p>
        </p:txBody>
      </p:sp>
    </p:spTree>
    <p:extLst>
      <p:ext uri="{BB962C8B-B14F-4D97-AF65-F5344CB8AC3E}">
        <p14:creationId xmlns:p14="http://schemas.microsoft.com/office/powerpoint/2010/main" val="3966308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00C84-9C64-48C2-8D4F-745279569C5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425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28FACB-FEA4-460F-8FCB-3412D58F8F49}" type="slidenum">
              <a:rPr lang="zh-CN" altLang="en-US" smtClean="0"/>
              <a:t>15</a:t>
            </a:fld>
            <a:endParaRPr lang="zh-CN" altLang="en-US"/>
          </a:p>
        </p:txBody>
      </p:sp>
    </p:spTree>
    <p:extLst>
      <p:ext uri="{BB962C8B-B14F-4D97-AF65-F5344CB8AC3E}">
        <p14:creationId xmlns:p14="http://schemas.microsoft.com/office/powerpoint/2010/main" val="527806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28FACB-FEA4-460F-8FCB-3412D58F8F49}" type="slidenum">
              <a:rPr lang="zh-CN" altLang="en-US" smtClean="0"/>
              <a:t>16</a:t>
            </a:fld>
            <a:endParaRPr lang="zh-CN" altLang="en-US"/>
          </a:p>
        </p:txBody>
      </p:sp>
    </p:spTree>
    <p:extLst>
      <p:ext uri="{BB962C8B-B14F-4D97-AF65-F5344CB8AC3E}">
        <p14:creationId xmlns:p14="http://schemas.microsoft.com/office/powerpoint/2010/main" val="208024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28FACB-FEA4-460F-8FCB-3412D58F8F49}" type="slidenum">
              <a:rPr lang="zh-CN" altLang="en-US" smtClean="0"/>
              <a:t>17</a:t>
            </a:fld>
            <a:endParaRPr lang="zh-CN" altLang="en-US"/>
          </a:p>
        </p:txBody>
      </p:sp>
    </p:spTree>
    <p:extLst>
      <p:ext uri="{BB962C8B-B14F-4D97-AF65-F5344CB8AC3E}">
        <p14:creationId xmlns:p14="http://schemas.microsoft.com/office/powerpoint/2010/main" val="278693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28FACB-FEA4-460F-8FCB-3412D58F8F49}" type="slidenum">
              <a:rPr lang="zh-CN" altLang="en-US" smtClean="0"/>
              <a:t>18</a:t>
            </a:fld>
            <a:endParaRPr lang="zh-CN" altLang="en-US"/>
          </a:p>
        </p:txBody>
      </p:sp>
    </p:spTree>
    <p:extLst>
      <p:ext uri="{BB962C8B-B14F-4D97-AF65-F5344CB8AC3E}">
        <p14:creationId xmlns:p14="http://schemas.microsoft.com/office/powerpoint/2010/main" val="121622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28FACB-FEA4-460F-8FCB-3412D58F8F49}" type="slidenum">
              <a:rPr lang="zh-CN" altLang="en-US" smtClean="0"/>
              <a:t>19</a:t>
            </a:fld>
            <a:endParaRPr lang="zh-CN" altLang="en-US"/>
          </a:p>
        </p:txBody>
      </p:sp>
    </p:spTree>
    <p:extLst>
      <p:ext uri="{BB962C8B-B14F-4D97-AF65-F5344CB8AC3E}">
        <p14:creationId xmlns:p14="http://schemas.microsoft.com/office/powerpoint/2010/main" val="379482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28FACB-FEA4-460F-8FCB-3412D58F8F49}" type="slidenum">
              <a:rPr lang="zh-CN" altLang="en-US" smtClean="0"/>
              <a:t>20</a:t>
            </a:fld>
            <a:endParaRPr lang="zh-CN" altLang="en-US"/>
          </a:p>
        </p:txBody>
      </p:sp>
    </p:spTree>
    <p:extLst>
      <p:ext uri="{BB962C8B-B14F-4D97-AF65-F5344CB8AC3E}">
        <p14:creationId xmlns:p14="http://schemas.microsoft.com/office/powerpoint/2010/main" val="3530049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28FACB-FEA4-460F-8FCB-3412D58F8F49}" type="slidenum">
              <a:rPr lang="zh-CN" altLang="en-US" smtClean="0"/>
              <a:t>22</a:t>
            </a:fld>
            <a:endParaRPr lang="zh-CN" altLang="en-US"/>
          </a:p>
        </p:txBody>
      </p:sp>
    </p:spTree>
    <p:extLst>
      <p:ext uri="{BB962C8B-B14F-4D97-AF65-F5344CB8AC3E}">
        <p14:creationId xmlns:p14="http://schemas.microsoft.com/office/powerpoint/2010/main" val="3584416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28FACB-FEA4-460F-8FCB-3412D58F8F49}" type="slidenum">
              <a:rPr lang="zh-CN" altLang="en-US" smtClean="0"/>
              <a:t>24</a:t>
            </a:fld>
            <a:endParaRPr lang="zh-CN" altLang="en-US"/>
          </a:p>
        </p:txBody>
      </p:sp>
    </p:spTree>
    <p:extLst>
      <p:ext uri="{BB962C8B-B14F-4D97-AF65-F5344CB8AC3E}">
        <p14:creationId xmlns:p14="http://schemas.microsoft.com/office/powerpoint/2010/main" val="3446703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28FACB-FEA4-460F-8FCB-3412D58F8F49}" type="slidenum">
              <a:rPr lang="zh-CN" altLang="en-US" smtClean="0"/>
              <a:t>25</a:t>
            </a:fld>
            <a:endParaRPr lang="zh-CN" altLang="en-US"/>
          </a:p>
        </p:txBody>
      </p:sp>
    </p:spTree>
    <p:extLst>
      <p:ext uri="{BB962C8B-B14F-4D97-AF65-F5344CB8AC3E}">
        <p14:creationId xmlns:p14="http://schemas.microsoft.com/office/powerpoint/2010/main" val="1602687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00C84-9C64-48C2-8D4F-745279569C5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7259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650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32</a:t>
            </a:fld>
            <a:endParaRPr lang="zh-CN" altLang="en-US"/>
          </a:p>
        </p:txBody>
      </p:sp>
    </p:spTree>
    <p:extLst>
      <p:ext uri="{BB962C8B-B14F-4D97-AF65-F5344CB8AC3E}">
        <p14:creationId xmlns:p14="http://schemas.microsoft.com/office/powerpoint/2010/main" val="3436912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8FACB-FEA4-460F-8FCB-3412D58F8F4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796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BEB7D9-79EB-46C8-AC8C-43FB09790C37}" type="slidenum">
              <a:rPr lang="en-US" smtClean="0"/>
              <a:t>3</a:t>
            </a:fld>
            <a:endParaRPr lang="en-US"/>
          </a:p>
        </p:txBody>
      </p:sp>
    </p:spTree>
    <p:extLst>
      <p:ext uri="{BB962C8B-B14F-4D97-AF65-F5344CB8AC3E}">
        <p14:creationId xmlns:p14="http://schemas.microsoft.com/office/powerpoint/2010/main" val="348386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73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07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28FACB-FEA4-460F-8FCB-3412D58F8F49}" type="slidenum">
              <a:rPr lang="zh-CN" altLang="en-US" smtClean="0"/>
              <a:t>7</a:t>
            </a:fld>
            <a:endParaRPr lang="zh-CN" altLang="en-US"/>
          </a:p>
        </p:txBody>
      </p:sp>
    </p:spTree>
    <p:extLst>
      <p:ext uri="{BB962C8B-B14F-4D97-AF65-F5344CB8AC3E}">
        <p14:creationId xmlns:p14="http://schemas.microsoft.com/office/powerpoint/2010/main" val="330363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28FACB-FEA4-460F-8FCB-3412D58F8F49}" type="slidenum">
              <a:rPr lang="zh-CN" altLang="en-US" smtClean="0"/>
              <a:t>8</a:t>
            </a:fld>
            <a:endParaRPr lang="zh-CN" altLang="en-US"/>
          </a:p>
        </p:txBody>
      </p:sp>
    </p:spTree>
    <p:extLst>
      <p:ext uri="{BB962C8B-B14F-4D97-AF65-F5344CB8AC3E}">
        <p14:creationId xmlns:p14="http://schemas.microsoft.com/office/powerpoint/2010/main" val="77475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34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28FACB-FEA4-460F-8FCB-3412D58F8F49}" type="slidenum">
              <a:rPr lang="zh-CN" altLang="en-US" smtClean="0"/>
              <a:t>14</a:t>
            </a:fld>
            <a:endParaRPr lang="zh-CN" altLang="en-US"/>
          </a:p>
        </p:txBody>
      </p:sp>
    </p:spTree>
    <p:extLst>
      <p:ext uri="{BB962C8B-B14F-4D97-AF65-F5344CB8AC3E}">
        <p14:creationId xmlns:p14="http://schemas.microsoft.com/office/powerpoint/2010/main" val="250967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14C0-4A71-280B-8AB0-DA11A4B53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9D711F-FF23-B076-BB24-1E760CA35E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533A3B-2BA9-C0AF-D5AE-0803B90C36DC}"/>
              </a:ext>
            </a:extLst>
          </p:cNvPr>
          <p:cNvSpPr>
            <a:spLocks noGrp="1"/>
          </p:cNvSpPr>
          <p:nvPr>
            <p:ph type="dt" sz="half" idx="10"/>
          </p:nvPr>
        </p:nvSpPr>
        <p:spPr/>
        <p:txBody>
          <a:bodyPr/>
          <a:lstStyle/>
          <a:p>
            <a:fld id="{7BF8EB35-C344-46C7-9BEA-F0AF0812E0F8}" type="datetimeFigureOut">
              <a:rPr lang="en-GB" smtClean="0"/>
              <a:t>01/11/2023</a:t>
            </a:fld>
            <a:endParaRPr lang="en-GB"/>
          </a:p>
        </p:txBody>
      </p:sp>
      <p:sp>
        <p:nvSpPr>
          <p:cNvPr id="5" name="Footer Placeholder 4">
            <a:extLst>
              <a:ext uri="{FF2B5EF4-FFF2-40B4-BE49-F238E27FC236}">
                <a16:creationId xmlns:a16="http://schemas.microsoft.com/office/drawing/2014/main" id="{DB25CBA9-41C0-4A4E-0C28-D66DEEAA0A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1CF029-AFF4-66CA-C8EB-3CA5FF81F8D5}"/>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13549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5630-6E4C-A873-4931-1CAA96051F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C4476-ED36-3489-0A17-1A1BE0179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EC265D-9D0E-B354-9520-D59085335248}"/>
              </a:ext>
            </a:extLst>
          </p:cNvPr>
          <p:cNvSpPr>
            <a:spLocks noGrp="1"/>
          </p:cNvSpPr>
          <p:nvPr>
            <p:ph type="dt" sz="half" idx="10"/>
          </p:nvPr>
        </p:nvSpPr>
        <p:spPr/>
        <p:txBody>
          <a:bodyPr/>
          <a:lstStyle/>
          <a:p>
            <a:fld id="{7BF8EB35-C344-46C7-9BEA-F0AF0812E0F8}" type="datetimeFigureOut">
              <a:rPr lang="en-GB" smtClean="0"/>
              <a:t>01/11/2023</a:t>
            </a:fld>
            <a:endParaRPr lang="en-GB"/>
          </a:p>
        </p:txBody>
      </p:sp>
      <p:sp>
        <p:nvSpPr>
          <p:cNvPr id="5" name="Footer Placeholder 4">
            <a:extLst>
              <a:ext uri="{FF2B5EF4-FFF2-40B4-BE49-F238E27FC236}">
                <a16:creationId xmlns:a16="http://schemas.microsoft.com/office/drawing/2014/main" id="{FD0CFF53-55CD-B8C5-F458-845B597D79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EC8F61-CF38-D62A-9C50-591A2A594943}"/>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22806223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6598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5656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5502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1206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8526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3467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7518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8504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7783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61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B50A41-53ED-3F10-F9BF-1927EB091BAB}"/>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36FE7F-3726-8289-C1BE-F9764841526F}"/>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98C1B1-77BF-979F-5A82-DE001AAD162D}"/>
              </a:ext>
            </a:extLst>
          </p:cNvPr>
          <p:cNvSpPr>
            <a:spLocks noGrp="1"/>
          </p:cNvSpPr>
          <p:nvPr>
            <p:ph type="dt" sz="half" idx="10"/>
          </p:nvPr>
        </p:nvSpPr>
        <p:spPr/>
        <p:txBody>
          <a:bodyPr/>
          <a:lstStyle/>
          <a:p>
            <a:fld id="{7BF8EB35-C344-46C7-9BEA-F0AF0812E0F8}" type="datetimeFigureOut">
              <a:rPr lang="en-GB" smtClean="0"/>
              <a:t>01/11/2023</a:t>
            </a:fld>
            <a:endParaRPr lang="en-GB"/>
          </a:p>
        </p:txBody>
      </p:sp>
      <p:sp>
        <p:nvSpPr>
          <p:cNvPr id="5" name="Footer Placeholder 4">
            <a:extLst>
              <a:ext uri="{FF2B5EF4-FFF2-40B4-BE49-F238E27FC236}">
                <a16:creationId xmlns:a16="http://schemas.microsoft.com/office/drawing/2014/main" id="{0FC266C8-DFEA-5734-4F5F-AE0D4C3119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9361C9-BF20-2FDD-7009-DABFB8E52D16}"/>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31257774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9881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7014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5681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7977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1978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381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56307331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17" name="Google Shape;17;p3"/>
          <p:cNvPicPr preferRelativeResize="0"/>
          <p:nvPr/>
        </p:nvPicPr>
        <p:blipFill>
          <a:blip r:embed="rId3">
            <a:alphaModFix/>
          </a:blip>
          <a:stretch>
            <a:fillRect/>
          </a:stretch>
        </p:blipFill>
        <p:spPr>
          <a:xfrm>
            <a:off x="2498869" y="596936"/>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4214964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484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669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99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015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778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53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2203-5CA8-5195-0BDC-EF9215575A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8D3EED-D1D7-0E84-63CE-9F8698F9BF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7E31B7-CADF-9CC8-FEA5-138E99291755}"/>
              </a:ext>
            </a:extLst>
          </p:cNvPr>
          <p:cNvSpPr>
            <a:spLocks noGrp="1"/>
          </p:cNvSpPr>
          <p:nvPr>
            <p:ph type="dt" sz="half" idx="10"/>
          </p:nvPr>
        </p:nvSpPr>
        <p:spPr/>
        <p:txBody>
          <a:bodyPr/>
          <a:lstStyle/>
          <a:p>
            <a:fld id="{7BF8EB35-C344-46C7-9BEA-F0AF0812E0F8}" type="datetimeFigureOut">
              <a:rPr lang="en-GB" smtClean="0"/>
              <a:t>01/11/2023</a:t>
            </a:fld>
            <a:endParaRPr lang="en-GB"/>
          </a:p>
        </p:txBody>
      </p:sp>
      <p:sp>
        <p:nvSpPr>
          <p:cNvPr id="5" name="Footer Placeholder 4">
            <a:extLst>
              <a:ext uri="{FF2B5EF4-FFF2-40B4-BE49-F238E27FC236}">
                <a16:creationId xmlns:a16="http://schemas.microsoft.com/office/drawing/2014/main" id="{14409F8C-F4AF-42F6-9C10-43B7AA8191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ED44D5-5B1B-1D7D-F4EC-AF6706906D19}"/>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1958706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862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836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380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41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7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7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951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545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865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599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94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55BE-CDA9-9C43-404D-3C4A0C7676D2}"/>
              </a:ext>
            </a:extLst>
          </p:cNvPr>
          <p:cNvSpPr>
            <a:spLocks noGrp="1"/>
          </p:cNvSpPr>
          <p:nvPr>
            <p:ph type="title"/>
          </p:nvPr>
        </p:nvSpPr>
        <p:spPr>
          <a:xfrm>
            <a:off x="831851" y="170987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43A768-B2BE-29B7-4A0F-699B297C414E}"/>
              </a:ext>
            </a:extLst>
          </p:cNvPr>
          <p:cNvSpPr>
            <a:spLocks noGrp="1"/>
          </p:cNvSpPr>
          <p:nvPr>
            <p:ph type="body" idx="1"/>
          </p:nvPr>
        </p:nvSpPr>
        <p:spPr>
          <a:xfrm>
            <a:off x="831851" y="458960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427612-B4AC-7888-0989-F96197103A5E}"/>
              </a:ext>
            </a:extLst>
          </p:cNvPr>
          <p:cNvSpPr>
            <a:spLocks noGrp="1"/>
          </p:cNvSpPr>
          <p:nvPr>
            <p:ph type="dt" sz="half" idx="10"/>
          </p:nvPr>
        </p:nvSpPr>
        <p:spPr/>
        <p:txBody>
          <a:bodyPr/>
          <a:lstStyle/>
          <a:p>
            <a:fld id="{7BF8EB35-C344-46C7-9BEA-F0AF0812E0F8}" type="datetimeFigureOut">
              <a:rPr lang="en-GB" smtClean="0"/>
              <a:t>01/11/2023</a:t>
            </a:fld>
            <a:endParaRPr lang="en-GB"/>
          </a:p>
        </p:txBody>
      </p:sp>
      <p:sp>
        <p:nvSpPr>
          <p:cNvPr id="5" name="Footer Placeholder 4">
            <a:extLst>
              <a:ext uri="{FF2B5EF4-FFF2-40B4-BE49-F238E27FC236}">
                <a16:creationId xmlns:a16="http://schemas.microsoft.com/office/drawing/2014/main" id="{88C0D549-296F-89D1-0F23-FABA321282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5C4ED5-ABFB-8AAB-DE03-5E55E21E695B}"/>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377325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855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046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338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31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821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0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80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404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828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159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22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27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9432-6B3D-3100-6E68-CDE8082A7B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0CE8-5407-7AA7-D355-3C780AAD1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F1D22D-08BC-0C1E-C5A5-CB7C9E5522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8F35E9-1B0D-1A98-F79F-977FB734FEA0}"/>
              </a:ext>
            </a:extLst>
          </p:cNvPr>
          <p:cNvSpPr>
            <a:spLocks noGrp="1"/>
          </p:cNvSpPr>
          <p:nvPr>
            <p:ph type="dt" sz="half" idx="10"/>
          </p:nvPr>
        </p:nvSpPr>
        <p:spPr/>
        <p:txBody>
          <a:bodyPr/>
          <a:lstStyle/>
          <a:p>
            <a:fld id="{7BF8EB35-C344-46C7-9BEA-F0AF0812E0F8}" type="datetimeFigureOut">
              <a:rPr lang="en-GB" smtClean="0"/>
              <a:t>01/11/2023</a:t>
            </a:fld>
            <a:endParaRPr lang="en-GB"/>
          </a:p>
        </p:txBody>
      </p:sp>
      <p:sp>
        <p:nvSpPr>
          <p:cNvPr id="6" name="Footer Placeholder 5">
            <a:extLst>
              <a:ext uri="{FF2B5EF4-FFF2-40B4-BE49-F238E27FC236}">
                <a16:creationId xmlns:a16="http://schemas.microsoft.com/office/drawing/2014/main" id="{B998485C-1F41-B5BD-0462-5A8BF1C7F4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5560D-1AF0-48CB-2BA5-96F5F3970644}"/>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3569555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517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483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193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82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495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075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6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6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89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17" name="Google Shape;17;p3"/>
          <p:cNvPicPr preferRelativeResize="0"/>
          <p:nvPr/>
        </p:nvPicPr>
        <p:blipFill>
          <a:blip r:embed="rId3">
            <a:alphaModFix/>
          </a:blip>
          <a:stretch>
            <a:fillRect/>
          </a:stretch>
        </p:blipFill>
        <p:spPr>
          <a:xfrm>
            <a:off x="2498869" y="596936"/>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1149811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828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39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06DA-7919-F7F8-7A7C-FFF562DD6675}"/>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A1A27F-D6FC-7F88-3838-01029F14672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65CBF-1F5B-1920-53DF-DEEC7004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D75844-17A2-BB41-C484-03D56717E5D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90ECDF-FC4D-4CBF-DE67-83E070E56BE8}"/>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B4B327-1413-3A3E-4CB3-6091BD74B3E7}"/>
              </a:ext>
            </a:extLst>
          </p:cNvPr>
          <p:cNvSpPr>
            <a:spLocks noGrp="1"/>
          </p:cNvSpPr>
          <p:nvPr>
            <p:ph type="dt" sz="half" idx="10"/>
          </p:nvPr>
        </p:nvSpPr>
        <p:spPr/>
        <p:txBody>
          <a:bodyPr/>
          <a:lstStyle/>
          <a:p>
            <a:fld id="{7BF8EB35-C344-46C7-9BEA-F0AF0812E0F8}" type="datetimeFigureOut">
              <a:rPr lang="en-GB" smtClean="0"/>
              <a:t>01/11/2023</a:t>
            </a:fld>
            <a:endParaRPr lang="en-GB"/>
          </a:p>
        </p:txBody>
      </p:sp>
      <p:sp>
        <p:nvSpPr>
          <p:cNvPr id="8" name="Footer Placeholder 7">
            <a:extLst>
              <a:ext uri="{FF2B5EF4-FFF2-40B4-BE49-F238E27FC236}">
                <a16:creationId xmlns:a16="http://schemas.microsoft.com/office/drawing/2014/main" id="{239629B5-2FFF-2E49-BE83-327F5FD69A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E2B3A1-9348-F012-3B06-DCDC0F3A1983}"/>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23423675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412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846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6248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903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186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793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7060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363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4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4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7143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25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01D1-7D1C-A02D-352B-1EB987CA03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DDFF94-9B3F-39D7-F3A9-5E77CA1A8EA2}"/>
              </a:ext>
            </a:extLst>
          </p:cNvPr>
          <p:cNvSpPr>
            <a:spLocks noGrp="1"/>
          </p:cNvSpPr>
          <p:nvPr>
            <p:ph type="dt" sz="half" idx="10"/>
          </p:nvPr>
        </p:nvSpPr>
        <p:spPr/>
        <p:txBody>
          <a:bodyPr/>
          <a:lstStyle/>
          <a:p>
            <a:fld id="{7BF8EB35-C344-46C7-9BEA-F0AF0812E0F8}" type="datetimeFigureOut">
              <a:rPr lang="en-GB" smtClean="0"/>
              <a:t>01/11/2023</a:t>
            </a:fld>
            <a:endParaRPr lang="en-GB"/>
          </a:p>
        </p:txBody>
      </p:sp>
      <p:sp>
        <p:nvSpPr>
          <p:cNvPr id="4" name="Footer Placeholder 3">
            <a:extLst>
              <a:ext uri="{FF2B5EF4-FFF2-40B4-BE49-F238E27FC236}">
                <a16:creationId xmlns:a16="http://schemas.microsoft.com/office/drawing/2014/main" id="{BAB6CF60-860C-4A24-F1AB-8EFCAC631B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B609A8-84E1-D530-69CC-F037E9BDEDCE}"/>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1569509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547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136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9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9031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583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21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4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6322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93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250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3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48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98663-4423-6242-3617-D59AC9CA2CEF}"/>
              </a:ext>
            </a:extLst>
          </p:cNvPr>
          <p:cNvSpPr>
            <a:spLocks noGrp="1"/>
          </p:cNvSpPr>
          <p:nvPr>
            <p:ph type="dt" sz="half" idx="10"/>
          </p:nvPr>
        </p:nvSpPr>
        <p:spPr/>
        <p:txBody>
          <a:bodyPr/>
          <a:lstStyle/>
          <a:p>
            <a:fld id="{7BF8EB35-C344-46C7-9BEA-F0AF0812E0F8}" type="datetimeFigureOut">
              <a:rPr lang="en-GB" smtClean="0"/>
              <a:t>01/11/2023</a:t>
            </a:fld>
            <a:endParaRPr lang="en-GB"/>
          </a:p>
        </p:txBody>
      </p:sp>
      <p:sp>
        <p:nvSpPr>
          <p:cNvPr id="3" name="Footer Placeholder 2">
            <a:extLst>
              <a:ext uri="{FF2B5EF4-FFF2-40B4-BE49-F238E27FC236}">
                <a16:creationId xmlns:a16="http://schemas.microsoft.com/office/drawing/2014/main" id="{E03A1186-28E5-CDE2-AB25-123FDA22C1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D9119F-76A4-136E-386A-EC30F3956C65}"/>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34552664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A5ECED-7600-482B-92F3-D7A77CC3139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60697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8F4A22-9EFB-4A45-A9CA-D31042FEC3F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0974375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4D11DC-B0FF-4EB0-A8FD-F327136E009F}"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1733340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46CDDA-BF49-43B1-80BA-6430A75CFCA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001825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EB3DCC1-D7D7-4174-A871-2B9D7E866E0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9331211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263F2DC-4E4B-46B5-B79E-AD3E8E7FD724}"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266096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63CD6F9-9423-41B0-9ED8-A32151329FF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255606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9E0D87-5C7C-4FF9-BF03-B5348F00786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6069691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4E188E-DD32-4CE2-B192-273E965DA79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50078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7B6A27-F9C9-4C54-9F77-03EC7F7CA85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80134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C7A5-4561-7CB6-A724-AFD4E8DE9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E8014D-D6F1-C3B7-9386-BE02BE862B67}"/>
              </a:ext>
            </a:extLst>
          </p:cNvPr>
          <p:cNvSpPr>
            <a:spLocks noGrp="1"/>
          </p:cNvSpPr>
          <p:nvPr>
            <p:ph idx="1"/>
          </p:nvPr>
        </p:nvSpPr>
        <p:spPr>
          <a:xfrm>
            <a:off x="5183188" y="98756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85FCDE-8A50-6CB1-E427-07832AA0F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710A4-E23B-1A09-CDC6-72B60994DB3A}"/>
              </a:ext>
            </a:extLst>
          </p:cNvPr>
          <p:cNvSpPr>
            <a:spLocks noGrp="1"/>
          </p:cNvSpPr>
          <p:nvPr>
            <p:ph type="dt" sz="half" idx="10"/>
          </p:nvPr>
        </p:nvSpPr>
        <p:spPr/>
        <p:txBody>
          <a:bodyPr/>
          <a:lstStyle/>
          <a:p>
            <a:fld id="{7BF8EB35-C344-46C7-9BEA-F0AF0812E0F8}" type="datetimeFigureOut">
              <a:rPr lang="en-GB" smtClean="0"/>
              <a:t>01/11/2023</a:t>
            </a:fld>
            <a:endParaRPr lang="en-GB"/>
          </a:p>
        </p:txBody>
      </p:sp>
      <p:sp>
        <p:nvSpPr>
          <p:cNvPr id="6" name="Footer Placeholder 5">
            <a:extLst>
              <a:ext uri="{FF2B5EF4-FFF2-40B4-BE49-F238E27FC236}">
                <a16:creationId xmlns:a16="http://schemas.microsoft.com/office/drawing/2014/main" id="{DA095555-220B-3F30-53FE-74AF81D4E3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FAAC94-213D-D412-90E0-08F25315FFC8}"/>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3377593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0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936A1C-DE8F-4862-8D4E-335D9906774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44213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14C0-4A71-280B-8AB0-DA11A4B53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9D711F-FF23-B076-BB24-1E760CA35E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533A3B-2BA9-C0AF-D5AE-0803B90C36DC}"/>
              </a:ext>
            </a:extLst>
          </p:cNvPr>
          <p:cNvSpPr>
            <a:spLocks noGrp="1"/>
          </p:cNvSpPr>
          <p:nvPr>
            <p:ph type="dt" sz="half" idx="10"/>
          </p:nvPr>
        </p:nvSpPr>
        <p:spPr/>
        <p:txBody>
          <a:bodyPr/>
          <a:lstStyle/>
          <a:p>
            <a:fld id="{7BF8EB35-C344-46C7-9BEA-F0AF0812E0F8}" type="datetimeFigureOut">
              <a:rPr lang="en-GB" smtClean="0">
                <a:solidFill>
                  <a:prstClr val="black">
                    <a:tint val="75000"/>
                  </a:prstClr>
                </a:solidFill>
              </a:rPr>
              <a:pPr/>
              <a:t>01/11/2023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B25CBA9-41C0-4A4E-0C28-D66DEEAA0A5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C1CF029-AFF4-66CA-C8EB-3CA5FF81F8D5}"/>
              </a:ext>
            </a:extLst>
          </p:cNvPr>
          <p:cNvSpPr>
            <a:spLocks noGrp="1"/>
          </p:cNvSpPr>
          <p:nvPr>
            <p:ph type="sldNum" sz="quarter" idx="12"/>
          </p:nvPr>
        </p:nvSpPr>
        <p:spPr/>
        <p:txBody>
          <a:bodyPr/>
          <a:lstStyle/>
          <a:p>
            <a:fld id="{675A7E31-E77C-47AF-8E01-6750F11D90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58444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2203-5CA8-5195-0BDC-EF9215575A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8D3EED-D1D7-0E84-63CE-9F8698F9BF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7E31B7-CADF-9CC8-FEA5-138E99291755}"/>
              </a:ext>
            </a:extLst>
          </p:cNvPr>
          <p:cNvSpPr>
            <a:spLocks noGrp="1"/>
          </p:cNvSpPr>
          <p:nvPr>
            <p:ph type="dt" sz="half" idx="10"/>
          </p:nvPr>
        </p:nvSpPr>
        <p:spPr/>
        <p:txBody>
          <a:bodyPr/>
          <a:lstStyle/>
          <a:p>
            <a:fld id="{7BF8EB35-C344-46C7-9BEA-F0AF0812E0F8}" type="datetimeFigureOut">
              <a:rPr lang="en-GB" smtClean="0">
                <a:solidFill>
                  <a:prstClr val="black">
                    <a:tint val="75000"/>
                  </a:prstClr>
                </a:solidFill>
              </a:rPr>
              <a:pPr/>
              <a:t>01/11/2023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4409F8C-F4AF-42F6-9C10-43B7AA8191F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EED44D5-5B1B-1D7D-F4EC-AF6706906D19}"/>
              </a:ext>
            </a:extLst>
          </p:cNvPr>
          <p:cNvSpPr>
            <a:spLocks noGrp="1"/>
          </p:cNvSpPr>
          <p:nvPr>
            <p:ph type="sldNum" sz="quarter" idx="12"/>
          </p:nvPr>
        </p:nvSpPr>
        <p:spPr/>
        <p:txBody>
          <a:bodyPr/>
          <a:lstStyle/>
          <a:p>
            <a:fld id="{675A7E31-E77C-47AF-8E01-6750F11D90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97963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55BE-CDA9-9C43-404D-3C4A0C7676D2}"/>
              </a:ext>
            </a:extLst>
          </p:cNvPr>
          <p:cNvSpPr>
            <a:spLocks noGrp="1"/>
          </p:cNvSpPr>
          <p:nvPr>
            <p:ph type="title"/>
          </p:nvPr>
        </p:nvSpPr>
        <p:spPr>
          <a:xfrm>
            <a:off x="831851" y="170987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43A768-B2BE-29B7-4A0F-699B297C414E}"/>
              </a:ext>
            </a:extLst>
          </p:cNvPr>
          <p:cNvSpPr>
            <a:spLocks noGrp="1"/>
          </p:cNvSpPr>
          <p:nvPr>
            <p:ph type="body" idx="1"/>
          </p:nvPr>
        </p:nvSpPr>
        <p:spPr>
          <a:xfrm>
            <a:off x="831851" y="458960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427612-B4AC-7888-0989-F96197103A5E}"/>
              </a:ext>
            </a:extLst>
          </p:cNvPr>
          <p:cNvSpPr>
            <a:spLocks noGrp="1"/>
          </p:cNvSpPr>
          <p:nvPr>
            <p:ph type="dt" sz="half" idx="10"/>
          </p:nvPr>
        </p:nvSpPr>
        <p:spPr/>
        <p:txBody>
          <a:bodyPr/>
          <a:lstStyle/>
          <a:p>
            <a:fld id="{7BF8EB35-C344-46C7-9BEA-F0AF0812E0F8}" type="datetimeFigureOut">
              <a:rPr lang="en-GB" smtClean="0">
                <a:solidFill>
                  <a:prstClr val="black">
                    <a:tint val="75000"/>
                  </a:prstClr>
                </a:solidFill>
              </a:rPr>
              <a:pPr/>
              <a:t>01/11/2023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8C0D549-296F-89D1-0F23-FABA3212823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65C4ED5-ABFB-8AAB-DE03-5E55E21E695B}"/>
              </a:ext>
            </a:extLst>
          </p:cNvPr>
          <p:cNvSpPr>
            <a:spLocks noGrp="1"/>
          </p:cNvSpPr>
          <p:nvPr>
            <p:ph type="sldNum" sz="quarter" idx="12"/>
          </p:nvPr>
        </p:nvSpPr>
        <p:spPr/>
        <p:txBody>
          <a:bodyPr/>
          <a:lstStyle/>
          <a:p>
            <a:fld id="{675A7E31-E77C-47AF-8E01-6750F11D90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21824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9432-6B3D-3100-6E68-CDE8082A7B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0CE8-5407-7AA7-D355-3C780AAD1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F1D22D-08BC-0C1E-C5A5-CB7C9E5522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8F35E9-1B0D-1A98-F79F-977FB734FEA0}"/>
              </a:ext>
            </a:extLst>
          </p:cNvPr>
          <p:cNvSpPr>
            <a:spLocks noGrp="1"/>
          </p:cNvSpPr>
          <p:nvPr>
            <p:ph type="dt" sz="half" idx="10"/>
          </p:nvPr>
        </p:nvSpPr>
        <p:spPr/>
        <p:txBody>
          <a:bodyPr/>
          <a:lstStyle/>
          <a:p>
            <a:fld id="{7BF8EB35-C344-46C7-9BEA-F0AF0812E0F8}" type="datetimeFigureOut">
              <a:rPr lang="en-GB" smtClean="0">
                <a:solidFill>
                  <a:prstClr val="black">
                    <a:tint val="75000"/>
                  </a:prstClr>
                </a:solidFill>
              </a:rPr>
              <a:pPr/>
              <a:t>01/11/2023</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B998485C-1F41-B5BD-0462-5A8BF1C7F49B}"/>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7375560D-1AF0-48CB-2BA5-96F5F3970644}"/>
              </a:ext>
            </a:extLst>
          </p:cNvPr>
          <p:cNvSpPr>
            <a:spLocks noGrp="1"/>
          </p:cNvSpPr>
          <p:nvPr>
            <p:ph type="sldNum" sz="quarter" idx="12"/>
          </p:nvPr>
        </p:nvSpPr>
        <p:spPr/>
        <p:txBody>
          <a:bodyPr/>
          <a:lstStyle/>
          <a:p>
            <a:fld id="{675A7E31-E77C-47AF-8E01-6750F11D90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49570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06DA-7919-F7F8-7A7C-FFF562DD6675}"/>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A1A27F-D6FC-7F88-3838-01029F14672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65CBF-1F5B-1920-53DF-DEEC7004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D75844-17A2-BB41-C484-03D56717E5D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90ECDF-FC4D-4CBF-DE67-83E070E56BE8}"/>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B4B327-1413-3A3E-4CB3-6091BD74B3E7}"/>
              </a:ext>
            </a:extLst>
          </p:cNvPr>
          <p:cNvSpPr>
            <a:spLocks noGrp="1"/>
          </p:cNvSpPr>
          <p:nvPr>
            <p:ph type="dt" sz="half" idx="10"/>
          </p:nvPr>
        </p:nvSpPr>
        <p:spPr/>
        <p:txBody>
          <a:bodyPr/>
          <a:lstStyle/>
          <a:p>
            <a:fld id="{7BF8EB35-C344-46C7-9BEA-F0AF0812E0F8}" type="datetimeFigureOut">
              <a:rPr lang="en-GB" smtClean="0">
                <a:solidFill>
                  <a:prstClr val="black">
                    <a:tint val="75000"/>
                  </a:prstClr>
                </a:solidFill>
              </a:rPr>
              <a:pPr/>
              <a:t>01/11/2023</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239629B5-2FFF-2E49-BE83-327F5FD69A6F}"/>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CDE2B3A1-9348-F012-3B06-DCDC0F3A1983}"/>
              </a:ext>
            </a:extLst>
          </p:cNvPr>
          <p:cNvSpPr>
            <a:spLocks noGrp="1"/>
          </p:cNvSpPr>
          <p:nvPr>
            <p:ph type="sldNum" sz="quarter" idx="12"/>
          </p:nvPr>
        </p:nvSpPr>
        <p:spPr/>
        <p:txBody>
          <a:bodyPr/>
          <a:lstStyle/>
          <a:p>
            <a:fld id="{675A7E31-E77C-47AF-8E01-6750F11D90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80831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01D1-7D1C-A02D-352B-1EB987CA03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DDFF94-9B3F-39D7-F3A9-5E77CA1A8EA2}"/>
              </a:ext>
            </a:extLst>
          </p:cNvPr>
          <p:cNvSpPr>
            <a:spLocks noGrp="1"/>
          </p:cNvSpPr>
          <p:nvPr>
            <p:ph type="dt" sz="half" idx="10"/>
          </p:nvPr>
        </p:nvSpPr>
        <p:spPr/>
        <p:txBody>
          <a:bodyPr/>
          <a:lstStyle/>
          <a:p>
            <a:fld id="{7BF8EB35-C344-46C7-9BEA-F0AF0812E0F8}" type="datetimeFigureOut">
              <a:rPr lang="en-GB" smtClean="0">
                <a:solidFill>
                  <a:prstClr val="black">
                    <a:tint val="75000"/>
                  </a:prstClr>
                </a:solidFill>
              </a:rPr>
              <a:pPr/>
              <a:t>01/11/2023</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BAB6CF60-860C-4A24-F1AB-8EFCAC631BF5}"/>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30B609A8-84E1-D530-69CC-F037E9BDEDCE}"/>
              </a:ext>
            </a:extLst>
          </p:cNvPr>
          <p:cNvSpPr>
            <a:spLocks noGrp="1"/>
          </p:cNvSpPr>
          <p:nvPr>
            <p:ph type="sldNum" sz="quarter" idx="12"/>
          </p:nvPr>
        </p:nvSpPr>
        <p:spPr/>
        <p:txBody>
          <a:bodyPr/>
          <a:lstStyle/>
          <a:p>
            <a:fld id="{675A7E31-E77C-47AF-8E01-6750F11D90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04292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98663-4423-6242-3617-D59AC9CA2CEF}"/>
              </a:ext>
            </a:extLst>
          </p:cNvPr>
          <p:cNvSpPr>
            <a:spLocks noGrp="1"/>
          </p:cNvSpPr>
          <p:nvPr>
            <p:ph type="dt" sz="half" idx="10"/>
          </p:nvPr>
        </p:nvSpPr>
        <p:spPr/>
        <p:txBody>
          <a:bodyPr/>
          <a:lstStyle/>
          <a:p>
            <a:fld id="{7BF8EB35-C344-46C7-9BEA-F0AF0812E0F8}" type="datetimeFigureOut">
              <a:rPr lang="en-GB" smtClean="0">
                <a:solidFill>
                  <a:prstClr val="black">
                    <a:tint val="75000"/>
                  </a:prstClr>
                </a:solidFill>
              </a:rPr>
              <a:pPr/>
              <a:t>01/11/2023</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E03A1186-28E5-CDE2-AB25-123FDA22C198}"/>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99D9119F-76A4-136E-386A-EC30F3956C65}"/>
              </a:ext>
            </a:extLst>
          </p:cNvPr>
          <p:cNvSpPr>
            <a:spLocks noGrp="1"/>
          </p:cNvSpPr>
          <p:nvPr>
            <p:ph type="sldNum" sz="quarter" idx="12"/>
          </p:nvPr>
        </p:nvSpPr>
        <p:spPr/>
        <p:txBody>
          <a:bodyPr/>
          <a:lstStyle/>
          <a:p>
            <a:fld id="{675A7E31-E77C-47AF-8E01-6750F11D90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97666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C7A5-4561-7CB6-A724-AFD4E8DE9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E8014D-D6F1-C3B7-9386-BE02BE862B67}"/>
              </a:ext>
            </a:extLst>
          </p:cNvPr>
          <p:cNvSpPr>
            <a:spLocks noGrp="1"/>
          </p:cNvSpPr>
          <p:nvPr>
            <p:ph idx="1"/>
          </p:nvPr>
        </p:nvSpPr>
        <p:spPr>
          <a:xfrm>
            <a:off x="5183188" y="98756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85FCDE-8A50-6CB1-E427-07832AA0F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710A4-E23B-1A09-CDC6-72B60994DB3A}"/>
              </a:ext>
            </a:extLst>
          </p:cNvPr>
          <p:cNvSpPr>
            <a:spLocks noGrp="1"/>
          </p:cNvSpPr>
          <p:nvPr>
            <p:ph type="dt" sz="half" idx="10"/>
          </p:nvPr>
        </p:nvSpPr>
        <p:spPr/>
        <p:txBody>
          <a:bodyPr/>
          <a:lstStyle/>
          <a:p>
            <a:fld id="{7BF8EB35-C344-46C7-9BEA-F0AF0812E0F8}" type="datetimeFigureOut">
              <a:rPr lang="en-GB" smtClean="0">
                <a:solidFill>
                  <a:prstClr val="black">
                    <a:tint val="75000"/>
                  </a:prstClr>
                </a:solidFill>
              </a:rPr>
              <a:pPr/>
              <a:t>01/11/2023</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DA095555-220B-3F30-53FE-74AF81D4E3C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2FAAC94-213D-D412-90E0-08F25315FFC8}"/>
              </a:ext>
            </a:extLst>
          </p:cNvPr>
          <p:cNvSpPr>
            <a:spLocks noGrp="1"/>
          </p:cNvSpPr>
          <p:nvPr>
            <p:ph type="sldNum" sz="quarter" idx="12"/>
          </p:nvPr>
        </p:nvSpPr>
        <p:spPr/>
        <p:txBody>
          <a:bodyPr/>
          <a:lstStyle/>
          <a:p>
            <a:fld id="{675A7E31-E77C-47AF-8E01-6750F11D90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62541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9A41-7F74-7342-3B4F-78FAEFD38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CD2B4C-133F-8E59-850D-9700EDCA598D}"/>
              </a:ext>
            </a:extLst>
          </p:cNvPr>
          <p:cNvSpPr>
            <a:spLocks noGrp="1"/>
          </p:cNvSpPr>
          <p:nvPr>
            <p:ph type="pic" idx="1"/>
          </p:nvPr>
        </p:nvSpPr>
        <p:spPr>
          <a:xfrm>
            <a:off x="5183188" y="98756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3C340F-07BD-B6CA-E278-232F72456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BAEA-51EC-1A98-783E-2F064776F63F}"/>
              </a:ext>
            </a:extLst>
          </p:cNvPr>
          <p:cNvSpPr>
            <a:spLocks noGrp="1"/>
          </p:cNvSpPr>
          <p:nvPr>
            <p:ph type="dt" sz="half" idx="10"/>
          </p:nvPr>
        </p:nvSpPr>
        <p:spPr/>
        <p:txBody>
          <a:bodyPr/>
          <a:lstStyle/>
          <a:p>
            <a:fld id="{7BF8EB35-C344-46C7-9BEA-F0AF0812E0F8}" type="datetimeFigureOut">
              <a:rPr lang="en-GB" smtClean="0">
                <a:solidFill>
                  <a:prstClr val="black">
                    <a:tint val="75000"/>
                  </a:prstClr>
                </a:solidFill>
              </a:rPr>
              <a:pPr/>
              <a:t>01/11/2023</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28D81C8-2BE2-6FE8-4ABC-F45AA09CCBB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8EBB8EC2-630E-E683-4587-0A73143EED45}"/>
              </a:ext>
            </a:extLst>
          </p:cNvPr>
          <p:cNvSpPr>
            <a:spLocks noGrp="1"/>
          </p:cNvSpPr>
          <p:nvPr>
            <p:ph type="sldNum" sz="quarter" idx="12"/>
          </p:nvPr>
        </p:nvSpPr>
        <p:spPr/>
        <p:txBody>
          <a:bodyPr/>
          <a:lstStyle/>
          <a:p>
            <a:fld id="{675A7E31-E77C-47AF-8E01-6750F11D90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179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9A41-7F74-7342-3B4F-78FAEFD38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CD2B4C-133F-8E59-850D-9700EDCA598D}"/>
              </a:ext>
            </a:extLst>
          </p:cNvPr>
          <p:cNvSpPr>
            <a:spLocks noGrp="1"/>
          </p:cNvSpPr>
          <p:nvPr>
            <p:ph type="pic" idx="1"/>
          </p:nvPr>
        </p:nvSpPr>
        <p:spPr>
          <a:xfrm>
            <a:off x="5183188" y="98756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3C340F-07BD-B6CA-E278-232F72456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BAEA-51EC-1A98-783E-2F064776F63F}"/>
              </a:ext>
            </a:extLst>
          </p:cNvPr>
          <p:cNvSpPr>
            <a:spLocks noGrp="1"/>
          </p:cNvSpPr>
          <p:nvPr>
            <p:ph type="dt" sz="half" idx="10"/>
          </p:nvPr>
        </p:nvSpPr>
        <p:spPr/>
        <p:txBody>
          <a:bodyPr/>
          <a:lstStyle/>
          <a:p>
            <a:fld id="{7BF8EB35-C344-46C7-9BEA-F0AF0812E0F8}" type="datetimeFigureOut">
              <a:rPr lang="en-GB" smtClean="0"/>
              <a:t>01/11/2023</a:t>
            </a:fld>
            <a:endParaRPr lang="en-GB"/>
          </a:p>
        </p:txBody>
      </p:sp>
      <p:sp>
        <p:nvSpPr>
          <p:cNvPr id="6" name="Footer Placeholder 5">
            <a:extLst>
              <a:ext uri="{FF2B5EF4-FFF2-40B4-BE49-F238E27FC236}">
                <a16:creationId xmlns:a16="http://schemas.microsoft.com/office/drawing/2014/main" id="{C28D81C8-2BE2-6FE8-4ABC-F45AA09CCB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BB8EC2-630E-E683-4587-0A73143EED45}"/>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12252859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5630-6E4C-A873-4931-1CAA96051F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C4476-ED36-3489-0A17-1A1BE0179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EC265D-9D0E-B354-9520-D59085335248}"/>
              </a:ext>
            </a:extLst>
          </p:cNvPr>
          <p:cNvSpPr>
            <a:spLocks noGrp="1"/>
          </p:cNvSpPr>
          <p:nvPr>
            <p:ph type="dt" sz="half" idx="10"/>
          </p:nvPr>
        </p:nvSpPr>
        <p:spPr/>
        <p:txBody>
          <a:bodyPr/>
          <a:lstStyle/>
          <a:p>
            <a:fld id="{7BF8EB35-C344-46C7-9BEA-F0AF0812E0F8}" type="datetimeFigureOut">
              <a:rPr lang="en-GB" smtClean="0">
                <a:solidFill>
                  <a:prstClr val="black">
                    <a:tint val="75000"/>
                  </a:prstClr>
                </a:solidFill>
              </a:rPr>
              <a:pPr/>
              <a:t>01/11/2023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FD0CFF53-55CD-B8C5-F458-845B597D795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DEC8F61-CF38-D62A-9C50-591A2A594943}"/>
              </a:ext>
            </a:extLst>
          </p:cNvPr>
          <p:cNvSpPr>
            <a:spLocks noGrp="1"/>
          </p:cNvSpPr>
          <p:nvPr>
            <p:ph type="sldNum" sz="quarter" idx="12"/>
          </p:nvPr>
        </p:nvSpPr>
        <p:spPr/>
        <p:txBody>
          <a:bodyPr/>
          <a:lstStyle/>
          <a:p>
            <a:fld id="{675A7E31-E77C-47AF-8E01-6750F11D90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96305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B50A41-53ED-3F10-F9BF-1927EB091BAB}"/>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36FE7F-3726-8289-C1BE-F9764841526F}"/>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98C1B1-77BF-979F-5A82-DE001AAD162D}"/>
              </a:ext>
            </a:extLst>
          </p:cNvPr>
          <p:cNvSpPr>
            <a:spLocks noGrp="1"/>
          </p:cNvSpPr>
          <p:nvPr>
            <p:ph type="dt" sz="half" idx="10"/>
          </p:nvPr>
        </p:nvSpPr>
        <p:spPr/>
        <p:txBody>
          <a:bodyPr/>
          <a:lstStyle/>
          <a:p>
            <a:fld id="{7BF8EB35-C344-46C7-9BEA-F0AF0812E0F8}" type="datetimeFigureOut">
              <a:rPr lang="en-GB" smtClean="0">
                <a:solidFill>
                  <a:prstClr val="black">
                    <a:tint val="75000"/>
                  </a:prstClr>
                </a:solidFill>
              </a:rPr>
              <a:pPr/>
              <a:t>01/11/2023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FC266C8-DFEA-5734-4F5F-AE0D4C31191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99361C9-BF20-2FDD-7009-DABFB8E52D16}"/>
              </a:ext>
            </a:extLst>
          </p:cNvPr>
          <p:cNvSpPr>
            <a:spLocks noGrp="1"/>
          </p:cNvSpPr>
          <p:nvPr>
            <p:ph type="sldNum" sz="quarter" idx="12"/>
          </p:nvPr>
        </p:nvSpPr>
        <p:spPr/>
        <p:txBody>
          <a:bodyPr/>
          <a:lstStyle/>
          <a:p>
            <a:fld id="{675A7E31-E77C-47AF-8E01-6750F11D90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37318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1046950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17" name="Google Shape;17;p3"/>
          <p:cNvPicPr preferRelativeResize="0"/>
          <p:nvPr/>
        </p:nvPicPr>
        <p:blipFill>
          <a:blip r:embed="rId3">
            <a:alphaModFix/>
          </a:blip>
          <a:stretch>
            <a:fillRect/>
          </a:stretch>
        </p:blipFill>
        <p:spPr>
          <a:xfrm>
            <a:off x="2498869" y="596936"/>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28076335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0434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510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4119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0563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494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8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5.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93702-54AB-78E4-F714-7DFBD25E738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703247-D963-DB96-207B-E8B342080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200310-F85E-0157-434F-DFD803CB6C8C}"/>
              </a:ext>
            </a:extLst>
          </p:cNvPr>
          <p:cNvSpPr>
            <a:spLocks noGrp="1"/>
          </p:cNvSpPr>
          <p:nvPr>
            <p:ph type="dt" sz="half" idx="2"/>
          </p:nvPr>
        </p:nvSpPr>
        <p:spPr>
          <a:xfrm>
            <a:off x="838200" y="63564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8EB35-C344-46C7-9BEA-F0AF0812E0F8}" type="datetimeFigureOut">
              <a:rPr lang="en-GB" smtClean="0"/>
              <a:t>01/11/2023</a:t>
            </a:fld>
            <a:endParaRPr lang="en-GB"/>
          </a:p>
        </p:txBody>
      </p:sp>
      <p:sp>
        <p:nvSpPr>
          <p:cNvPr id="5" name="Footer Placeholder 4">
            <a:extLst>
              <a:ext uri="{FF2B5EF4-FFF2-40B4-BE49-F238E27FC236}">
                <a16:creationId xmlns:a16="http://schemas.microsoft.com/office/drawing/2014/main" id="{00666B15-13E6-D068-4AD4-B4D9744B516F}"/>
              </a:ext>
            </a:extLst>
          </p:cNvPr>
          <p:cNvSpPr>
            <a:spLocks noGrp="1"/>
          </p:cNvSpPr>
          <p:nvPr>
            <p:ph type="ftr" sz="quarter" idx="3"/>
          </p:nvPr>
        </p:nvSpPr>
        <p:spPr>
          <a:xfrm>
            <a:off x="4038600" y="635649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10ED75-DBA8-F1F6-A46E-ECE64E06CB31}"/>
              </a:ext>
            </a:extLst>
          </p:cNvPr>
          <p:cNvSpPr>
            <a:spLocks noGrp="1"/>
          </p:cNvSpPr>
          <p:nvPr>
            <p:ph type="sldNum" sz="quarter" idx="4"/>
          </p:nvPr>
        </p:nvSpPr>
        <p:spPr>
          <a:xfrm>
            <a:off x="8610600" y="63564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A7E31-E77C-47AF-8E01-6750F11D90B4}" type="slidenum">
              <a:rPr lang="en-GB" smtClean="0"/>
              <a:t>‹#›</a:t>
            </a:fld>
            <a:endParaRPr lang="en-GB"/>
          </a:p>
        </p:txBody>
      </p:sp>
    </p:spTree>
    <p:extLst>
      <p:ext uri="{BB962C8B-B14F-4D97-AF65-F5344CB8AC3E}">
        <p14:creationId xmlns:p14="http://schemas.microsoft.com/office/powerpoint/2010/main" val="1390507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6165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8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007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52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2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2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13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7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7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906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8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29307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4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4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4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6749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41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4165600" y="635641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8737600" y="635641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9071BF06-D10C-4806-A697-8ADA35216689}" type="slidenum">
              <a:rPr lang="en-US" altLang="en-US">
                <a:solidFill>
                  <a:prstClr val="black">
                    <a:tint val="75000"/>
                  </a:prstClr>
                </a:solidFill>
                <a:latin typeface="Times New Roman" pitchFamily="18" charset="0"/>
              </a:rPr>
              <a:pPr eaLnBrk="0" fontAlgn="base" hangingPunct="0">
                <a:spcBef>
                  <a:spcPct val="0"/>
                </a:spcBef>
                <a:spcAft>
                  <a:spcPct val="0"/>
                </a:spcAft>
                <a:defRPr/>
              </a:pPr>
              <a:t>‹#›</a:t>
            </a:fld>
            <a:endParaRPr lang="en-US" alt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20079774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93702-54AB-78E4-F714-7DFBD25E738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703247-D963-DB96-207B-E8B342080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200310-F85E-0157-434F-DFD803CB6C8C}"/>
              </a:ext>
            </a:extLst>
          </p:cNvPr>
          <p:cNvSpPr>
            <a:spLocks noGrp="1"/>
          </p:cNvSpPr>
          <p:nvPr>
            <p:ph type="dt" sz="half" idx="2"/>
          </p:nvPr>
        </p:nvSpPr>
        <p:spPr>
          <a:xfrm>
            <a:off x="838200" y="63564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8EB35-C344-46C7-9BEA-F0AF0812E0F8}" type="datetimeFigureOut">
              <a:rPr lang="en-GB" smtClean="0">
                <a:solidFill>
                  <a:prstClr val="black">
                    <a:tint val="75000"/>
                  </a:prstClr>
                </a:solidFill>
              </a:rPr>
              <a:pPr/>
              <a:t>01/11/2023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0666B15-13E6-D068-4AD4-B4D9744B516F}"/>
              </a:ext>
            </a:extLst>
          </p:cNvPr>
          <p:cNvSpPr>
            <a:spLocks noGrp="1"/>
          </p:cNvSpPr>
          <p:nvPr>
            <p:ph type="ftr" sz="quarter" idx="3"/>
          </p:nvPr>
        </p:nvSpPr>
        <p:spPr>
          <a:xfrm>
            <a:off x="4038600" y="635649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B10ED75-DBA8-F1F6-A46E-ECE64E06CB31}"/>
              </a:ext>
            </a:extLst>
          </p:cNvPr>
          <p:cNvSpPr>
            <a:spLocks noGrp="1"/>
          </p:cNvSpPr>
          <p:nvPr>
            <p:ph type="sldNum" sz="quarter" idx="4"/>
          </p:nvPr>
        </p:nvSpPr>
        <p:spPr>
          <a:xfrm>
            <a:off x="8610600" y="63564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A7E31-E77C-47AF-8E01-6750F11D90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9877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7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38392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0.xml"/><Relationship Id="rId7" Type="http://schemas.openxmlformats.org/officeDocument/2006/relationships/image" Target="../media/image2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9.xml"/><Relationship Id="rId5" Type="http://schemas.openxmlformats.org/officeDocument/2006/relationships/slideLayout" Target="../slideLayouts/slideLayout60.xml"/><Relationship Id="rId4"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image" Target="../media/image34.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0.xml"/><Relationship Id="rId5" Type="http://schemas.openxmlformats.org/officeDocument/2006/relationships/image" Target="../media/image34.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0.xml"/><Relationship Id="rId5" Type="http://schemas.openxmlformats.org/officeDocument/2006/relationships/image" Target="../media/image34.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4.xml"/><Relationship Id="rId7" Type="http://schemas.openxmlformats.org/officeDocument/2006/relationships/image" Target="../media/image2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5.xml"/><Relationship Id="rId5" Type="http://schemas.openxmlformats.org/officeDocument/2006/relationships/slideLayout" Target="../slideLayouts/slideLayout60.xml"/><Relationship Id="rId4"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5.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9.xml"/><Relationship Id="rId7" Type="http://schemas.openxmlformats.org/officeDocument/2006/relationships/image" Target="../media/image2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16.xml"/><Relationship Id="rId5" Type="http://schemas.openxmlformats.org/officeDocument/2006/relationships/slideLayout" Target="../slideLayouts/slideLayout71.xml"/><Relationship Id="rId4"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6.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4.xml"/><Relationship Id="rId7" Type="http://schemas.openxmlformats.org/officeDocument/2006/relationships/image" Target="../media/image2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7.xml"/><Relationship Id="rId5" Type="http://schemas.openxmlformats.org/officeDocument/2006/relationships/slideLayout" Target="../slideLayouts/slideLayout71.xml"/><Relationship Id="rId4"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1.xml"/><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3.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6.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8.xml"/><Relationship Id="rId5" Type="http://schemas.openxmlformats.org/officeDocument/2006/relationships/image" Target="../media/image26.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0.svg"/><Relationship Id="rId2" Type="http://schemas.openxmlformats.org/officeDocument/2006/relationships/slideLayout" Target="../slideLayouts/slideLayout37.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hyperlink" Target="https://hoatieu.vn/phap-luat/thong-tu-32-2018-tt-bgddt-161465"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5.xml"/><Relationship Id="rId7" Type="http://schemas.openxmlformats.org/officeDocument/2006/relationships/notesSlide" Target="../notesSlides/notesSlide7.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37.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txBox="1">
            <a:spLocks/>
          </p:cNvSpPr>
          <p:nvPr/>
        </p:nvSpPr>
        <p:spPr>
          <a:xfrm>
            <a:off x="304800" y="457200"/>
            <a:ext cx="11379200" cy="55061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smtClean="0">
                <a:solidFill>
                  <a:srgbClr val="002060"/>
                </a:solidFill>
                <a:latin typeface="Arial" panose="020B0604020202020204" pitchFamily="34" charset="0"/>
                <a:cs typeface="Arial" panose="020B0604020202020204" pitchFamily="34" charset="0"/>
              </a:rPr>
              <a:t>PHÒNG GIÁO DỤC VÀ ĐÀO TẠO </a:t>
            </a:r>
            <a:endParaRPr lang="en-US" sz="2600" dirty="0" smtClean="0">
              <a:solidFill>
                <a:prstClr val="black">
                  <a:tint val="75000"/>
                </a:prstClr>
              </a:solidFill>
              <a:latin typeface="Arial" panose="020B0604020202020204" pitchFamily="34" charset="0"/>
              <a:cs typeface="Arial" panose="020B0604020202020204" pitchFamily="34" charset="0"/>
            </a:endParaRPr>
          </a:p>
          <a:p>
            <a:endParaRPr lang="en-US" sz="2600" dirty="0" smtClean="0">
              <a:solidFill>
                <a:prstClr val="black">
                  <a:tint val="75000"/>
                </a:prstClr>
              </a:solidFill>
              <a:latin typeface="Arial" panose="020B0604020202020204" pitchFamily="34" charset="0"/>
              <a:cs typeface="Arial" panose="020B0604020202020204" pitchFamily="34" charset="0"/>
            </a:endParaRPr>
          </a:p>
          <a:p>
            <a:endParaRPr lang="en-US" sz="2600" b="1" dirty="0" smtClean="0">
              <a:solidFill>
                <a:srgbClr val="C00000"/>
              </a:solidFill>
              <a:latin typeface="Arial" panose="020B0604020202020204" pitchFamily="34" charset="0"/>
              <a:cs typeface="Arial" panose="020B0604020202020204" pitchFamily="34" charset="0"/>
            </a:endParaRPr>
          </a:p>
          <a:p>
            <a:r>
              <a:rPr lang="en-US" sz="2600" b="1" dirty="0" smtClean="0">
                <a:solidFill>
                  <a:srgbClr val="C00000"/>
                </a:solidFill>
                <a:latin typeface="Arial" panose="020B0604020202020204" pitchFamily="34" charset="0"/>
                <a:cs typeface="Arial" panose="020B0604020202020204" pitchFamily="34" charset="0"/>
              </a:rPr>
              <a:t>HỘI THI</a:t>
            </a:r>
          </a:p>
          <a:p>
            <a:r>
              <a:rPr lang="en-US" sz="2400" b="1" dirty="0" smtClean="0">
                <a:solidFill>
                  <a:srgbClr val="C00000"/>
                </a:solidFill>
                <a:latin typeface="Arial" panose="020B0604020202020204" pitchFamily="34" charset="0"/>
                <a:cs typeface="Arial" panose="020B0604020202020204" pitchFamily="34" charset="0"/>
              </a:rPr>
              <a:t>GIÁO VIÊN </a:t>
            </a:r>
            <a:r>
              <a:rPr lang="en-US" sz="2400" b="1" dirty="0" smtClean="0">
                <a:solidFill>
                  <a:srgbClr val="C00000"/>
                </a:solidFill>
                <a:latin typeface="Arial" panose="020B0604020202020204" pitchFamily="34" charset="0"/>
                <a:cs typeface="Arial" panose="020B0604020202020204" pitchFamily="34" charset="0"/>
              </a:rPr>
              <a:t>GIỎI </a:t>
            </a:r>
            <a:r>
              <a:rPr lang="en-US" sz="2400" b="1" dirty="0" smtClean="0">
                <a:solidFill>
                  <a:srgbClr val="C00000"/>
                </a:solidFill>
                <a:latin typeface="Arial" panose="020B0604020202020204" pitchFamily="34" charset="0"/>
                <a:cs typeface="Arial" panose="020B0604020202020204" pitchFamily="34" charset="0"/>
              </a:rPr>
              <a:t>BẬC TIỂU HỌC CẤP HUYỆN</a:t>
            </a:r>
          </a:p>
          <a:p>
            <a:r>
              <a:rPr lang="en-US" sz="2600" b="1" dirty="0" smtClean="0">
                <a:solidFill>
                  <a:srgbClr val="C00000"/>
                </a:solidFill>
                <a:latin typeface="Arial" panose="020B0604020202020204" pitchFamily="34" charset="0"/>
                <a:cs typeface="Arial" panose="020B0604020202020204" pitchFamily="34" charset="0"/>
              </a:rPr>
              <a:t>NĂM HỌC </a:t>
            </a:r>
            <a:r>
              <a:rPr lang="vi-VN" sz="2600" b="1" dirty="0" smtClean="0">
                <a:solidFill>
                  <a:srgbClr val="C00000"/>
                </a:solidFill>
                <a:latin typeface="Arial" panose="020B0604020202020204" pitchFamily="34" charset="0"/>
                <a:cs typeface="Arial" panose="020B0604020202020204" pitchFamily="34" charset="0"/>
              </a:rPr>
              <a:t>2023</a:t>
            </a:r>
            <a:r>
              <a:rPr lang="en-US" sz="2600" b="1" dirty="0" smtClean="0">
                <a:solidFill>
                  <a:srgbClr val="C00000"/>
                </a:solidFill>
                <a:latin typeface="Arial" panose="020B0604020202020204" pitchFamily="34" charset="0"/>
                <a:cs typeface="Arial" panose="020B0604020202020204" pitchFamily="34" charset="0"/>
              </a:rPr>
              <a:t>-</a:t>
            </a:r>
            <a:r>
              <a:rPr lang="vi-VN" sz="2600" b="1" dirty="0" smtClean="0">
                <a:solidFill>
                  <a:srgbClr val="C00000"/>
                </a:solidFill>
                <a:latin typeface="Arial" panose="020B0604020202020204" pitchFamily="34" charset="0"/>
                <a:cs typeface="Arial" panose="020B0604020202020204" pitchFamily="34" charset="0"/>
              </a:rPr>
              <a:t>2024</a:t>
            </a:r>
            <a:endParaRPr lang="en-US" sz="2600" b="1" dirty="0" smtClean="0">
              <a:solidFill>
                <a:srgbClr val="C00000"/>
              </a:solidFill>
              <a:latin typeface="Arial" panose="020B0604020202020204" pitchFamily="34" charset="0"/>
              <a:cs typeface="Arial" panose="020B0604020202020204" pitchFamily="34" charset="0"/>
            </a:endParaRPr>
          </a:p>
          <a:p>
            <a:endParaRPr lang="en-US" sz="2600" dirty="0" smtClean="0">
              <a:solidFill>
                <a:prstClr val="black">
                  <a:tint val="75000"/>
                </a:prstClr>
              </a:solidFill>
              <a:latin typeface="Arial" panose="020B0604020202020204" pitchFamily="34" charset="0"/>
              <a:cs typeface="Arial" panose="020B0604020202020204" pitchFamily="34" charset="0"/>
            </a:endParaRPr>
          </a:p>
          <a:p>
            <a:r>
              <a:rPr lang="en-US" sz="2400" b="1" dirty="0" err="1" smtClean="0">
                <a:solidFill>
                  <a:srgbClr val="002060"/>
                </a:solidFill>
                <a:latin typeface="Arial" panose="020B0604020202020204" pitchFamily="34" charset="0"/>
                <a:cs typeface="Arial" panose="020B0604020202020204" pitchFamily="34" charset="0"/>
              </a:rPr>
              <a:t>Giáo</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viên</a:t>
            </a:r>
            <a:r>
              <a:rPr lang="en-US" sz="2400" b="1" dirty="0" smtClean="0">
                <a:solidFill>
                  <a:srgbClr val="002060"/>
                </a:solidFill>
                <a:latin typeface="Arial" panose="020B0604020202020204" pitchFamily="34" charset="0"/>
                <a:cs typeface="Arial" panose="020B0604020202020204" pitchFamily="34" charset="0"/>
              </a:rPr>
              <a:t>: </a:t>
            </a:r>
          </a:p>
          <a:p>
            <a:r>
              <a:rPr lang="en-US" sz="2400" b="1" dirty="0" err="1" smtClean="0">
                <a:solidFill>
                  <a:srgbClr val="002060"/>
                </a:solidFill>
                <a:latin typeface="Arial" panose="020B0604020202020204" pitchFamily="34" charset="0"/>
                <a:cs typeface="Arial" panose="020B0604020202020204" pitchFamily="34" charset="0"/>
              </a:rPr>
              <a:t>Đơn</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vị</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Trường</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Tiểu</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học</a:t>
            </a:r>
            <a:endParaRPr lang="en-US" sz="2400" b="1" dirty="0" smtClean="0">
              <a:solidFill>
                <a:srgbClr val="002060"/>
              </a:solidFill>
              <a:latin typeface="Arial" panose="020B0604020202020204" pitchFamily="34" charset="0"/>
              <a:cs typeface="Arial" panose="020B0604020202020204" pitchFamily="34" charset="0"/>
            </a:endParaRPr>
          </a:p>
          <a:p>
            <a:endParaRPr lang="en-US" sz="2600" dirty="0">
              <a:solidFill>
                <a:prstClr val="black">
                  <a:tint val="75000"/>
                </a:prstClr>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B60E1FAA-367C-4AEC-986A-DA03EDA1996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92863">
            <a:off x="844809" y="200999"/>
            <a:ext cx="1027947" cy="6917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a:extLst>
              <a:ext uri="{FF2B5EF4-FFF2-40B4-BE49-F238E27FC236}">
                <a16:creationId xmlns:a16="http://schemas.microsoft.com/office/drawing/2014/main" id="{AFE40852-1D63-4FBB-AEBD-9B6B2617B39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88976" y="5795340"/>
            <a:ext cx="1486224" cy="8235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1">
            <a:extLst>
              <a:ext uri="{FF2B5EF4-FFF2-40B4-BE49-F238E27FC236}">
                <a16:creationId xmlns:a16="http://schemas.microsoft.com/office/drawing/2014/main" id="{B4AE57E3-D7E9-402C-BFCF-D30430BC784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490200" y="176363"/>
            <a:ext cx="1021008" cy="5657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3">
            <a:extLst>
              <a:ext uri="{FF2B5EF4-FFF2-40B4-BE49-F238E27FC236}">
                <a16:creationId xmlns:a16="http://schemas.microsoft.com/office/drawing/2014/main" id="{35B91974-7CC9-470D-8868-2D20B1118E8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92863">
            <a:off x="1080273" y="5297248"/>
            <a:ext cx="824443" cy="5548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043539"/>
            <a:ext cx="2581267" cy="273332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2000" y="176360"/>
            <a:ext cx="5080000" cy="3248650"/>
          </a:xfrm>
          <a:prstGeom prst="rect">
            <a:avLst/>
          </a:prstGeom>
        </p:spPr>
      </p:pic>
    </p:spTree>
    <p:extLst>
      <p:ext uri="{BB962C8B-B14F-4D97-AF65-F5344CB8AC3E}">
        <p14:creationId xmlns:p14="http://schemas.microsoft.com/office/powerpoint/2010/main" val="2769017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77084352"/>
              </p:ext>
            </p:extLst>
          </p:nvPr>
        </p:nvGraphicFramePr>
        <p:xfrm>
          <a:off x="3004820" y="0"/>
          <a:ext cx="5613400" cy="515620"/>
        </p:xfrm>
        <a:graphic>
          <a:graphicData uri="http://schemas.openxmlformats.org/drawingml/2006/table">
            <a:tbl>
              <a:tblPr firstRow="1" firstCol="1" bandRow="1">
                <a:tableStyleId>{5C22544A-7EE6-4342-B048-85BDC9FD1C3A}</a:tableStyleId>
              </a:tblPr>
              <a:tblGrid>
                <a:gridCol w="5613400">
                  <a:extLst>
                    <a:ext uri="{9D8B030D-6E8A-4147-A177-3AD203B41FA5}">
                      <a16:colId xmlns:a16="http://schemas.microsoft.com/office/drawing/2014/main" val="2162828307"/>
                    </a:ext>
                  </a:extLst>
                </a:gridCol>
              </a:tblGrid>
              <a:tr h="257810">
                <a:tc>
                  <a:txBody>
                    <a:bodyPr/>
                    <a:lstStyle/>
                    <a:p>
                      <a:pPr algn="ctr">
                        <a:spcAft>
                          <a:spcPts val="0"/>
                        </a:spcAft>
                      </a:pPr>
                      <a:r>
                        <a:rPr lang="en-US" sz="1400">
                          <a:effectLst/>
                        </a:rPr>
                        <a:t>BẢNG KHẢO SÁT HỨNG THÚ VỚI MÔN TOÁN ĐẦU NĂM</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27843310"/>
                  </a:ext>
                </a:extLst>
              </a:tr>
              <a:tr h="257810">
                <a:tc>
                  <a:txBody>
                    <a:bodyPr/>
                    <a:lstStyle/>
                    <a:p>
                      <a:pPr algn="ctr">
                        <a:spcAft>
                          <a:spcPts val="0"/>
                        </a:spcAft>
                      </a:pPr>
                      <a:r>
                        <a:rPr lang="en-US" sz="1400" dirty="0" err="1">
                          <a:effectLst/>
                        </a:rPr>
                        <a:t>Thời</a:t>
                      </a:r>
                      <a:r>
                        <a:rPr lang="en-US" sz="1400" dirty="0">
                          <a:effectLst/>
                        </a:rPr>
                        <a:t> </a:t>
                      </a:r>
                      <a:r>
                        <a:rPr lang="en-US" sz="1400" dirty="0" err="1">
                          <a:effectLst/>
                        </a:rPr>
                        <a:t>điểm</a:t>
                      </a:r>
                      <a:r>
                        <a:rPr lang="en-US" sz="1400" dirty="0">
                          <a:effectLst/>
                        </a:rPr>
                        <a:t> </a:t>
                      </a:r>
                      <a:r>
                        <a:rPr lang="en-US" sz="1400" dirty="0" err="1">
                          <a:effectLst/>
                        </a:rPr>
                        <a:t>khảo</a:t>
                      </a:r>
                      <a:r>
                        <a:rPr lang="en-US" sz="1400" dirty="0">
                          <a:effectLst/>
                        </a:rPr>
                        <a:t> </a:t>
                      </a:r>
                      <a:r>
                        <a:rPr lang="en-US" sz="1400" dirty="0" err="1">
                          <a:effectLst/>
                        </a:rPr>
                        <a:t>sát</a:t>
                      </a:r>
                      <a:r>
                        <a:rPr lang="en-US" sz="1400" dirty="0">
                          <a:effectLst/>
                        </a:rPr>
                        <a:t> : </a:t>
                      </a:r>
                      <a:r>
                        <a:rPr lang="en-US" sz="1400" dirty="0" err="1">
                          <a:effectLst/>
                        </a:rPr>
                        <a:t>Tháng</a:t>
                      </a:r>
                      <a:r>
                        <a:rPr lang="en-US" sz="1400" dirty="0">
                          <a:effectLst/>
                        </a:rPr>
                        <a:t> 10/2022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04931890"/>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962554903"/>
              </p:ext>
            </p:extLst>
          </p:nvPr>
        </p:nvGraphicFramePr>
        <p:xfrm>
          <a:off x="568960" y="1056639"/>
          <a:ext cx="11054080" cy="5283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8031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6559498"/>
              </p:ext>
            </p:extLst>
          </p:nvPr>
        </p:nvGraphicFramePr>
        <p:xfrm>
          <a:off x="2893695" y="0"/>
          <a:ext cx="5591810" cy="572770"/>
        </p:xfrm>
        <a:graphic>
          <a:graphicData uri="http://schemas.openxmlformats.org/drawingml/2006/table">
            <a:tbl>
              <a:tblPr firstRow="1" firstCol="1" bandRow="1">
                <a:tableStyleId>{5C22544A-7EE6-4342-B048-85BDC9FD1C3A}</a:tableStyleId>
              </a:tblPr>
              <a:tblGrid>
                <a:gridCol w="5591810">
                  <a:extLst>
                    <a:ext uri="{9D8B030D-6E8A-4147-A177-3AD203B41FA5}">
                      <a16:colId xmlns:a16="http://schemas.microsoft.com/office/drawing/2014/main" val="3401315455"/>
                    </a:ext>
                  </a:extLst>
                </a:gridCol>
              </a:tblGrid>
              <a:tr h="286385">
                <a:tc>
                  <a:txBody>
                    <a:bodyPr/>
                    <a:lstStyle/>
                    <a:p>
                      <a:pPr algn="ctr">
                        <a:spcAft>
                          <a:spcPts val="0"/>
                        </a:spcAft>
                      </a:pPr>
                      <a:r>
                        <a:rPr lang="en-US" sz="1400">
                          <a:effectLst/>
                        </a:rPr>
                        <a:t>KẾT QUẢ KHẢO SÁT ĐẦU NĂM</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31448667"/>
                  </a:ext>
                </a:extLst>
              </a:tr>
              <a:tr h="286385">
                <a:tc>
                  <a:txBody>
                    <a:bodyPr/>
                    <a:lstStyle/>
                    <a:p>
                      <a:pPr algn="ctr">
                        <a:spcAft>
                          <a:spcPts val="0"/>
                        </a:spcAft>
                      </a:pPr>
                      <a:r>
                        <a:rPr lang="en-US" sz="1400" dirty="0" err="1">
                          <a:effectLst/>
                        </a:rPr>
                        <a:t>Thời</a:t>
                      </a:r>
                      <a:r>
                        <a:rPr lang="en-US" sz="1400" dirty="0">
                          <a:effectLst/>
                        </a:rPr>
                        <a:t> </a:t>
                      </a:r>
                      <a:r>
                        <a:rPr lang="en-US" sz="1400" dirty="0" err="1">
                          <a:effectLst/>
                        </a:rPr>
                        <a:t>điểm</a:t>
                      </a:r>
                      <a:r>
                        <a:rPr lang="en-US" sz="1400" dirty="0">
                          <a:effectLst/>
                        </a:rPr>
                        <a:t> </a:t>
                      </a:r>
                      <a:r>
                        <a:rPr lang="en-US" sz="1400" dirty="0" err="1">
                          <a:effectLst/>
                        </a:rPr>
                        <a:t>khảo</a:t>
                      </a:r>
                      <a:r>
                        <a:rPr lang="en-US" sz="1400" dirty="0">
                          <a:effectLst/>
                        </a:rPr>
                        <a:t> </a:t>
                      </a:r>
                      <a:r>
                        <a:rPr lang="en-US" sz="1400" dirty="0" err="1">
                          <a:effectLst/>
                        </a:rPr>
                        <a:t>sát</a:t>
                      </a:r>
                      <a:r>
                        <a:rPr lang="en-US" sz="1400" dirty="0">
                          <a:effectLst/>
                        </a:rPr>
                        <a:t> : </a:t>
                      </a:r>
                      <a:r>
                        <a:rPr lang="en-US" sz="1400" dirty="0" err="1">
                          <a:effectLst/>
                        </a:rPr>
                        <a:t>Tháng</a:t>
                      </a:r>
                      <a:r>
                        <a:rPr lang="en-US" sz="1400" dirty="0">
                          <a:effectLst/>
                        </a:rPr>
                        <a:t> 10/2022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44345766"/>
                  </a:ext>
                </a:extLst>
              </a:tr>
            </a:tbl>
          </a:graphicData>
        </a:graphic>
      </p:graphicFrame>
      <p:graphicFrame>
        <p:nvGraphicFramePr>
          <p:cNvPr id="3" name="Chart 2"/>
          <p:cNvGraphicFramePr>
            <a:graphicFrameLocks/>
          </p:cNvGraphicFramePr>
          <p:nvPr>
            <p:extLst>
              <p:ext uri="{D42A27DB-BD31-4B8C-83A1-F6EECF244321}">
                <p14:modId xmlns:p14="http://schemas.microsoft.com/office/powerpoint/2010/main" val="3607603103"/>
              </p:ext>
            </p:extLst>
          </p:nvPr>
        </p:nvGraphicFramePr>
        <p:xfrm>
          <a:off x="1727200" y="894080"/>
          <a:ext cx="9184639"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1444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idx="2"/>
          </p:nvPr>
        </p:nvSpPr>
        <p:spPr>
          <a:xfrm>
            <a:off x="5037600" y="1871733"/>
            <a:ext cx="2116800" cy="1336000"/>
          </a:xfrm>
          <a:prstGeom prst="rect">
            <a:avLst/>
          </a:prstGeom>
        </p:spPr>
        <p:txBody>
          <a:bodyPr spcFirstLastPara="1" wrap="square" lIns="121900" tIns="121900" rIns="121900" bIns="121900" anchor="ctr" anchorCtr="0">
            <a:noAutofit/>
          </a:bodyPr>
          <a:lstStyle/>
          <a:p>
            <a:r>
              <a:rPr lang="en" dirty="0"/>
              <a:t>02</a:t>
            </a:r>
            <a:endParaRPr dirty="0"/>
          </a:p>
        </p:txBody>
      </p:sp>
      <p:pic>
        <p:nvPicPr>
          <p:cNvPr id="211" name="Google Shape;211;p32"/>
          <p:cNvPicPr preferRelativeResize="0"/>
          <p:nvPr/>
        </p:nvPicPr>
        <p:blipFill>
          <a:blip r:embed="rId3">
            <a:alphaModFix amt="86000"/>
          </a:blip>
          <a:stretch>
            <a:fillRect/>
          </a:stretch>
        </p:blipFill>
        <p:spPr>
          <a:xfrm rot="1344117">
            <a:off x="5048341" y="1747754"/>
            <a:ext cx="1994865" cy="1547533"/>
          </a:xfrm>
          <a:prstGeom prst="rect">
            <a:avLst/>
          </a:prstGeom>
          <a:noFill/>
          <a:ln>
            <a:noFill/>
          </a:ln>
        </p:spPr>
      </p:pic>
      <p:sp>
        <p:nvSpPr>
          <p:cNvPr id="214" name="Google Shape;214;p32"/>
          <p:cNvSpPr txBox="1">
            <a:spLocks noGrp="1"/>
          </p:cNvSpPr>
          <p:nvPr>
            <p:ph type="title"/>
          </p:nvPr>
        </p:nvSpPr>
        <p:spPr>
          <a:xfrm>
            <a:off x="2564610" y="3333137"/>
            <a:ext cx="6962327" cy="1087600"/>
          </a:xfrm>
          <a:prstGeom prst="rect">
            <a:avLst/>
          </a:prstGeom>
        </p:spPr>
        <p:txBody>
          <a:bodyPr spcFirstLastPara="1" wrap="square" lIns="121900" tIns="121900" rIns="121900" bIns="121900" anchor="t" anchorCtr="0">
            <a:noAutofit/>
          </a:bodyPr>
          <a:lstStyle/>
          <a:p>
            <a:r>
              <a:rPr lang="en-US" sz="3200" b="1" dirty="0">
                <a:solidFill>
                  <a:schemeClr val="tx1">
                    <a:lumMod val="65000"/>
                    <a:lumOff val="35000"/>
                  </a:schemeClr>
                </a:solidFill>
                <a:latin typeface="Times New Roman" panose="02020603050405020304" pitchFamily="18" charset="0"/>
                <a:ea typeface="+mn-ea"/>
                <a:cs typeface="Times New Roman" panose="02020603050405020304" pitchFamily="18" charset="0"/>
              </a:rPr>
              <a:t>CÁC BIỆN </a:t>
            </a:r>
            <a:r>
              <a:rPr lang="en-US" sz="3200" b="1" dirty="0" smtClean="0">
                <a:solidFill>
                  <a:schemeClr val="tx1">
                    <a:lumMod val="65000"/>
                    <a:lumOff val="35000"/>
                  </a:schemeClr>
                </a:solidFill>
                <a:latin typeface="Times New Roman" panose="02020603050405020304" pitchFamily="18" charset="0"/>
                <a:ea typeface="+mn-ea"/>
                <a:cs typeface="Times New Roman" panose="02020603050405020304" pitchFamily="18" charset="0"/>
              </a:rPr>
              <a:t>PHÁP </a:t>
            </a:r>
            <a:r>
              <a:rPr lang="en-US" sz="3200" b="1" dirty="0">
                <a:solidFill>
                  <a:schemeClr val="tx1">
                    <a:lumMod val="65000"/>
                    <a:lumOff val="35000"/>
                  </a:schemeClr>
                </a:solidFill>
                <a:latin typeface="Times New Roman" panose="02020603050405020304" pitchFamily="18" charset="0"/>
                <a:ea typeface="+mn-ea"/>
                <a:cs typeface="Times New Roman" panose="02020603050405020304" pitchFamily="18" charset="0"/>
              </a:rPr>
              <a:t>THỰC HIỆN</a:t>
            </a:r>
            <a:r>
              <a:rPr lang="en-US" sz="3200" dirty="0">
                <a:solidFill>
                  <a:schemeClr val="tx1">
                    <a:lumMod val="65000"/>
                    <a:lumOff val="35000"/>
                  </a:schemeClr>
                </a:solidFill>
                <a:latin typeface="Arial" panose="020B0604020202020204" pitchFamily="34" charset="0"/>
                <a:ea typeface="+mn-ea"/>
                <a:cs typeface="Arial" panose="020B0604020202020204" pitchFamily="34" charset="0"/>
              </a:rPr>
              <a:t/>
            </a:r>
            <a:br>
              <a:rPr lang="en-US" sz="3200" dirty="0">
                <a:solidFill>
                  <a:schemeClr val="tx1">
                    <a:lumMod val="65000"/>
                    <a:lumOff val="35000"/>
                  </a:schemeClr>
                </a:solidFill>
                <a:latin typeface="Arial" panose="020B0604020202020204" pitchFamily="34" charset="0"/>
                <a:ea typeface="+mn-ea"/>
                <a:cs typeface="Arial" panose="020B0604020202020204" pitchFamily="34" charset="0"/>
              </a:rPr>
            </a:br>
            <a:endParaRPr sz="3200" dirty="0">
              <a:solidFill>
                <a:schemeClr val="tx1">
                  <a:lumMod val="65000"/>
                  <a:lumOff val="35000"/>
                </a:schemeClr>
              </a:solidFill>
            </a:endParaRPr>
          </a:p>
        </p:txBody>
      </p:sp>
      <p:sp>
        <p:nvSpPr>
          <p:cNvPr id="7" name="Google Shape;2914;p86">
            <a:extLst>
              <a:ext uri="{FF2B5EF4-FFF2-40B4-BE49-F238E27FC236}">
                <a16:creationId xmlns:a16="http://schemas.microsoft.com/office/drawing/2014/main" id="{601D5458-F62F-452D-B52A-F1C4B509D42B}"/>
              </a:ext>
            </a:extLst>
          </p:cNvPr>
          <p:cNvSpPr/>
          <p:nvPr/>
        </p:nvSpPr>
        <p:spPr>
          <a:xfrm>
            <a:off x="9293776" y="1557249"/>
            <a:ext cx="2199685" cy="112937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 name="Google Shape;2915;p86">
            <a:extLst>
              <a:ext uri="{FF2B5EF4-FFF2-40B4-BE49-F238E27FC236}">
                <a16:creationId xmlns:a16="http://schemas.microsoft.com/office/drawing/2014/main" id="{987018F0-FAF3-4121-A3E2-7838ED1AB98D}"/>
              </a:ext>
            </a:extLst>
          </p:cNvPr>
          <p:cNvSpPr/>
          <p:nvPr/>
        </p:nvSpPr>
        <p:spPr>
          <a:xfrm>
            <a:off x="966912" y="216462"/>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 name="Google Shape;542;p54">
            <a:extLst>
              <a:ext uri="{FF2B5EF4-FFF2-40B4-BE49-F238E27FC236}">
                <a16:creationId xmlns:a16="http://schemas.microsoft.com/office/drawing/2014/main" id="{10E98F7C-95E3-4F6E-8D29-FACC64E8493A}"/>
              </a:ext>
            </a:extLst>
          </p:cNvPr>
          <p:cNvSpPr/>
          <p:nvPr/>
        </p:nvSpPr>
        <p:spPr>
          <a:xfrm>
            <a:off x="-3595" y="64017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 name="Google Shape;542;p54">
            <a:extLst>
              <a:ext uri="{FF2B5EF4-FFF2-40B4-BE49-F238E27FC236}">
                <a16:creationId xmlns:a16="http://schemas.microsoft.com/office/drawing/2014/main" id="{DA0D1D0C-3751-4AA2-9750-D176CBDACC78}"/>
              </a:ext>
            </a:extLst>
          </p:cNvPr>
          <p:cNvSpPr/>
          <p:nvPr/>
        </p:nvSpPr>
        <p:spPr>
          <a:xfrm>
            <a:off x="10525785" y="1109593"/>
            <a:ext cx="1725699" cy="106626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pic>
        <p:nvPicPr>
          <p:cNvPr id="11" name="Picture 10">
            <a:extLst>
              <a:ext uri="{FF2B5EF4-FFF2-40B4-BE49-F238E27FC236}">
                <a16:creationId xmlns:a16="http://schemas.microsoft.com/office/drawing/2014/main" id="{FE709AB2-D4E5-46E2-8B16-40D2B3F71638}"/>
              </a:ext>
            </a:extLst>
          </p:cNvPr>
          <p:cNvPicPr>
            <a:picLocks noChangeAspect="1"/>
          </p:cNvPicPr>
          <p:nvPr/>
        </p:nvPicPr>
        <p:blipFill rotWithShape="1">
          <a:blip r:embed="rId4"/>
          <a:srcRect l="32672" r="29453" b="2803"/>
          <a:stretch/>
        </p:blipFill>
        <p:spPr>
          <a:xfrm>
            <a:off x="9766485" y="2908860"/>
            <a:ext cx="1532913" cy="3960075"/>
          </a:xfrm>
          <a:prstGeom prst="rect">
            <a:avLst/>
          </a:prstGeom>
        </p:spPr>
      </p:pic>
      <p:grpSp>
        <p:nvGrpSpPr>
          <p:cNvPr id="12" name="Google Shape;589;p54">
            <a:extLst>
              <a:ext uri="{FF2B5EF4-FFF2-40B4-BE49-F238E27FC236}">
                <a16:creationId xmlns:a16="http://schemas.microsoft.com/office/drawing/2014/main" id="{58648BC3-3F39-4E98-8C6E-08C0D885815B}"/>
              </a:ext>
            </a:extLst>
          </p:cNvPr>
          <p:cNvGrpSpPr/>
          <p:nvPr/>
        </p:nvGrpSpPr>
        <p:grpSpPr>
          <a:xfrm>
            <a:off x="8928723" y="4499026"/>
            <a:ext cx="1472200" cy="2180319"/>
            <a:chOff x="35658225" y="12492275"/>
            <a:chExt cx="1104150" cy="2065350"/>
          </a:xfrm>
        </p:grpSpPr>
        <p:sp>
          <p:nvSpPr>
            <p:cNvPr id="13" name="Google Shape;590;p54">
              <a:extLst>
                <a:ext uri="{FF2B5EF4-FFF2-40B4-BE49-F238E27FC236}">
                  <a16:creationId xmlns:a16="http://schemas.microsoft.com/office/drawing/2014/main" id="{568CAFD8-6E06-4B20-B09E-EBECE3C785F1}"/>
                </a:ext>
              </a:extLst>
            </p:cNvPr>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 name="Google Shape;591;p54">
              <a:extLst>
                <a:ext uri="{FF2B5EF4-FFF2-40B4-BE49-F238E27FC236}">
                  <a16:creationId xmlns:a16="http://schemas.microsoft.com/office/drawing/2014/main" id="{5EB27E42-F2E6-4217-9625-89847D644A40}"/>
                </a:ext>
              </a:extLst>
            </p:cNvPr>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5" name="Google Shape;592;p54">
              <a:extLst>
                <a:ext uri="{FF2B5EF4-FFF2-40B4-BE49-F238E27FC236}">
                  <a16:creationId xmlns:a16="http://schemas.microsoft.com/office/drawing/2014/main" id="{F47EEDC8-DDFE-4A58-8E59-386C38BF6F11}"/>
                </a:ext>
              </a:extLst>
            </p:cNvPr>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 name="Google Shape;593;p54">
              <a:extLst>
                <a:ext uri="{FF2B5EF4-FFF2-40B4-BE49-F238E27FC236}">
                  <a16:creationId xmlns:a16="http://schemas.microsoft.com/office/drawing/2014/main" id="{B3FFE081-FA78-4FA7-BEA4-A69A46968E89}"/>
                </a:ext>
              </a:extLst>
            </p:cNvPr>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 name="Google Shape;594;p54">
              <a:extLst>
                <a:ext uri="{FF2B5EF4-FFF2-40B4-BE49-F238E27FC236}">
                  <a16:creationId xmlns:a16="http://schemas.microsoft.com/office/drawing/2014/main" id="{A17E9F21-F04D-45BE-A663-FD3B55FD91A4}"/>
                </a:ext>
              </a:extLst>
            </p:cNvPr>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 name="Google Shape;595;p54">
              <a:extLst>
                <a:ext uri="{FF2B5EF4-FFF2-40B4-BE49-F238E27FC236}">
                  <a16:creationId xmlns:a16="http://schemas.microsoft.com/office/drawing/2014/main" id="{6D4F72DA-3CAF-4565-A257-FEFD05AF7D96}"/>
                </a:ext>
              </a:extLst>
            </p:cNvPr>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 name="Google Shape;596;p54">
              <a:extLst>
                <a:ext uri="{FF2B5EF4-FFF2-40B4-BE49-F238E27FC236}">
                  <a16:creationId xmlns:a16="http://schemas.microsoft.com/office/drawing/2014/main" id="{E7941172-3C96-450D-908F-836EAC530FC3}"/>
                </a:ext>
              </a:extLst>
            </p:cNvPr>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 name="Google Shape;597;p54">
              <a:extLst>
                <a:ext uri="{FF2B5EF4-FFF2-40B4-BE49-F238E27FC236}">
                  <a16:creationId xmlns:a16="http://schemas.microsoft.com/office/drawing/2014/main" id="{76ABE68C-465B-46C6-9920-72D029C53394}"/>
                </a:ext>
              </a:extLst>
            </p:cNvPr>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 name="Google Shape;598;p54">
              <a:extLst>
                <a:ext uri="{FF2B5EF4-FFF2-40B4-BE49-F238E27FC236}">
                  <a16:creationId xmlns:a16="http://schemas.microsoft.com/office/drawing/2014/main" id="{8073E67E-7F7C-47F8-BE34-752A6F02CCA8}"/>
                </a:ext>
              </a:extLst>
            </p:cNvPr>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Google Shape;599;p54">
              <a:extLst>
                <a:ext uri="{FF2B5EF4-FFF2-40B4-BE49-F238E27FC236}">
                  <a16:creationId xmlns:a16="http://schemas.microsoft.com/office/drawing/2014/main" id="{2B717FBE-FA25-453B-B794-01EE5E096CFE}"/>
                </a:ext>
              </a:extLst>
            </p:cNvPr>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 name="Google Shape;600;p54">
              <a:extLst>
                <a:ext uri="{FF2B5EF4-FFF2-40B4-BE49-F238E27FC236}">
                  <a16:creationId xmlns:a16="http://schemas.microsoft.com/office/drawing/2014/main" id="{53783E34-0CCC-4F00-9BA2-17FAC79B6C82}"/>
                </a:ext>
              </a:extLst>
            </p:cNvPr>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 name="Google Shape;601;p54">
              <a:extLst>
                <a:ext uri="{FF2B5EF4-FFF2-40B4-BE49-F238E27FC236}">
                  <a16:creationId xmlns:a16="http://schemas.microsoft.com/office/drawing/2014/main" id="{187B3AFF-3C06-41F6-9D07-D065A9D2BEB0}"/>
                </a:ext>
              </a:extLst>
            </p:cNvPr>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 name="Google Shape;602;p54">
              <a:extLst>
                <a:ext uri="{FF2B5EF4-FFF2-40B4-BE49-F238E27FC236}">
                  <a16:creationId xmlns:a16="http://schemas.microsoft.com/office/drawing/2014/main" id="{C6C49A95-40E5-4F0A-9929-0334CB4E7D05}"/>
                </a:ext>
              </a:extLst>
            </p:cNvPr>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 name="Google Shape;603;p54">
              <a:extLst>
                <a:ext uri="{FF2B5EF4-FFF2-40B4-BE49-F238E27FC236}">
                  <a16:creationId xmlns:a16="http://schemas.microsoft.com/office/drawing/2014/main" id="{3F6B0034-144B-47DF-819C-872F76E94C87}"/>
                </a:ext>
              </a:extLst>
            </p:cNvPr>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7" name="Google Shape;604;p54">
              <a:extLst>
                <a:ext uri="{FF2B5EF4-FFF2-40B4-BE49-F238E27FC236}">
                  <a16:creationId xmlns:a16="http://schemas.microsoft.com/office/drawing/2014/main" id="{3DB2170E-F811-4FFA-81DE-A964FA6A4159}"/>
                </a:ext>
              </a:extLst>
            </p:cNvPr>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 name="Google Shape;605;p54">
              <a:extLst>
                <a:ext uri="{FF2B5EF4-FFF2-40B4-BE49-F238E27FC236}">
                  <a16:creationId xmlns:a16="http://schemas.microsoft.com/office/drawing/2014/main" id="{53B4852B-9F0E-4C34-99A8-DEBDB481E559}"/>
                </a:ext>
              </a:extLst>
            </p:cNvPr>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9" name="Google Shape;606;p54">
              <a:extLst>
                <a:ext uri="{FF2B5EF4-FFF2-40B4-BE49-F238E27FC236}">
                  <a16:creationId xmlns:a16="http://schemas.microsoft.com/office/drawing/2014/main" id="{CB630E7A-C649-4503-AEB5-9CC81A9149E6}"/>
                </a:ext>
              </a:extLst>
            </p:cNvPr>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0" name="Google Shape;607;p54">
              <a:extLst>
                <a:ext uri="{FF2B5EF4-FFF2-40B4-BE49-F238E27FC236}">
                  <a16:creationId xmlns:a16="http://schemas.microsoft.com/office/drawing/2014/main" id="{65C04C8B-9B2E-4197-8F40-CE1D64F3E818}"/>
                </a:ext>
              </a:extLst>
            </p:cNvPr>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1" name="Google Shape;608;p54">
              <a:extLst>
                <a:ext uri="{FF2B5EF4-FFF2-40B4-BE49-F238E27FC236}">
                  <a16:creationId xmlns:a16="http://schemas.microsoft.com/office/drawing/2014/main" id="{2CC6939C-47DB-4764-88A0-91DEE978ACA2}"/>
                </a:ext>
              </a:extLst>
            </p:cNvPr>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2" name="Google Shape;609;p54">
              <a:extLst>
                <a:ext uri="{FF2B5EF4-FFF2-40B4-BE49-F238E27FC236}">
                  <a16:creationId xmlns:a16="http://schemas.microsoft.com/office/drawing/2014/main" id="{B56613D0-A947-4544-8690-BC7C2F9CFB7F}"/>
                </a:ext>
              </a:extLst>
            </p:cNvPr>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3" name="Google Shape;610;p54">
              <a:extLst>
                <a:ext uri="{FF2B5EF4-FFF2-40B4-BE49-F238E27FC236}">
                  <a16:creationId xmlns:a16="http://schemas.microsoft.com/office/drawing/2014/main" id="{00B2928E-D2AC-497D-9E48-3CE4601A8D81}"/>
                </a:ext>
              </a:extLst>
            </p:cNvPr>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4" name="Google Shape;611;p54">
              <a:extLst>
                <a:ext uri="{FF2B5EF4-FFF2-40B4-BE49-F238E27FC236}">
                  <a16:creationId xmlns:a16="http://schemas.microsoft.com/office/drawing/2014/main" id="{8812856E-8725-4E11-8A95-5D498434F474}"/>
                </a:ext>
              </a:extLst>
            </p:cNvPr>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5" name="Google Shape;612;p54">
              <a:extLst>
                <a:ext uri="{FF2B5EF4-FFF2-40B4-BE49-F238E27FC236}">
                  <a16:creationId xmlns:a16="http://schemas.microsoft.com/office/drawing/2014/main" id="{3B12D3B0-9FC2-44DC-BBAE-9EC9B320481A}"/>
                </a:ext>
              </a:extLst>
            </p:cNvPr>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6" name="Google Shape;613;p54">
              <a:extLst>
                <a:ext uri="{FF2B5EF4-FFF2-40B4-BE49-F238E27FC236}">
                  <a16:creationId xmlns:a16="http://schemas.microsoft.com/office/drawing/2014/main" id="{8229CCEA-692F-44A5-A22E-2DCC2362DDE3}"/>
                </a:ext>
              </a:extLst>
            </p:cNvPr>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7" name="Google Shape;614;p54">
              <a:extLst>
                <a:ext uri="{FF2B5EF4-FFF2-40B4-BE49-F238E27FC236}">
                  <a16:creationId xmlns:a16="http://schemas.microsoft.com/office/drawing/2014/main" id="{39EB0E95-FDC0-4B80-9018-0CDD0D6380D1}"/>
                </a:ext>
              </a:extLst>
            </p:cNvPr>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8" name="Google Shape;615;p54">
              <a:extLst>
                <a:ext uri="{FF2B5EF4-FFF2-40B4-BE49-F238E27FC236}">
                  <a16:creationId xmlns:a16="http://schemas.microsoft.com/office/drawing/2014/main" id="{FF3E32B2-35FE-4D6C-8E56-A3796FB80A98}"/>
                </a:ext>
              </a:extLst>
            </p:cNvPr>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9" name="Google Shape;616;p54">
              <a:extLst>
                <a:ext uri="{FF2B5EF4-FFF2-40B4-BE49-F238E27FC236}">
                  <a16:creationId xmlns:a16="http://schemas.microsoft.com/office/drawing/2014/main" id="{DE4A55FF-E76E-4D76-B59F-D54E6BC3EA93}"/>
                </a:ext>
              </a:extLst>
            </p:cNvPr>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0" name="Google Shape;617;p54">
              <a:extLst>
                <a:ext uri="{FF2B5EF4-FFF2-40B4-BE49-F238E27FC236}">
                  <a16:creationId xmlns:a16="http://schemas.microsoft.com/office/drawing/2014/main" id="{7DB18766-DDBC-47AC-8BEC-0093282E4FA7}"/>
                </a:ext>
              </a:extLst>
            </p:cNvPr>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1" name="Google Shape;618;p54">
              <a:extLst>
                <a:ext uri="{FF2B5EF4-FFF2-40B4-BE49-F238E27FC236}">
                  <a16:creationId xmlns:a16="http://schemas.microsoft.com/office/drawing/2014/main" id="{A7CDD5C8-B821-490E-AE2F-BE47EE1D1E17}"/>
                </a:ext>
              </a:extLst>
            </p:cNvPr>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2" name="Google Shape;619;p54">
              <a:extLst>
                <a:ext uri="{FF2B5EF4-FFF2-40B4-BE49-F238E27FC236}">
                  <a16:creationId xmlns:a16="http://schemas.microsoft.com/office/drawing/2014/main" id="{5DB019F7-9F60-495C-AC0C-148DE4C01702}"/>
                </a:ext>
              </a:extLst>
            </p:cNvPr>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3" name="Google Shape;620;p54">
              <a:extLst>
                <a:ext uri="{FF2B5EF4-FFF2-40B4-BE49-F238E27FC236}">
                  <a16:creationId xmlns:a16="http://schemas.microsoft.com/office/drawing/2014/main" id="{AA08C5A0-8E8D-4436-A5C2-17031208B090}"/>
                </a:ext>
              </a:extLst>
            </p:cNvPr>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4" name="Google Shape;621;p54">
              <a:extLst>
                <a:ext uri="{FF2B5EF4-FFF2-40B4-BE49-F238E27FC236}">
                  <a16:creationId xmlns:a16="http://schemas.microsoft.com/office/drawing/2014/main" id="{2F451FBA-4897-43E6-9F11-8D1CB8AE995C}"/>
                </a:ext>
              </a:extLst>
            </p:cNvPr>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5" name="Google Shape;622;p54">
              <a:extLst>
                <a:ext uri="{FF2B5EF4-FFF2-40B4-BE49-F238E27FC236}">
                  <a16:creationId xmlns:a16="http://schemas.microsoft.com/office/drawing/2014/main" id="{21377906-118F-4E1B-88D9-A880FD37854D}"/>
                </a:ext>
              </a:extLst>
            </p:cNvPr>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6" name="Google Shape;623;p54">
              <a:extLst>
                <a:ext uri="{FF2B5EF4-FFF2-40B4-BE49-F238E27FC236}">
                  <a16:creationId xmlns:a16="http://schemas.microsoft.com/office/drawing/2014/main" id="{C11BB4C7-7CE4-47B4-BAB2-06DE16EBEC86}"/>
                </a:ext>
              </a:extLst>
            </p:cNvPr>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7" name="Google Shape;624;p54">
              <a:extLst>
                <a:ext uri="{FF2B5EF4-FFF2-40B4-BE49-F238E27FC236}">
                  <a16:creationId xmlns:a16="http://schemas.microsoft.com/office/drawing/2014/main" id="{CC374446-1060-4A2C-82EE-01CDA1F3BC98}"/>
                </a:ext>
              </a:extLst>
            </p:cNvPr>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8" name="Google Shape;625;p54">
              <a:extLst>
                <a:ext uri="{FF2B5EF4-FFF2-40B4-BE49-F238E27FC236}">
                  <a16:creationId xmlns:a16="http://schemas.microsoft.com/office/drawing/2014/main" id="{C22049CA-C22E-44B4-B099-26119548DAAE}"/>
                </a:ext>
              </a:extLst>
            </p:cNvPr>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9" name="Google Shape;626;p54">
              <a:extLst>
                <a:ext uri="{FF2B5EF4-FFF2-40B4-BE49-F238E27FC236}">
                  <a16:creationId xmlns:a16="http://schemas.microsoft.com/office/drawing/2014/main" id="{D9A82A1F-470D-4764-ABC0-620062A3267F}"/>
                </a:ext>
              </a:extLst>
            </p:cNvPr>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0" name="Google Shape;627;p54">
              <a:extLst>
                <a:ext uri="{FF2B5EF4-FFF2-40B4-BE49-F238E27FC236}">
                  <a16:creationId xmlns:a16="http://schemas.microsoft.com/office/drawing/2014/main" id="{FD0783FD-2AF8-43B1-9555-1532A28A095B}"/>
                </a:ext>
              </a:extLst>
            </p:cNvPr>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1" name="Google Shape;628;p54">
              <a:extLst>
                <a:ext uri="{FF2B5EF4-FFF2-40B4-BE49-F238E27FC236}">
                  <a16:creationId xmlns:a16="http://schemas.microsoft.com/office/drawing/2014/main" id="{58AF1944-9F13-419C-93C8-9A2BAABDE28B}"/>
                </a:ext>
              </a:extLst>
            </p:cNvPr>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2" name="Google Shape;629;p54">
              <a:extLst>
                <a:ext uri="{FF2B5EF4-FFF2-40B4-BE49-F238E27FC236}">
                  <a16:creationId xmlns:a16="http://schemas.microsoft.com/office/drawing/2014/main" id="{E79AFB48-EC8D-4286-885D-26F50369C024}"/>
                </a:ext>
              </a:extLst>
            </p:cNvPr>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3" name="Google Shape;630;p54">
              <a:extLst>
                <a:ext uri="{FF2B5EF4-FFF2-40B4-BE49-F238E27FC236}">
                  <a16:creationId xmlns:a16="http://schemas.microsoft.com/office/drawing/2014/main" id="{4B5BAFA3-D8D9-4482-B3A7-47FAF5261EE6}"/>
                </a:ext>
              </a:extLst>
            </p:cNvPr>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4" name="Google Shape;631;p54">
              <a:extLst>
                <a:ext uri="{FF2B5EF4-FFF2-40B4-BE49-F238E27FC236}">
                  <a16:creationId xmlns:a16="http://schemas.microsoft.com/office/drawing/2014/main" id="{1C556208-4262-44F2-BE37-E22562CE6415}"/>
                </a:ext>
              </a:extLst>
            </p:cNvPr>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5" name="Google Shape;632;p54">
              <a:extLst>
                <a:ext uri="{FF2B5EF4-FFF2-40B4-BE49-F238E27FC236}">
                  <a16:creationId xmlns:a16="http://schemas.microsoft.com/office/drawing/2014/main" id="{9D62F83B-F57E-4C8C-A0DF-551959CBAC8B}"/>
                </a:ext>
              </a:extLst>
            </p:cNvPr>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6" name="Google Shape;633;p54">
              <a:extLst>
                <a:ext uri="{FF2B5EF4-FFF2-40B4-BE49-F238E27FC236}">
                  <a16:creationId xmlns:a16="http://schemas.microsoft.com/office/drawing/2014/main" id="{932C2B08-3F1D-4481-B30F-E01FE30D609D}"/>
                </a:ext>
              </a:extLst>
            </p:cNvPr>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7" name="Google Shape;634;p54">
              <a:extLst>
                <a:ext uri="{FF2B5EF4-FFF2-40B4-BE49-F238E27FC236}">
                  <a16:creationId xmlns:a16="http://schemas.microsoft.com/office/drawing/2014/main" id="{440E18A3-63D5-4A65-B566-3F5B3B4791A1}"/>
                </a:ext>
              </a:extLst>
            </p:cNvPr>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8" name="Google Shape;635;p54">
              <a:extLst>
                <a:ext uri="{FF2B5EF4-FFF2-40B4-BE49-F238E27FC236}">
                  <a16:creationId xmlns:a16="http://schemas.microsoft.com/office/drawing/2014/main" id="{8710A0E1-E7BB-498E-97D2-BCB96174C7D8}"/>
                </a:ext>
              </a:extLst>
            </p:cNvPr>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9" name="Google Shape;636;p54">
              <a:extLst>
                <a:ext uri="{FF2B5EF4-FFF2-40B4-BE49-F238E27FC236}">
                  <a16:creationId xmlns:a16="http://schemas.microsoft.com/office/drawing/2014/main" id="{A0C21F03-E943-40BC-B081-647A94E705B4}"/>
                </a:ext>
              </a:extLst>
            </p:cNvPr>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0" name="Google Shape;637;p54">
              <a:extLst>
                <a:ext uri="{FF2B5EF4-FFF2-40B4-BE49-F238E27FC236}">
                  <a16:creationId xmlns:a16="http://schemas.microsoft.com/office/drawing/2014/main" id="{C47E88B5-DAD3-4FD9-9600-0EC344796272}"/>
                </a:ext>
              </a:extLst>
            </p:cNvPr>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1" name="Google Shape;638;p54">
              <a:extLst>
                <a:ext uri="{FF2B5EF4-FFF2-40B4-BE49-F238E27FC236}">
                  <a16:creationId xmlns:a16="http://schemas.microsoft.com/office/drawing/2014/main" id="{BC7BB80C-C0AD-455E-891C-E3F9A908C7BC}"/>
                </a:ext>
              </a:extLst>
            </p:cNvPr>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2" name="Google Shape;639;p54">
              <a:extLst>
                <a:ext uri="{FF2B5EF4-FFF2-40B4-BE49-F238E27FC236}">
                  <a16:creationId xmlns:a16="http://schemas.microsoft.com/office/drawing/2014/main" id="{66E3460A-9AB0-4F61-9938-6B1DD9AF14DF}"/>
                </a:ext>
              </a:extLst>
            </p:cNvPr>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3" name="Google Shape;640;p54">
              <a:extLst>
                <a:ext uri="{FF2B5EF4-FFF2-40B4-BE49-F238E27FC236}">
                  <a16:creationId xmlns:a16="http://schemas.microsoft.com/office/drawing/2014/main" id="{408334BE-5490-4AF1-B5E3-AC27E92ADB63}"/>
                </a:ext>
              </a:extLst>
            </p:cNvPr>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4" name="Google Shape;641;p54">
              <a:extLst>
                <a:ext uri="{FF2B5EF4-FFF2-40B4-BE49-F238E27FC236}">
                  <a16:creationId xmlns:a16="http://schemas.microsoft.com/office/drawing/2014/main" id="{89EA6469-7A6F-4408-A7CF-483B2C0E6844}"/>
                </a:ext>
              </a:extLst>
            </p:cNvPr>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5" name="Google Shape;642;p54">
              <a:extLst>
                <a:ext uri="{FF2B5EF4-FFF2-40B4-BE49-F238E27FC236}">
                  <a16:creationId xmlns:a16="http://schemas.microsoft.com/office/drawing/2014/main" id="{106B3550-849E-4312-8D83-C71CB4CA79B3}"/>
                </a:ext>
              </a:extLst>
            </p:cNvPr>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6" name="Google Shape;643;p54">
              <a:extLst>
                <a:ext uri="{FF2B5EF4-FFF2-40B4-BE49-F238E27FC236}">
                  <a16:creationId xmlns:a16="http://schemas.microsoft.com/office/drawing/2014/main" id="{81E55F42-19A9-4BD7-BB92-3CBD88180903}"/>
                </a:ext>
              </a:extLst>
            </p:cNvPr>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7" name="Google Shape;644;p54">
              <a:extLst>
                <a:ext uri="{FF2B5EF4-FFF2-40B4-BE49-F238E27FC236}">
                  <a16:creationId xmlns:a16="http://schemas.microsoft.com/office/drawing/2014/main" id="{E7B3172F-38E1-47FE-A8B0-68F8BA2457D2}"/>
                </a:ext>
              </a:extLst>
            </p:cNvPr>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8" name="Google Shape;645;p54">
              <a:extLst>
                <a:ext uri="{FF2B5EF4-FFF2-40B4-BE49-F238E27FC236}">
                  <a16:creationId xmlns:a16="http://schemas.microsoft.com/office/drawing/2014/main" id="{B26CEFC7-9D23-4416-A86E-0F214EEC49E1}"/>
                </a:ext>
              </a:extLst>
            </p:cNvPr>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9" name="Google Shape;646;p54">
              <a:extLst>
                <a:ext uri="{FF2B5EF4-FFF2-40B4-BE49-F238E27FC236}">
                  <a16:creationId xmlns:a16="http://schemas.microsoft.com/office/drawing/2014/main" id="{AE90DA81-FBC2-4D02-A502-1AED7E2E9E24}"/>
                </a:ext>
              </a:extLst>
            </p:cNvPr>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0" name="Google Shape;647;p54">
              <a:extLst>
                <a:ext uri="{FF2B5EF4-FFF2-40B4-BE49-F238E27FC236}">
                  <a16:creationId xmlns:a16="http://schemas.microsoft.com/office/drawing/2014/main" id="{53D89DD4-1394-462E-9C50-2BDF3CC6502C}"/>
                </a:ext>
              </a:extLst>
            </p:cNvPr>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1" name="Google Shape;648;p54">
              <a:extLst>
                <a:ext uri="{FF2B5EF4-FFF2-40B4-BE49-F238E27FC236}">
                  <a16:creationId xmlns:a16="http://schemas.microsoft.com/office/drawing/2014/main" id="{29FC74CA-27F6-4441-B04F-C68AA0953867}"/>
                </a:ext>
              </a:extLst>
            </p:cNvPr>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2" name="Google Shape;649;p54">
              <a:extLst>
                <a:ext uri="{FF2B5EF4-FFF2-40B4-BE49-F238E27FC236}">
                  <a16:creationId xmlns:a16="http://schemas.microsoft.com/office/drawing/2014/main" id="{872A371A-69B4-4049-8E9C-AAFD08649500}"/>
                </a:ext>
              </a:extLst>
            </p:cNvPr>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3" name="Google Shape;650;p54">
              <a:extLst>
                <a:ext uri="{FF2B5EF4-FFF2-40B4-BE49-F238E27FC236}">
                  <a16:creationId xmlns:a16="http://schemas.microsoft.com/office/drawing/2014/main" id="{64211785-0EAA-450C-AE19-26A0BA9D0684}"/>
                </a:ext>
              </a:extLst>
            </p:cNvPr>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4" name="Google Shape;651;p54">
              <a:extLst>
                <a:ext uri="{FF2B5EF4-FFF2-40B4-BE49-F238E27FC236}">
                  <a16:creationId xmlns:a16="http://schemas.microsoft.com/office/drawing/2014/main" id="{F1266454-CF98-4459-B9E7-8B2566FB6F11}"/>
                </a:ext>
              </a:extLst>
            </p:cNvPr>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5" name="Google Shape;652;p54">
              <a:extLst>
                <a:ext uri="{FF2B5EF4-FFF2-40B4-BE49-F238E27FC236}">
                  <a16:creationId xmlns:a16="http://schemas.microsoft.com/office/drawing/2014/main" id="{14BB8ACD-CA02-41E2-8438-7961CD7929A7}"/>
                </a:ext>
              </a:extLst>
            </p:cNvPr>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76" name="Google Shape;653;p54">
            <a:extLst>
              <a:ext uri="{FF2B5EF4-FFF2-40B4-BE49-F238E27FC236}">
                <a16:creationId xmlns:a16="http://schemas.microsoft.com/office/drawing/2014/main" id="{F6D65EDF-7C20-4D55-BB29-63AC90E141C8}"/>
              </a:ext>
            </a:extLst>
          </p:cNvPr>
          <p:cNvGrpSpPr/>
          <p:nvPr/>
        </p:nvGrpSpPr>
        <p:grpSpPr>
          <a:xfrm>
            <a:off x="10945377" y="4280429"/>
            <a:ext cx="1349883" cy="2398776"/>
            <a:chOff x="31594325" y="12376475"/>
            <a:chExt cx="1114025" cy="2225925"/>
          </a:xfrm>
        </p:grpSpPr>
        <p:sp>
          <p:nvSpPr>
            <p:cNvPr id="77" name="Google Shape;654;p54">
              <a:extLst>
                <a:ext uri="{FF2B5EF4-FFF2-40B4-BE49-F238E27FC236}">
                  <a16:creationId xmlns:a16="http://schemas.microsoft.com/office/drawing/2014/main" id="{3EA3E2C9-4C22-4F88-8AAA-D233D56E61EF}"/>
                </a:ext>
              </a:extLst>
            </p:cNvPr>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8" name="Google Shape;655;p54">
              <a:extLst>
                <a:ext uri="{FF2B5EF4-FFF2-40B4-BE49-F238E27FC236}">
                  <a16:creationId xmlns:a16="http://schemas.microsoft.com/office/drawing/2014/main" id="{FD6F1FD3-1D37-42AC-B5B7-B45FABE9D3A0}"/>
                </a:ext>
              </a:extLst>
            </p:cNvPr>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9" name="Google Shape;656;p54">
              <a:extLst>
                <a:ext uri="{FF2B5EF4-FFF2-40B4-BE49-F238E27FC236}">
                  <a16:creationId xmlns:a16="http://schemas.microsoft.com/office/drawing/2014/main" id="{DA8FB396-E1F3-4D2F-BC9B-63E039338A3F}"/>
                </a:ext>
              </a:extLst>
            </p:cNvPr>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0" name="Google Shape;657;p54">
              <a:extLst>
                <a:ext uri="{FF2B5EF4-FFF2-40B4-BE49-F238E27FC236}">
                  <a16:creationId xmlns:a16="http://schemas.microsoft.com/office/drawing/2014/main" id="{2D586C24-17F0-49DF-990F-8876A53D0D76}"/>
                </a:ext>
              </a:extLst>
            </p:cNvPr>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1" name="Google Shape;658;p54">
              <a:extLst>
                <a:ext uri="{FF2B5EF4-FFF2-40B4-BE49-F238E27FC236}">
                  <a16:creationId xmlns:a16="http://schemas.microsoft.com/office/drawing/2014/main" id="{2DB1593D-ADCE-45F8-ADF1-66C0C97DF095}"/>
                </a:ext>
              </a:extLst>
            </p:cNvPr>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2" name="Google Shape;659;p54">
              <a:extLst>
                <a:ext uri="{FF2B5EF4-FFF2-40B4-BE49-F238E27FC236}">
                  <a16:creationId xmlns:a16="http://schemas.microsoft.com/office/drawing/2014/main" id="{245827FD-0503-4A1D-80B9-50F38BA48B62}"/>
                </a:ext>
              </a:extLst>
            </p:cNvPr>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3" name="Google Shape;660;p54">
              <a:extLst>
                <a:ext uri="{FF2B5EF4-FFF2-40B4-BE49-F238E27FC236}">
                  <a16:creationId xmlns:a16="http://schemas.microsoft.com/office/drawing/2014/main" id="{9187D368-A6A0-43D4-AFB5-08FEB9D2E995}"/>
                </a:ext>
              </a:extLst>
            </p:cNvPr>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4" name="Google Shape;661;p54">
              <a:extLst>
                <a:ext uri="{FF2B5EF4-FFF2-40B4-BE49-F238E27FC236}">
                  <a16:creationId xmlns:a16="http://schemas.microsoft.com/office/drawing/2014/main" id="{FD0FF3B6-DB6D-4B25-BDA3-625894F0111E}"/>
                </a:ext>
              </a:extLst>
            </p:cNvPr>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5" name="Google Shape;662;p54">
              <a:extLst>
                <a:ext uri="{FF2B5EF4-FFF2-40B4-BE49-F238E27FC236}">
                  <a16:creationId xmlns:a16="http://schemas.microsoft.com/office/drawing/2014/main" id="{8C3D708F-466E-404A-96B1-25C908A2F684}"/>
                </a:ext>
              </a:extLst>
            </p:cNvPr>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6" name="Google Shape;663;p54">
              <a:extLst>
                <a:ext uri="{FF2B5EF4-FFF2-40B4-BE49-F238E27FC236}">
                  <a16:creationId xmlns:a16="http://schemas.microsoft.com/office/drawing/2014/main" id="{87A9C653-751A-4148-BFD9-C00C9DA4206A}"/>
                </a:ext>
              </a:extLst>
            </p:cNvPr>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7" name="Google Shape;664;p54">
              <a:extLst>
                <a:ext uri="{FF2B5EF4-FFF2-40B4-BE49-F238E27FC236}">
                  <a16:creationId xmlns:a16="http://schemas.microsoft.com/office/drawing/2014/main" id="{09245149-1383-4002-A911-6797DEA7C86F}"/>
                </a:ext>
              </a:extLst>
            </p:cNvPr>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8" name="Google Shape;665;p54">
              <a:extLst>
                <a:ext uri="{FF2B5EF4-FFF2-40B4-BE49-F238E27FC236}">
                  <a16:creationId xmlns:a16="http://schemas.microsoft.com/office/drawing/2014/main" id="{5D20A83A-411F-4968-8B8E-DC32CACF93EE}"/>
                </a:ext>
              </a:extLst>
            </p:cNvPr>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9" name="Google Shape;666;p54">
              <a:extLst>
                <a:ext uri="{FF2B5EF4-FFF2-40B4-BE49-F238E27FC236}">
                  <a16:creationId xmlns:a16="http://schemas.microsoft.com/office/drawing/2014/main" id="{593775FD-A7BE-41AF-9C15-9AAFF3E656FC}"/>
                </a:ext>
              </a:extLst>
            </p:cNvPr>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0" name="Google Shape;667;p54">
              <a:extLst>
                <a:ext uri="{FF2B5EF4-FFF2-40B4-BE49-F238E27FC236}">
                  <a16:creationId xmlns:a16="http://schemas.microsoft.com/office/drawing/2014/main" id="{B5D2545D-9054-447F-BF19-CD8D9B1A1DA0}"/>
                </a:ext>
              </a:extLst>
            </p:cNvPr>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1" name="Google Shape;668;p54">
              <a:extLst>
                <a:ext uri="{FF2B5EF4-FFF2-40B4-BE49-F238E27FC236}">
                  <a16:creationId xmlns:a16="http://schemas.microsoft.com/office/drawing/2014/main" id="{71398F12-B7A5-4342-92A2-51B8EC4AC914}"/>
                </a:ext>
              </a:extLst>
            </p:cNvPr>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2" name="Google Shape;669;p54">
              <a:extLst>
                <a:ext uri="{FF2B5EF4-FFF2-40B4-BE49-F238E27FC236}">
                  <a16:creationId xmlns:a16="http://schemas.microsoft.com/office/drawing/2014/main" id="{0DADA78A-265A-4469-AB84-85BCBD1B68E4}"/>
                </a:ext>
              </a:extLst>
            </p:cNvPr>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3" name="Google Shape;670;p54">
              <a:extLst>
                <a:ext uri="{FF2B5EF4-FFF2-40B4-BE49-F238E27FC236}">
                  <a16:creationId xmlns:a16="http://schemas.microsoft.com/office/drawing/2014/main" id="{DB2744A7-3507-4D21-8D0C-6A1FA6C393B9}"/>
                </a:ext>
              </a:extLst>
            </p:cNvPr>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4" name="Google Shape;671;p54">
              <a:extLst>
                <a:ext uri="{FF2B5EF4-FFF2-40B4-BE49-F238E27FC236}">
                  <a16:creationId xmlns:a16="http://schemas.microsoft.com/office/drawing/2014/main" id="{B3FEF847-DC02-4E9C-8DA6-243A4B96B59D}"/>
                </a:ext>
              </a:extLst>
            </p:cNvPr>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5" name="Google Shape;672;p54">
              <a:extLst>
                <a:ext uri="{FF2B5EF4-FFF2-40B4-BE49-F238E27FC236}">
                  <a16:creationId xmlns:a16="http://schemas.microsoft.com/office/drawing/2014/main" id="{93416553-A209-4020-B2F1-8874980DEC95}"/>
                </a:ext>
              </a:extLst>
            </p:cNvPr>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6" name="Google Shape;673;p54">
              <a:extLst>
                <a:ext uri="{FF2B5EF4-FFF2-40B4-BE49-F238E27FC236}">
                  <a16:creationId xmlns:a16="http://schemas.microsoft.com/office/drawing/2014/main" id="{5A3E54ED-A3B6-4338-921B-D5D2325827E9}"/>
                </a:ext>
              </a:extLst>
            </p:cNvPr>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7" name="Google Shape;674;p54">
              <a:extLst>
                <a:ext uri="{FF2B5EF4-FFF2-40B4-BE49-F238E27FC236}">
                  <a16:creationId xmlns:a16="http://schemas.microsoft.com/office/drawing/2014/main" id="{DE9DFE39-7806-4EB1-B571-AD8A59DCA60A}"/>
                </a:ext>
              </a:extLst>
            </p:cNvPr>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8" name="Google Shape;675;p54">
              <a:extLst>
                <a:ext uri="{FF2B5EF4-FFF2-40B4-BE49-F238E27FC236}">
                  <a16:creationId xmlns:a16="http://schemas.microsoft.com/office/drawing/2014/main" id="{AD9D098E-5EA7-4089-B239-CD56E7B2A971}"/>
                </a:ext>
              </a:extLst>
            </p:cNvPr>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9" name="Google Shape;676;p54">
              <a:extLst>
                <a:ext uri="{FF2B5EF4-FFF2-40B4-BE49-F238E27FC236}">
                  <a16:creationId xmlns:a16="http://schemas.microsoft.com/office/drawing/2014/main" id="{13287A8F-E3E1-4F2B-8951-C50C0C7C684D}"/>
                </a:ext>
              </a:extLst>
            </p:cNvPr>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0" name="Google Shape;677;p54">
              <a:extLst>
                <a:ext uri="{FF2B5EF4-FFF2-40B4-BE49-F238E27FC236}">
                  <a16:creationId xmlns:a16="http://schemas.microsoft.com/office/drawing/2014/main" id="{53718A83-0641-4CC3-87A8-B780F31DA131}"/>
                </a:ext>
              </a:extLst>
            </p:cNvPr>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1" name="Google Shape;678;p54">
              <a:extLst>
                <a:ext uri="{FF2B5EF4-FFF2-40B4-BE49-F238E27FC236}">
                  <a16:creationId xmlns:a16="http://schemas.microsoft.com/office/drawing/2014/main" id="{99D203B4-AC54-4F48-AA0C-3BF00CD06D2D}"/>
                </a:ext>
              </a:extLst>
            </p:cNvPr>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2" name="Google Shape;679;p54">
              <a:extLst>
                <a:ext uri="{FF2B5EF4-FFF2-40B4-BE49-F238E27FC236}">
                  <a16:creationId xmlns:a16="http://schemas.microsoft.com/office/drawing/2014/main" id="{688AD836-6B16-4C14-907A-D53B5CE46738}"/>
                </a:ext>
              </a:extLst>
            </p:cNvPr>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3" name="Google Shape;680;p54">
              <a:extLst>
                <a:ext uri="{FF2B5EF4-FFF2-40B4-BE49-F238E27FC236}">
                  <a16:creationId xmlns:a16="http://schemas.microsoft.com/office/drawing/2014/main" id="{32EBD19D-1905-4B00-A116-769A3B3755D4}"/>
                </a:ext>
              </a:extLst>
            </p:cNvPr>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4" name="Google Shape;681;p54">
              <a:extLst>
                <a:ext uri="{FF2B5EF4-FFF2-40B4-BE49-F238E27FC236}">
                  <a16:creationId xmlns:a16="http://schemas.microsoft.com/office/drawing/2014/main" id="{4C937E35-740E-414C-928C-57169A23D830}"/>
                </a:ext>
              </a:extLst>
            </p:cNvPr>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5" name="Google Shape;682;p54">
              <a:extLst>
                <a:ext uri="{FF2B5EF4-FFF2-40B4-BE49-F238E27FC236}">
                  <a16:creationId xmlns:a16="http://schemas.microsoft.com/office/drawing/2014/main" id="{4FE7999F-ABDB-4372-AF3A-213C7CFA15E4}"/>
                </a:ext>
              </a:extLst>
            </p:cNvPr>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6" name="Google Shape;683;p54">
              <a:extLst>
                <a:ext uri="{FF2B5EF4-FFF2-40B4-BE49-F238E27FC236}">
                  <a16:creationId xmlns:a16="http://schemas.microsoft.com/office/drawing/2014/main" id="{005406BB-1FE3-4A01-B6F8-F542B75F43E6}"/>
                </a:ext>
              </a:extLst>
            </p:cNvPr>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7" name="Google Shape;684;p54">
              <a:extLst>
                <a:ext uri="{FF2B5EF4-FFF2-40B4-BE49-F238E27FC236}">
                  <a16:creationId xmlns:a16="http://schemas.microsoft.com/office/drawing/2014/main" id="{68171637-F1BE-43D5-9F65-CB07F5EA5FCD}"/>
                </a:ext>
              </a:extLst>
            </p:cNvPr>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8" name="Google Shape;685;p54">
              <a:extLst>
                <a:ext uri="{FF2B5EF4-FFF2-40B4-BE49-F238E27FC236}">
                  <a16:creationId xmlns:a16="http://schemas.microsoft.com/office/drawing/2014/main" id="{F63B76DF-6308-4022-85BE-CFDAB4548593}"/>
                </a:ext>
              </a:extLst>
            </p:cNvPr>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9" name="Google Shape;686;p54">
              <a:extLst>
                <a:ext uri="{FF2B5EF4-FFF2-40B4-BE49-F238E27FC236}">
                  <a16:creationId xmlns:a16="http://schemas.microsoft.com/office/drawing/2014/main" id="{4813D9E3-1F4D-4DAB-844D-88C7A0CCBD17}"/>
                </a:ext>
              </a:extLst>
            </p:cNvPr>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0" name="Google Shape;687;p54">
              <a:extLst>
                <a:ext uri="{FF2B5EF4-FFF2-40B4-BE49-F238E27FC236}">
                  <a16:creationId xmlns:a16="http://schemas.microsoft.com/office/drawing/2014/main" id="{00073794-6E2E-4DB2-A1F4-B5BAF6F085A2}"/>
                </a:ext>
              </a:extLst>
            </p:cNvPr>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1" name="Google Shape;688;p54">
              <a:extLst>
                <a:ext uri="{FF2B5EF4-FFF2-40B4-BE49-F238E27FC236}">
                  <a16:creationId xmlns:a16="http://schemas.microsoft.com/office/drawing/2014/main" id="{601158B2-8B96-40C5-9585-2FD638697E85}"/>
                </a:ext>
              </a:extLst>
            </p:cNvPr>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2" name="Google Shape;689;p54">
              <a:extLst>
                <a:ext uri="{FF2B5EF4-FFF2-40B4-BE49-F238E27FC236}">
                  <a16:creationId xmlns:a16="http://schemas.microsoft.com/office/drawing/2014/main" id="{EF7B2352-EAE6-4400-80D7-4F38ACA5B796}"/>
                </a:ext>
              </a:extLst>
            </p:cNvPr>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3" name="Google Shape;690;p54">
              <a:extLst>
                <a:ext uri="{FF2B5EF4-FFF2-40B4-BE49-F238E27FC236}">
                  <a16:creationId xmlns:a16="http://schemas.microsoft.com/office/drawing/2014/main" id="{01036105-5A8D-4A6A-AFA8-AEABC44ECC00}"/>
                </a:ext>
              </a:extLst>
            </p:cNvPr>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4" name="Google Shape;691;p54">
              <a:extLst>
                <a:ext uri="{FF2B5EF4-FFF2-40B4-BE49-F238E27FC236}">
                  <a16:creationId xmlns:a16="http://schemas.microsoft.com/office/drawing/2014/main" id="{F060F644-F4F2-4FB7-AF25-E8BA0F057E00}"/>
                </a:ext>
              </a:extLst>
            </p:cNvPr>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5" name="Google Shape;692;p54">
              <a:extLst>
                <a:ext uri="{FF2B5EF4-FFF2-40B4-BE49-F238E27FC236}">
                  <a16:creationId xmlns:a16="http://schemas.microsoft.com/office/drawing/2014/main" id="{BC2768A4-F026-4305-AA0F-415009723567}"/>
                </a:ext>
              </a:extLst>
            </p:cNvPr>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6" name="Google Shape;693;p54">
              <a:extLst>
                <a:ext uri="{FF2B5EF4-FFF2-40B4-BE49-F238E27FC236}">
                  <a16:creationId xmlns:a16="http://schemas.microsoft.com/office/drawing/2014/main" id="{7B570EA8-8FD8-47E7-89E4-F476782DC540}"/>
                </a:ext>
              </a:extLst>
            </p:cNvPr>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7" name="Google Shape;694;p54">
              <a:extLst>
                <a:ext uri="{FF2B5EF4-FFF2-40B4-BE49-F238E27FC236}">
                  <a16:creationId xmlns:a16="http://schemas.microsoft.com/office/drawing/2014/main" id="{8C500E13-841F-4375-8806-9CCEF05E69CE}"/>
                </a:ext>
              </a:extLst>
            </p:cNvPr>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8" name="Google Shape;695;p54">
              <a:extLst>
                <a:ext uri="{FF2B5EF4-FFF2-40B4-BE49-F238E27FC236}">
                  <a16:creationId xmlns:a16="http://schemas.microsoft.com/office/drawing/2014/main" id="{1CFEDBE6-C132-44EC-B3D7-4B8E46429155}"/>
                </a:ext>
              </a:extLst>
            </p:cNvPr>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9" name="Google Shape;696;p54">
              <a:extLst>
                <a:ext uri="{FF2B5EF4-FFF2-40B4-BE49-F238E27FC236}">
                  <a16:creationId xmlns:a16="http://schemas.microsoft.com/office/drawing/2014/main" id="{4A377C94-E7B4-492E-A4FD-A2850D104094}"/>
                </a:ext>
              </a:extLst>
            </p:cNvPr>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0" name="Google Shape;697;p54">
              <a:extLst>
                <a:ext uri="{FF2B5EF4-FFF2-40B4-BE49-F238E27FC236}">
                  <a16:creationId xmlns:a16="http://schemas.microsoft.com/office/drawing/2014/main" id="{584139E8-D89A-4D8D-A543-0DCCD6A1D8F1}"/>
                </a:ext>
              </a:extLst>
            </p:cNvPr>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1" name="Google Shape;698;p54">
              <a:extLst>
                <a:ext uri="{FF2B5EF4-FFF2-40B4-BE49-F238E27FC236}">
                  <a16:creationId xmlns:a16="http://schemas.microsoft.com/office/drawing/2014/main" id="{7F651A23-B270-4F1B-9E52-7A993E26089C}"/>
                </a:ext>
              </a:extLst>
            </p:cNvPr>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2" name="Google Shape;699;p54">
              <a:extLst>
                <a:ext uri="{FF2B5EF4-FFF2-40B4-BE49-F238E27FC236}">
                  <a16:creationId xmlns:a16="http://schemas.microsoft.com/office/drawing/2014/main" id="{20A210AB-1921-4068-82AD-25FB6CF3F690}"/>
                </a:ext>
              </a:extLst>
            </p:cNvPr>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3" name="Google Shape;700;p54">
              <a:extLst>
                <a:ext uri="{FF2B5EF4-FFF2-40B4-BE49-F238E27FC236}">
                  <a16:creationId xmlns:a16="http://schemas.microsoft.com/office/drawing/2014/main" id="{2308568E-8265-4EF3-8936-4D404668C014}"/>
                </a:ext>
              </a:extLst>
            </p:cNvPr>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4" name="Google Shape;701;p54">
              <a:extLst>
                <a:ext uri="{FF2B5EF4-FFF2-40B4-BE49-F238E27FC236}">
                  <a16:creationId xmlns:a16="http://schemas.microsoft.com/office/drawing/2014/main" id="{82AA0E2D-975C-4A9A-B958-56F171963B27}"/>
                </a:ext>
              </a:extLst>
            </p:cNvPr>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5" name="Google Shape;702;p54">
              <a:extLst>
                <a:ext uri="{FF2B5EF4-FFF2-40B4-BE49-F238E27FC236}">
                  <a16:creationId xmlns:a16="http://schemas.microsoft.com/office/drawing/2014/main" id="{7032AD3A-116A-4372-8271-8D8AE608DBB8}"/>
                </a:ext>
              </a:extLst>
            </p:cNvPr>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6" name="Google Shape;703;p54">
              <a:extLst>
                <a:ext uri="{FF2B5EF4-FFF2-40B4-BE49-F238E27FC236}">
                  <a16:creationId xmlns:a16="http://schemas.microsoft.com/office/drawing/2014/main" id="{2BF3AB3D-6658-4371-99FD-A723A2918EA1}"/>
                </a:ext>
              </a:extLst>
            </p:cNvPr>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7" name="Google Shape;704;p54">
              <a:extLst>
                <a:ext uri="{FF2B5EF4-FFF2-40B4-BE49-F238E27FC236}">
                  <a16:creationId xmlns:a16="http://schemas.microsoft.com/office/drawing/2014/main" id="{CAB3CC9A-D012-4884-A333-AD11B4A5D8CF}"/>
                </a:ext>
              </a:extLst>
            </p:cNvPr>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8" name="Google Shape;705;p54">
              <a:extLst>
                <a:ext uri="{FF2B5EF4-FFF2-40B4-BE49-F238E27FC236}">
                  <a16:creationId xmlns:a16="http://schemas.microsoft.com/office/drawing/2014/main" id="{41037EF4-1C70-43D4-96C2-621DE75011EF}"/>
                </a:ext>
              </a:extLst>
            </p:cNvPr>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9" name="Google Shape;706;p54">
              <a:extLst>
                <a:ext uri="{FF2B5EF4-FFF2-40B4-BE49-F238E27FC236}">
                  <a16:creationId xmlns:a16="http://schemas.microsoft.com/office/drawing/2014/main" id="{2C86CD08-17A1-462C-93A6-41257C6F7BE8}"/>
                </a:ext>
              </a:extLst>
            </p:cNvPr>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0" name="Google Shape;707;p54">
              <a:extLst>
                <a:ext uri="{FF2B5EF4-FFF2-40B4-BE49-F238E27FC236}">
                  <a16:creationId xmlns:a16="http://schemas.microsoft.com/office/drawing/2014/main" id="{2BFD24BA-A05D-4551-9E0C-4459A9AFCFC0}"/>
                </a:ext>
              </a:extLst>
            </p:cNvPr>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1" name="Google Shape;708;p54">
              <a:extLst>
                <a:ext uri="{FF2B5EF4-FFF2-40B4-BE49-F238E27FC236}">
                  <a16:creationId xmlns:a16="http://schemas.microsoft.com/office/drawing/2014/main" id="{2A206D25-2549-4FE0-8509-DC3C69C251D8}"/>
                </a:ext>
              </a:extLst>
            </p:cNvPr>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132" name="Google Shape;3394;p93">
            <a:extLst>
              <a:ext uri="{FF2B5EF4-FFF2-40B4-BE49-F238E27FC236}">
                <a16:creationId xmlns:a16="http://schemas.microsoft.com/office/drawing/2014/main" id="{D38A281A-BC95-48EA-88B3-4B8B4876DCEA}"/>
              </a:ext>
            </a:extLst>
          </p:cNvPr>
          <p:cNvGrpSpPr/>
          <p:nvPr/>
        </p:nvGrpSpPr>
        <p:grpSpPr>
          <a:xfrm>
            <a:off x="8009" y="4825643"/>
            <a:ext cx="3825819" cy="1969233"/>
            <a:chOff x="729721" y="2324824"/>
            <a:chExt cx="4162797" cy="2461464"/>
          </a:xfrm>
        </p:grpSpPr>
        <p:grpSp>
          <p:nvGrpSpPr>
            <p:cNvPr id="133" name="Google Shape;3395;p93">
              <a:extLst>
                <a:ext uri="{FF2B5EF4-FFF2-40B4-BE49-F238E27FC236}">
                  <a16:creationId xmlns:a16="http://schemas.microsoft.com/office/drawing/2014/main" id="{0DCF9641-143D-4AE0-98B9-0633B871ACAF}"/>
                </a:ext>
              </a:extLst>
            </p:cNvPr>
            <p:cNvGrpSpPr/>
            <p:nvPr/>
          </p:nvGrpSpPr>
          <p:grpSpPr>
            <a:xfrm>
              <a:off x="3737906" y="2787796"/>
              <a:ext cx="759330" cy="1436335"/>
              <a:chOff x="7784225" y="2854166"/>
              <a:chExt cx="1017459" cy="1924608"/>
            </a:xfrm>
          </p:grpSpPr>
          <p:sp>
            <p:nvSpPr>
              <p:cNvPr id="287" name="Google Shape;3396;p93">
                <a:extLst>
                  <a:ext uri="{FF2B5EF4-FFF2-40B4-BE49-F238E27FC236}">
                    <a16:creationId xmlns:a16="http://schemas.microsoft.com/office/drawing/2014/main" id="{021EA4BD-EFDA-494E-86CD-CF1CCAB554D8}"/>
                  </a:ext>
                </a:extLst>
              </p:cNvPr>
              <p:cNvSpPr/>
              <p:nvPr/>
            </p:nvSpPr>
            <p:spPr>
              <a:xfrm>
                <a:off x="8281309" y="4441221"/>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8" name="Google Shape;3397;p93">
                <a:extLst>
                  <a:ext uri="{FF2B5EF4-FFF2-40B4-BE49-F238E27FC236}">
                    <a16:creationId xmlns:a16="http://schemas.microsoft.com/office/drawing/2014/main" id="{123C91A3-4052-4357-9735-2787CA5E1A11}"/>
                  </a:ext>
                </a:extLst>
              </p:cNvPr>
              <p:cNvSpPr/>
              <p:nvPr/>
            </p:nvSpPr>
            <p:spPr>
              <a:xfrm>
                <a:off x="8266881" y="4287282"/>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9" name="Google Shape;3398;p93">
                <a:extLst>
                  <a:ext uri="{FF2B5EF4-FFF2-40B4-BE49-F238E27FC236}">
                    <a16:creationId xmlns:a16="http://schemas.microsoft.com/office/drawing/2014/main" id="{B9CC80EF-CD14-476B-AE00-51BA16123CF9}"/>
                  </a:ext>
                </a:extLst>
              </p:cNvPr>
              <p:cNvSpPr/>
              <p:nvPr/>
            </p:nvSpPr>
            <p:spPr>
              <a:xfrm>
                <a:off x="8113733" y="2856936"/>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0" name="Google Shape;3399;p93">
                <a:extLst>
                  <a:ext uri="{FF2B5EF4-FFF2-40B4-BE49-F238E27FC236}">
                    <a16:creationId xmlns:a16="http://schemas.microsoft.com/office/drawing/2014/main" id="{58EFCED6-0EF2-49F3-B5AD-ECEB260A59E2}"/>
                  </a:ext>
                </a:extLst>
              </p:cNvPr>
              <p:cNvSpPr/>
              <p:nvPr/>
            </p:nvSpPr>
            <p:spPr>
              <a:xfrm>
                <a:off x="7795436" y="3010875"/>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1" name="Google Shape;3400;p93">
                <a:extLst>
                  <a:ext uri="{FF2B5EF4-FFF2-40B4-BE49-F238E27FC236}">
                    <a16:creationId xmlns:a16="http://schemas.microsoft.com/office/drawing/2014/main" id="{73171D5D-BC3E-44E5-80AD-D14A34D052FE}"/>
                  </a:ext>
                </a:extLst>
              </p:cNvPr>
              <p:cNvSpPr/>
              <p:nvPr/>
            </p:nvSpPr>
            <p:spPr>
              <a:xfrm>
                <a:off x="8314967" y="2854166"/>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2" name="Google Shape;3401;p93">
                <a:extLst>
                  <a:ext uri="{FF2B5EF4-FFF2-40B4-BE49-F238E27FC236}">
                    <a16:creationId xmlns:a16="http://schemas.microsoft.com/office/drawing/2014/main" id="{E6D4FDA8-94F9-4A38-A419-EBC44074A754}"/>
                  </a:ext>
                </a:extLst>
              </p:cNvPr>
              <p:cNvSpPr/>
              <p:nvPr/>
            </p:nvSpPr>
            <p:spPr>
              <a:xfrm>
                <a:off x="7784225" y="3353229"/>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3" name="Google Shape;3402;p93">
                <a:extLst>
                  <a:ext uri="{FF2B5EF4-FFF2-40B4-BE49-F238E27FC236}">
                    <a16:creationId xmlns:a16="http://schemas.microsoft.com/office/drawing/2014/main" id="{AC2B919E-22F0-4860-8915-5FE4AE1B871C}"/>
                  </a:ext>
                </a:extLst>
              </p:cNvPr>
              <p:cNvSpPr/>
              <p:nvPr/>
            </p:nvSpPr>
            <p:spPr>
              <a:xfrm>
                <a:off x="7934155" y="2898613"/>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4" name="Google Shape;3403;p93">
                <a:extLst>
                  <a:ext uri="{FF2B5EF4-FFF2-40B4-BE49-F238E27FC236}">
                    <a16:creationId xmlns:a16="http://schemas.microsoft.com/office/drawing/2014/main" id="{E2195A7A-9066-4490-A59B-8A04BDF359DC}"/>
                  </a:ext>
                </a:extLst>
              </p:cNvPr>
              <p:cNvSpPr/>
              <p:nvPr/>
            </p:nvSpPr>
            <p:spPr>
              <a:xfrm>
                <a:off x="8355061" y="3649870"/>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5" name="Google Shape;3404;p93">
                <a:extLst>
                  <a:ext uri="{FF2B5EF4-FFF2-40B4-BE49-F238E27FC236}">
                    <a16:creationId xmlns:a16="http://schemas.microsoft.com/office/drawing/2014/main" id="{5B1665E8-3AE6-4634-9E8B-D3431D198F63}"/>
                  </a:ext>
                </a:extLst>
              </p:cNvPr>
              <p:cNvSpPr/>
              <p:nvPr/>
            </p:nvSpPr>
            <p:spPr>
              <a:xfrm>
                <a:off x="8375925" y="4021081"/>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6" name="Google Shape;3405;p93">
                <a:extLst>
                  <a:ext uri="{FF2B5EF4-FFF2-40B4-BE49-F238E27FC236}">
                    <a16:creationId xmlns:a16="http://schemas.microsoft.com/office/drawing/2014/main" id="{739DF0C4-ECAD-4208-813D-2CFFC64B391B}"/>
                  </a:ext>
                </a:extLst>
              </p:cNvPr>
              <p:cNvSpPr/>
              <p:nvPr/>
            </p:nvSpPr>
            <p:spPr>
              <a:xfrm>
                <a:off x="8324595" y="3071016"/>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7" name="Google Shape;3406;p93">
                <a:extLst>
                  <a:ext uri="{FF2B5EF4-FFF2-40B4-BE49-F238E27FC236}">
                    <a16:creationId xmlns:a16="http://schemas.microsoft.com/office/drawing/2014/main" id="{39E4B249-3CB0-4DB9-866D-62081EB39D7D}"/>
                  </a:ext>
                </a:extLst>
              </p:cNvPr>
              <p:cNvSpPr/>
              <p:nvPr/>
            </p:nvSpPr>
            <p:spPr>
              <a:xfrm>
                <a:off x="8339023" y="3346001"/>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8" name="Google Shape;3407;p93">
                <a:extLst>
                  <a:ext uri="{FF2B5EF4-FFF2-40B4-BE49-F238E27FC236}">
                    <a16:creationId xmlns:a16="http://schemas.microsoft.com/office/drawing/2014/main" id="{20B643E8-0370-47AC-A460-1195532736FA}"/>
                  </a:ext>
                </a:extLst>
              </p:cNvPr>
              <p:cNvSpPr/>
              <p:nvPr/>
            </p:nvSpPr>
            <p:spPr>
              <a:xfrm>
                <a:off x="8388745" y="4287282"/>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9" name="Google Shape;3408;p93">
                <a:extLst>
                  <a:ext uri="{FF2B5EF4-FFF2-40B4-BE49-F238E27FC236}">
                    <a16:creationId xmlns:a16="http://schemas.microsoft.com/office/drawing/2014/main" id="{919A8264-4ECB-4F9E-8F02-2B8FB576ABBC}"/>
                  </a:ext>
                </a:extLst>
              </p:cNvPr>
              <p:cNvSpPr/>
              <p:nvPr/>
            </p:nvSpPr>
            <p:spPr>
              <a:xfrm>
                <a:off x="7975831" y="4187048"/>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0" name="Google Shape;3409;p93">
                <a:extLst>
                  <a:ext uri="{FF2B5EF4-FFF2-40B4-BE49-F238E27FC236}">
                    <a16:creationId xmlns:a16="http://schemas.microsoft.com/office/drawing/2014/main" id="{9023330C-8ECA-4E4C-8135-C6AE0E807E2B}"/>
                  </a:ext>
                </a:extLst>
              </p:cNvPr>
              <p:cNvSpPr/>
              <p:nvPr/>
            </p:nvSpPr>
            <p:spPr>
              <a:xfrm>
                <a:off x="7805855" y="3721221"/>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1" name="Google Shape;3410;p93">
                <a:extLst>
                  <a:ext uri="{FF2B5EF4-FFF2-40B4-BE49-F238E27FC236}">
                    <a16:creationId xmlns:a16="http://schemas.microsoft.com/office/drawing/2014/main" id="{4486F9B8-EA54-42FF-B35E-A553C2B65463}"/>
                  </a:ext>
                </a:extLst>
              </p:cNvPr>
              <p:cNvSpPr/>
              <p:nvPr/>
            </p:nvSpPr>
            <p:spPr>
              <a:xfrm>
                <a:off x="8426412" y="2915468"/>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2" name="Google Shape;3411;p93">
                <a:extLst>
                  <a:ext uri="{FF2B5EF4-FFF2-40B4-BE49-F238E27FC236}">
                    <a16:creationId xmlns:a16="http://schemas.microsoft.com/office/drawing/2014/main" id="{6267348A-DE6D-4296-A778-F9D4EE542256}"/>
                  </a:ext>
                </a:extLst>
              </p:cNvPr>
              <p:cNvSpPr/>
              <p:nvPr/>
            </p:nvSpPr>
            <p:spPr>
              <a:xfrm>
                <a:off x="8355878" y="2854536"/>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3" name="Google Shape;3412;p93">
                <a:extLst>
                  <a:ext uri="{FF2B5EF4-FFF2-40B4-BE49-F238E27FC236}">
                    <a16:creationId xmlns:a16="http://schemas.microsoft.com/office/drawing/2014/main" id="{7CC809BA-7689-4C63-B42F-62832B994755}"/>
                  </a:ext>
                </a:extLst>
              </p:cNvPr>
              <p:cNvSpPr/>
              <p:nvPr/>
            </p:nvSpPr>
            <p:spPr>
              <a:xfrm>
                <a:off x="8449677" y="3710802"/>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4" name="Google Shape;3413;p93">
                <a:extLst>
                  <a:ext uri="{FF2B5EF4-FFF2-40B4-BE49-F238E27FC236}">
                    <a16:creationId xmlns:a16="http://schemas.microsoft.com/office/drawing/2014/main" id="{E85B1ED9-42DA-48A9-8B96-3116820A1187}"/>
                  </a:ext>
                </a:extLst>
              </p:cNvPr>
              <p:cNvSpPr/>
              <p:nvPr/>
            </p:nvSpPr>
            <p:spPr>
              <a:xfrm>
                <a:off x="8484152" y="3106283"/>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5" name="Google Shape;3414;p93">
                <a:extLst>
                  <a:ext uri="{FF2B5EF4-FFF2-40B4-BE49-F238E27FC236}">
                    <a16:creationId xmlns:a16="http://schemas.microsoft.com/office/drawing/2014/main" id="{E8B4916F-0A12-4F8A-A701-268BA77EF16F}"/>
                  </a:ext>
                </a:extLst>
              </p:cNvPr>
              <p:cNvSpPr/>
              <p:nvPr/>
            </p:nvSpPr>
            <p:spPr>
              <a:xfrm>
                <a:off x="8411192" y="4090849"/>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6" name="Google Shape;3415;p93">
                <a:extLst>
                  <a:ext uri="{FF2B5EF4-FFF2-40B4-BE49-F238E27FC236}">
                    <a16:creationId xmlns:a16="http://schemas.microsoft.com/office/drawing/2014/main" id="{284BC053-D178-4F21-A3F6-B2974544227C}"/>
                  </a:ext>
                </a:extLst>
              </p:cNvPr>
              <p:cNvSpPr/>
              <p:nvPr/>
            </p:nvSpPr>
            <p:spPr>
              <a:xfrm>
                <a:off x="8496972" y="3434208"/>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7" name="Google Shape;3416;p93">
                <a:extLst>
                  <a:ext uri="{FF2B5EF4-FFF2-40B4-BE49-F238E27FC236}">
                    <a16:creationId xmlns:a16="http://schemas.microsoft.com/office/drawing/2014/main" id="{57F619CD-025B-44BC-A37E-78B00F7E9726}"/>
                  </a:ext>
                </a:extLst>
              </p:cNvPr>
              <p:cNvSpPr/>
              <p:nvPr/>
            </p:nvSpPr>
            <p:spPr>
              <a:xfrm>
                <a:off x="8328604" y="3729240"/>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8" name="Google Shape;3417;p93">
                <a:extLst>
                  <a:ext uri="{FF2B5EF4-FFF2-40B4-BE49-F238E27FC236}">
                    <a16:creationId xmlns:a16="http://schemas.microsoft.com/office/drawing/2014/main" id="{04BA1371-8CE9-4C2A-8CA5-EF3756CA28F1}"/>
                  </a:ext>
                </a:extLst>
              </p:cNvPr>
              <p:cNvSpPr/>
              <p:nvPr/>
            </p:nvSpPr>
            <p:spPr>
              <a:xfrm>
                <a:off x="8311775" y="3427798"/>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9" name="Google Shape;3418;p93">
                <a:extLst>
                  <a:ext uri="{FF2B5EF4-FFF2-40B4-BE49-F238E27FC236}">
                    <a16:creationId xmlns:a16="http://schemas.microsoft.com/office/drawing/2014/main" id="{0ADFC19E-3F51-4078-BB39-FF27D3A78D86}"/>
                  </a:ext>
                </a:extLst>
              </p:cNvPr>
              <p:cNvSpPr/>
              <p:nvPr/>
            </p:nvSpPr>
            <p:spPr>
              <a:xfrm>
                <a:off x="8285318" y="2854984"/>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0" name="Google Shape;3419;p93">
                <a:extLst>
                  <a:ext uri="{FF2B5EF4-FFF2-40B4-BE49-F238E27FC236}">
                    <a16:creationId xmlns:a16="http://schemas.microsoft.com/office/drawing/2014/main" id="{DFA105DC-89F6-4333-873B-8402491B4DD4}"/>
                  </a:ext>
                </a:extLst>
              </p:cNvPr>
              <p:cNvSpPr/>
              <p:nvPr/>
            </p:nvSpPr>
            <p:spPr>
              <a:xfrm>
                <a:off x="8351051" y="4071594"/>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1" name="Google Shape;3420;p93">
                <a:extLst>
                  <a:ext uri="{FF2B5EF4-FFF2-40B4-BE49-F238E27FC236}">
                    <a16:creationId xmlns:a16="http://schemas.microsoft.com/office/drawing/2014/main" id="{C238C48B-71F4-4B0F-92BA-CE6FDD0C0B0C}"/>
                  </a:ext>
                </a:extLst>
              </p:cNvPr>
              <p:cNvSpPr/>
              <p:nvPr/>
            </p:nvSpPr>
            <p:spPr>
              <a:xfrm>
                <a:off x="7918117" y="2994046"/>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2" name="Google Shape;3421;p93">
                <a:extLst>
                  <a:ext uri="{FF2B5EF4-FFF2-40B4-BE49-F238E27FC236}">
                    <a16:creationId xmlns:a16="http://schemas.microsoft.com/office/drawing/2014/main" id="{7378873E-4CFB-459C-AB0D-3DE19854DFA5}"/>
                  </a:ext>
                </a:extLst>
              </p:cNvPr>
              <p:cNvSpPr/>
              <p:nvPr/>
            </p:nvSpPr>
            <p:spPr>
              <a:xfrm>
                <a:off x="8310984" y="3411760"/>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3" name="Google Shape;3422;p93">
                <a:extLst>
                  <a:ext uri="{FF2B5EF4-FFF2-40B4-BE49-F238E27FC236}">
                    <a16:creationId xmlns:a16="http://schemas.microsoft.com/office/drawing/2014/main" id="{C90ECDC0-BDC3-4CBC-92BB-CD2F06E4CD38}"/>
                  </a:ext>
                </a:extLst>
              </p:cNvPr>
              <p:cNvSpPr/>
              <p:nvPr/>
            </p:nvSpPr>
            <p:spPr>
              <a:xfrm>
                <a:off x="7792217" y="3316353"/>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4" name="Google Shape;3423;p93">
                <a:extLst>
                  <a:ext uri="{FF2B5EF4-FFF2-40B4-BE49-F238E27FC236}">
                    <a16:creationId xmlns:a16="http://schemas.microsoft.com/office/drawing/2014/main" id="{397C44B6-F499-4D26-896E-1C2082609ED2}"/>
                  </a:ext>
                </a:extLst>
              </p:cNvPr>
              <p:cNvSpPr/>
              <p:nvPr/>
            </p:nvSpPr>
            <p:spPr>
              <a:xfrm>
                <a:off x="8328604" y="3732458"/>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5" name="Google Shape;3424;p93">
                <a:extLst>
                  <a:ext uri="{FF2B5EF4-FFF2-40B4-BE49-F238E27FC236}">
                    <a16:creationId xmlns:a16="http://schemas.microsoft.com/office/drawing/2014/main" id="{99C6692E-A0E7-4422-BC1B-B23242E14975}"/>
                  </a:ext>
                </a:extLst>
              </p:cNvPr>
              <p:cNvSpPr/>
              <p:nvPr/>
            </p:nvSpPr>
            <p:spPr>
              <a:xfrm>
                <a:off x="7801054" y="3673926"/>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6" name="Google Shape;3425;p93">
                <a:extLst>
                  <a:ext uri="{FF2B5EF4-FFF2-40B4-BE49-F238E27FC236}">
                    <a16:creationId xmlns:a16="http://schemas.microsoft.com/office/drawing/2014/main" id="{129201F7-6DD8-4F62-9B5B-A1699C519877}"/>
                  </a:ext>
                </a:extLst>
              </p:cNvPr>
              <p:cNvSpPr/>
              <p:nvPr/>
            </p:nvSpPr>
            <p:spPr>
              <a:xfrm>
                <a:off x="8349469" y="4053973"/>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7" name="Google Shape;3426;p93">
                <a:extLst>
                  <a:ext uri="{FF2B5EF4-FFF2-40B4-BE49-F238E27FC236}">
                    <a16:creationId xmlns:a16="http://schemas.microsoft.com/office/drawing/2014/main" id="{8A073978-A576-4F2E-ABC7-6442085BC0A6}"/>
                  </a:ext>
                </a:extLst>
              </p:cNvPr>
              <p:cNvSpPr/>
              <p:nvPr/>
            </p:nvSpPr>
            <p:spPr>
              <a:xfrm>
                <a:off x="7930937" y="4126116"/>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8" name="Google Shape;3427;p93">
                <a:extLst>
                  <a:ext uri="{FF2B5EF4-FFF2-40B4-BE49-F238E27FC236}">
                    <a16:creationId xmlns:a16="http://schemas.microsoft.com/office/drawing/2014/main" id="{1EAC6C72-3858-4F3F-868D-0B76B36D15D0}"/>
                  </a:ext>
                </a:extLst>
              </p:cNvPr>
              <p:cNvSpPr/>
              <p:nvPr/>
            </p:nvSpPr>
            <p:spPr>
              <a:xfrm>
                <a:off x="8365480" y="4298493"/>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9" name="Google Shape;3428;p93">
                <a:extLst>
                  <a:ext uri="{FF2B5EF4-FFF2-40B4-BE49-F238E27FC236}">
                    <a16:creationId xmlns:a16="http://schemas.microsoft.com/office/drawing/2014/main" id="{C5A9C4C1-3767-49FE-9AA7-D6DE0EEB0604}"/>
                  </a:ext>
                </a:extLst>
              </p:cNvPr>
              <p:cNvSpPr/>
              <p:nvPr/>
            </p:nvSpPr>
            <p:spPr>
              <a:xfrm>
                <a:off x="8089677" y="2890620"/>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0" name="Google Shape;3429;p93">
                <a:extLst>
                  <a:ext uri="{FF2B5EF4-FFF2-40B4-BE49-F238E27FC236}">
                    <a16:creationId xmlns:a16="http://schemas.microsoft.com/office/drawing/2014/main" id="{9F59EB36-778F-4C98-B190-71FEA13D8B04}"/>
                  </a:ext>
                </a:extLst>
              </p:cNvPr>
              <p:cNvSpPr/>
              <p:nvPr/>
            </p:nvSpPr>
            <p:spPr>
              <a:xfrm>
                <a:off x="8297347" y="3164814"/>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1" name="Google Shape;3430;p93">
                <a:extLst>
                  <a:ext uri="{FF2B5EF4-FFF2-40B4-BE49-F238E27FC236}">
                    <a16:creationId xmlns:a16="http://schemas.microsoft.com/office/drawing/2014/main" id="{E248BD40-BD7E-4F5D-BFBB-0AEDB46C380C}"/>
                  </a:ext>
                </a:extLst>
              </p:cNvPr>
              <p:cNvSpPr/>
              <p:nvPr/>
            </p:nvSpPr>
            <p:spPr>
              <a:xfrm>
                <a:off x="8323803" y="3037332"/>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2" name="Google Shape;3431;p93">
                <a:extLst>
                  <a:ext uri="{FF2B5EF4-FFF2-40B4-BE49-F238E27FC236}">
                    <a16:creationId xmlns:a16="http://schemas.microsoft.com/office/drawing/2014/main" id="{351D199E-86FB-4925-BC36-60E4848AD719}"/>
                  </a:ext>
                </a:extLst>
              </p:cNvPr>
              <p:cNvSpPr/>
              <p:nvPr/>
            </p:nvSpPr>
            <p:spPr>
              <a:xfrm>
                <a:off x="8416810" y="2900222"/>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3" name="Google Shape;3432;p93">
                <a:extLst>
                  <a:ext uri="{FF2B5EF4-FFF2-40B4-BE49-F238E27FC236}">
                    <a16:creationId xmlns:a16="http://schemas.microsoft.com/office/drawing/2014/main" id="{503A46B1-A5E1-49E8-8BE6-A7AABC99FCDC}"/>
                  </a:ext>
                </a:extLst>
              </p:cNvPr>
              <p:cNvSpPr/>
              <p:nvPr/>
            </p:nvSpPr>
            <p:spPr>
              <a:xfrm>
                <a:off x="8296291" y="3143976"/>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4" name="Google Shape;3433;p93">
                <a:extLst>
                  <a:ext uri="{FF2B5EF4-FFF2-40B4-BE49-F238E27FC236}">
                    <a16:creationId xmlns:a16="http://schemas.microsoft.com/office/drawing/2014/main" id="{F9F70FBF-1A41-4C0E-94D8-0FA1C3FF08EB}"/>
                  </a:ext>
                </a:extLst>
              </p:cNvPr>
              <p:cNvSpPr/>
              <p:nvPr/>
            </p:nvSpPr>
            <p:spPr>
              <a:xfrm>
                <a:off x="8337440" y="3310735"/>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5" name="Google Shape;3434;p93">
                <a:extLst>
                  <a:ext uri="{FF2B5EF4-FFF2-40B4-BE49-F238E27FC236}">
                    <a16:creationId xmlns:a16="http://schemas.microsoft.com/office/drawing/2014/main" id="{5BED9890-D650-4DC4-8D6E-27346C264253}"/>
                  </a:ext>
                </a:extLst>
              </p:cNvPr>
              <p:cNvSpPr/>
              <p:nvPr/>
            </p:nvSpPr>
            <p:spPr>
              <a:xfrm>
                <a:off x="8478534" y="3076608"/>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6" name="Google Shape;3435;p93">
                <a:extLst>
                  <a:ext uri="{FF2B5EF4-FFF2-40B4-BE49-F238E27FC236}">
                    <a16:creationId xmlns:a16="http://schemas.microsoft.com/office/drawing/2014/main" id="{8886F79D-5752-4D9B-BD13-1B793CB5CD69}"/>
                  </a:ext>
                </a:extLst>
              </p:cNvPr>
              <p:cNvSpPr/>
              <p:nvPr/>
            </p:nvSpPr>
            <p:spPr>
              <a:xfrm>
                <a:off x="8320585" y="3413343"/>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7" name="Google Shape;3436;p93">
                <a:extLst>
                  <a:ext uri="{FF2B5EF4-FFF2-40B4-BE49-F238E27FC236}">
                    <a16:creationId xmlns:a16="http://schemas.microsoft.com/office/drawing/2014/main" id="{DE8F2043-32D2-4390-B74B-DADE92C9A6B5}"/>
                  </a:ext>
                </a:extLst>
              </p:cNvPr>
              <p:cNvSpPr/>
              <p:nvPr/>
            </p:nvSpPr>
            <p:spPr>
              <a:xfrm>
                <a:off x="8319794" y="3419779"/>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8" name="Google Shape;3437;p93">
                <a:extLst>
                  <a:ext uri="{FF2B5EF4-FFF2-40B4-BE49-F238E27FC236}">
                    <a16:creationId xmlns:a16="http://schemas.microsoft.com/office/drawing/2014/main" id="{A68F583F-D60C-4856-828E-C809A8CD1081}"/>
                  </a:ext>
                </a:extLst>
              </p:cNvPr>
              <p:cNvSpPr/>
              <p:nvPr/>
            </p:nvSpPr>
            <p:spPr>
              <a:xfrm>
                <a:off x="8326995" y="3721221"/>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9" name="Google Shape;3438;p93">
                <a:extLst>
                  <a:ext uri="{FF2B5EF4-FFF2-40B4-BE49-F238E27FC236}">
                    <a16:creationId xmlns:a16="http://schemas.microsoft.com/office/drawing/2014/main" id="{617FA903-A916-4B28-89ED-9B49B1E0A57D}"/>
                  </a:ext>
                </a:extLst>
              </p:cNvPr>
              <p:cNvSpPr/>
              <p:nvPr/>
            </p:nvSpPr>
            <p:spPr>
              <a:xfrm>
                <a:off x="8354269" y="3620222"/>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0" name="Google Shape;3439;p93">
                <a:extLst>
                  <a:ext uri="{FF2B5EF4-FFF2-40B4-BE49-F238E27FC236}">
                    <a16:creationId xmlns:a16="http://schemas.microsoft.com/office/drawing/2014/main" id="{8C9E8183-080B-4A67-B288-CEF32F1DF35C}"/>
                  </a:ext>
                </a:extLst>
              </p:cNvPr>
              <p:cNvSpPr/>
              <p:nvPr/>
            </p:nvSpPr>
            <p:spPr>
              <a:xfrm>
                <a:off x="8510609" y="3395723"/>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1" name="Google Shape;3440;p93">
                <a:extLst>
                  <a:ext uri="{FF2B5EF4-FFF2-40B4-BE49-F238E27FC236}">
                    <a16:creationId xmlns:a16="http://schemas.microsoft.com/office/drawing/2014/main" id="{57E81EE2-31AC-435E-827B-39B01273B931}"/>
                  </a:ext>
                </a:extLst>
              </p:cNvPr>
              <p:cNvSpPr/>
              <p:nvPr/>
            </p:nvSpPr>
            <p:spPr>
              <a:xfrm>
                <a:off x="8327813" y="3706001"/>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2" name="Google Shape;3441;p93">
                <a:extLst>
                  <a:ext uri="{FF2B5EF4-FFF2-40B4-BE49-F238E27FC236}">
                    <a16:creationId xmlns:a16="http://schemas.microsoft.com/office/drawing/2014/main" id="{F916847D-5F29-40B7-94FE-C21922400C66}"/>
                  </a:ext>
                </a:extLst>
              </p:cNvPr>
              <p:cNvSpPr/>
              <p:nvPr/>
            </p:nvSpPr>
            <p:spPr>
              <a:xfrm>
                <a:off x="8344641" y="4068402"/>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3" name="Google Shape;3442;p93">
                <a:extLst>
                  <a:ext uri="{FF2B5EF4-FFF2-40B4-BE49-F238E27FC236}">
                    <a16:creationId xmlns:a16="http://schemas.microsoft.com/office/drawing/2014/main" id="{C2B56567-3D71-4927-AE3C-EFB208ACDD23}"/>
                  </a:ext>
                </a:extLst>
              </p:cNvPr>
              <p:cNvSpPr/>
              <p:nvPr/>
            </p:nvSpPr>
            <p:spPr>
              <a:xfrm>
                <a:off x="8375107" y="3989006"/>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4" name="Google Shape;3443;p93">
                <a:extLst>
                  <a:ext uri="{FF2B5EF4-FFF2-40B4-BE49-F238E27FC236}">
                    <a16:creationId xmlns:a16="http://schemas.microsoft.com/office/drawing/2014/main" id="{09E13A7D-1E85-4B6E-AAF8-116C94EBA8D9}"/>
                  </a:ext>
                </a:extLst>
              </p:cNvPr>
              <p:cNvSpPr/>
              <p:nvPr/>
            </p:nvSpPr>
            <p:spPr>
              <a:xfrm>
                <a:off x="8493780" y="3666699"/>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5" name="Google Shape;3444;p93">
                <a:extLst>
                  <a:ext uri="{FF2B5EF4-FFF2-40B4-BE49-F238E27FC236}">
                    <a16:creationId xmlns:a16="http://schemas.microsoft.com/office/drawing/2014/main" id="{A49AD349-30DD-4693-82D1-2C8BB026529B}"/>
                  </a:ext>
                </a:extLst>
              </p:cNvPr>
              <p:cNvSpPr/>
              <p:nvPr/>
            </p:nvSpPr>
            <p:spPr>
              <a:xfrm>
                <a:off x="8350260" y="4054765"/>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6" name="Google Shape;3445;p93">
                <a:extLst>
                  <a:ext uri="{FF2B5EF4-FFF2-40B4-BE49-F238E27FC236}">
                    <a16:creationId xmlns:a16="http://schemas.microsoft.com/office/drawing/2014/main" id="{81DEBD70-FAC3-4303-A26E-13A4C9761AE2}"/>
                  </a:ext>
                </a:extLst>
              </p:cNvPr>
              <p:cNvSpPr/>
              <p:nvPr/>
            </p:nvSpPr>
            <p:spPr>
              <a:xfrm>
                <a:off x="8347860" y="4065975"/>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7" name="Google Shape;3446;p93">
                <a:extLst>
                  <a:ext uri="{FF2B5EF4-FFF2-40B4-BE49-F238E27FC236}">
                    <a16:creationId xmlns:a16="http://schemas.microsoft.com/office/drawing/2014/main" id="{332EC41B-298D-4E15-B7D7-CA044846C453}"/>
                  </a:ext>
                </a:extLst>
              </p:cNvPr>
              <p:cNvSpPr/>
              <p:nvPr/>
            </p:nvSpPr>
            <p:spPr>
              <a:xfrm>
                <a:off x="8350260" y="4060383"/>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8" name="Google Shape;3447;p93">
                <a:extLst>
                  <a:ext uri="{FF2B5EF4-FFF2-40B4-BE49-F238E27FC236}">
                    <a16:creationId xmlns:a16="http://schemas.microsoft.com/office/drawing/2014/main" id="{8B120310-0981-4AF4-A380-5A96A1172760}"/>
                  </a:ext>
                </a:extLst>
              </p:cNvPr>
              <p:cNvSpPr/>
              <p:nvPr/>
            </p:nvSpPr>
            <p:spPr>
              <a:xfrm>
                <a:off x="8387927" y="4260826"/>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9" name="Google Shape;3448;p93">
                <a:extLst>
                  <a:ext uri="{FF2B5EF4-FFF2-40B4-BE49-F238E27FC236}">
                    <a16:creationId xmlns:a16="http://schemas.microsoft.com/office/drawing/2014/main" id="{5488AFB4-A5FF-40E4-9B89-177592EFAB3C}"/>
                  </a:ext>
                </a:extLst>
              </p:cNvPr>
              <p:cNvSpPr/>
              <p:nvPr/>
            </p:nvSpPr>
            <p:spPr>
              <a:xfrm>
                <a:off x="8444058" y="4013062"/>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0" name="Google Shape;3449;p93">
                <a:extLst>
                  <a:ext uri="{FF2B5EF4-FFF2-40B4-BE49-F238E27FC236}">
                    <a16:creationId xmlns:a16="http://schemas.microsoft.com/office/drawing/2014/main" id="{144D2E04-D23C-475B-9922-8F8A6C1AF1BF}"/>
                  </a:ext>
                </a:extLst>
              </p:cNvPr>
              <p:cNvSpPr/>
              <p:nvPr/>
            </p:nvSpPr>
            <p:spPr>
              <a:xfrm>
                <a:off x="8373709" y="4278446"/>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34" name="Google Shape;3450;p93">
              <a:extLst>
                <a:ext uri="{FF2B5EF4-FFF2-40B4-BE49-F238E27FC236}">
                  <a16:creationId xmlns:a16="http://schemas.microsoft.com/office/drawing/2014/main" id="{43196E72-E0E5-483A-9338-215499863B41}"/>
                </a:ext>
              </a:extLst>
            </p:cNvPr>
            <p:cNvGrpSpPr/>
            <p:nvPr/>
          </p:nvGrpSpPr>
          <p:grpSpPr>
            <a:xfrm>
              <a:off x="729721" y="2324824"/>
              <a:ext cx="4162797" cy="2461464"/>
              <a:chOff x="729721" y="2324824"/>
              <a:chExt cx="4162797" cy="2461464"/>
            </a:xfrm>
          </p:grpSpPr>
          <p:grpSp>
            <p:nvGrpSpPr>
              <p:cNvPr id="135" name="Google Shape;3451;p93">
                <a:extLst>
                  <a:ext uri="{FF2B5EF4-FFF2-40B4-BE49-F238E27FC236}">
                    <a16:creationId xmlns:a16="http://schemas.microsoft.com/office/drawing/2014/main" id="{B0953479-846D-4047-AEA3-0A894F45EA58}"/>
                  </a:ext>
                </a:extLst>
              </p:cNvPr>
              <p:cNvGrpSpPr/>
              <p:nvPr/>
            </p:nvGrpSpPr>
            <p:grpSpPr>
              <a:xfrm>
                <a:off x="1091070" y="2324824"/>
                <a:ext cx="1534672" cy="1777196"/>
                <a:chOff x="5293245" y="6083019"/>
                <a:chExt cx="1941885" cy="2248761"/>
              </a:xfrm>
            </p:grpSpPr>
            <p:sp>
              <p:nvSpPr>
                <p:cNvPr id="174" name="Google Shape;3452;p93">
                  <a:extLst>
                    <a:ext uri="{FF2B5EF4-FFF2-40B4-BE49-F238E27FC236}">
                      <a16:creationId xmlns:a16="http://schemas.microsoft.com/office/drawing/2014/main" id="{6ABE5FC5-AB06-4862-9B82-1F70A0E6882A}"/>
                    </a:ext>
                  </a:extLst>
                </p:cNvPr>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5" name="Google Shape;3453;p93">
                  <a:extLst>
                    <a:ext uri="{FF2B5EF4-FFF2-40B4-BE49-F238E27FC236}">
                      <a16:creationId xmlns:a16="http://schemas.microsoft.com/office/drawing/2014/main" id="{54E930EE-6C9D-4B0C-9BE7-21D75A01EB3A}"/>
                    </a:ext>
                  </a:extLst>
                </p:cNvPr>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6" name="Google Shape;3454;p93">
                  <a:extLst>
                    <a:ext uri="{FF2B5EF4-FFF2-40B4-BE49-F238E27FC236}">
                      <a16:creationId xmlns:a16="http://schemas.microsoft.com/office/drawing/2014/main" id="{6F170759-69BF-4194-8B44-41745EE9D05A}"/>
                    </a:ext>
                  </a:extLst>
                </p:cNvPr>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7" name="Google Shape;3455;p93">
                  <a:extLst>
                    <a:ext uri="{FF2B5EF4-FFF2-40B4-BE49-F238E27FC236}">
                      <a16:creationId xmlns:a16="http://schemas.microsoft.com/office/drawing/2014/main" id="{624E6D9B-EFC1-4C3F-AA08-F6B2C2508F9B}"/>
                    </a:ext>
                  </a:extLst>
                </p:cNvPr>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8" name="Google Shape;3456;p93">
                  <a:extLst>
                    <a:ext uri="{FF2B5EF4-FFF2-40B4-BE49-F238E27FC236}">
                      <a16:creationId xmlns:a16="http://schemas.microsoft.com/office/drawing/2014/main" id="{DC444594-42F1-47F1-98D9-29B78B1FE387}"/>
                    </a:ext>
                  </a:extLst>
                </p:cNvPr>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9" name="Google Shape;3457;p93">
                  <a:extLst>
                    <a:ext uri="{FF2B5EF4-FFF2-40B4-BE49-F238E27FC236}">
                      <a16:creationId xmlns:a16="http://schemas.microsoft.com/office/drawing/2014/main" id="{90D456AA-FAAD-4D97-9B91-A5C817BF7912}"/>
                    </a:ext>
                  </a:extLst>
                </p:cNvPr>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0" name="Google Shape;3458;p93">
                  <a:extLst>
                    <a:ext uri="{FF2B5EF4-FFF2-40B4-BE49-F238E27FC236}">
                      <a16:creationId xmlns:a16="http://schemas.microsoft.com/office/drawing/2014/main" id="{79A89A06-CEC5-4DA3-AB9C-223ED38BED35}"/>
                    </a:ext>
                  </a:extLst>
                </p:cNvPr>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1" name="Google Shape;3459;p93">
                  <a:extLst>
                    <a:ext uri="{FF2B5EF4-FFF2-40B4-BE49-F238E27FC236}">
                      <a16:creationId xmlns:a16="http://schemas.microsoft.com/office/drawing/2014/main" id="{6B9AA4AF-BFC1-406C-A83E-C3FD74DB0C07}"/>
                    </a:ext>
                  </a:extLst>
                </p:cNvPr>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2" name="Google Shape;3460;p93">
                  <a:extLst>
                    <a:ext uri="{FF2B5EF4-FFF2-40B4-BE49-F238E27FC236}">
                      <a16:creationId xmlns:a16="http://schemas.microsoft.com/office/drawing/2014/main" id="{3101F86B-89C5-43DA-AF08-9F9591747E52}"/>
                    </a:ext>
                  </a:extLst>
                </p:cNvPr>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3" name="Google Shape;3461;p93">
                  <a:extLst>
                    <a:ext uri="{FF2B5EF4-FFF2-40B4-BE49-F238E27FC236}">
                      <a16:creationId xmlns:a16="http://schemas.microsoft.com/office/drawing/2014/main" id="{DFD26AFD-5466-4E77-B2BE-070D8CDCB7E0}"/>
                    </a:ext>
                  </a:extLst>
                </p:cNvPr>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4" name="Google Shape;3462;p93">
                  <a:extLst>
                    <a:ext uri="{FF2B5EF4-FFF2-40B4-BE49-F238E27FC236}">
                      <a16:creationId xmlns:a16="http://schemas.microsoft.com/office/drawing/2014/main" id="{C54CDFB3-9107-4D62-9190-E44BA67DDDF8}"/>
                    </a:ext>
                  </a:extLst>
                </p:cNvPr>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5" name="Google Shape;3463;p93">
                  <a:extLst>
                    <a:ext uri="{FF2B5EF4-FFF2-40B4-BE49-F238E27FC236}">
                      <a16:creationId xmlns:a16="http://schemas.microsoft.com/office/drawing/2014/main" id="{534F5FD6-1974-4C39-9F19-5C29FBE039C1}"/>
                    </a:ext>
                  </a:extLst>
                </p:cNvPr>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6" name="Google Shape;3464;p93">
                  <a:extLst>
                    <a:ext uri="{FF2B5EF4-FFF2-40B4-BE49-F238E27FC236}">
                      <a16:creationId xmlns:a16="http://schemas.microsoft.com/office/drawing/2014/main" id="{E002E5AD-5CC4-4C87-A83C-915FF2B86F26}"/>
                    </a:ext>
                  </a:extLst>
                </p:cNvPr>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7" name="Google Shape;3465;p93">
                  <a:extLst>
                    <a:ext uri="{FF2B5EF4-FFF2-40B4-BE49-F238E27FC236}">
                      <a16:creationId xmlns:a16="http://schemas.microsoft.com/office/drawing/2014/main" id="{A61736C4-E80C-4ADF-A930-7A94B29C6F85}"/>
                    </a:ext>
                  </a:extLst>
                </p:cNvPr>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8" name="Google Shape;3466;p93">
                  <a:extLst>
                    <a:ext uri="{FF2B5EF4-FFF2-40B4-BE49-F238E27FC236}">
                      <a16:creationId xmlns:a16="http://schemas.microsoft.com/office/drawing/2014/main" id="{1D35F779-9152-4DAC-8320-38FC41596607}"/>
                    </a:ext>
                  </a:extLst>
                </p:cNvPr>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9" name="Google Shape;3467;p93">
                  <a:extLst>
                    <a:ext uri="{FF2B5EF4-FFF2-40B4-BE49-F238E27FC236}">
                      <a16:creationId xmlns:a16="http://schemas.microsoft.com/office/drawing/2014/main" id="{1A9566AD-32DD-40E3-AD2B-CF915CBB4380}"/>
                    </a:ext>
                  </a:extLst>
                </p:cNvPr>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0" name="Google Shape;3468;p93">
                  <a:extLst>
                    <a:ext uri="{FF2B5EF4-FFF2-40B4-BE49-F238E27FC236}">
                      <a16:creationId xmlns:a16="http://schemas.microsoft.com/office/drawing/2014/main" id="{AF7B9570-F526-438C-94B0-487281C4D42D}"/>
                    </a:ext>
                  </a:extLst>
                </p:cNvPr>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1" name="Google Shape;3469;p93">
                  <a:extLst>
                    <a:ext uri="{FF2B5EF4-FFF2-40B4-BE49-F238E27FC236}">
                      <a16:creationId xmlns:a16="http://schemas.microsoft.com/office/drawing/2014/main" id="{7AA3DF2A-6AC4-4F47-ACA4-E492816E1874}"/>
                    </a:ext>
                  </a:extLst>
                </p:cNvPr>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2" name="Google Shape;3470;p93">
                  <a:extLst>
                    <a:ext uri="{FF2B5EF4-FFF2-40B4-BE49-F238E27FC236}">
                      <a16:creationId xmlns:a16="http://schemas.microsoft.com/office/drawing/2014/main" id="{C23BAD0A-A2CC-4335-9DCD-CF82BEE9FB75}"/>
                    </a:ext>
                  </a:extLst>
                </p:cNvPr>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3" name="Google Shape;3471;p93">
                  <a:extLst>
                    <a:ext uri="{FF2B5EF4-FFF2-40B4-BE49-F238E27FC236}">
                      <a16:creationId xmlns:a16="http://schemas.microsoft.com/office/drawing/2014/main" id="{6C1465C8-7737-4BB8-85ED-1BC767AF24B0}"/>
                    </a:ext>
                  </a:extLst>
                </p:cNvPr>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4" name="Google Shape;3472;p93">
                  <a:extLst>
                    <a:ext uri="{FF2B5EF4-FFF2-40B4-BE49-F238E27FC236}">
                      <a16:creationId xmlns:a16="http://schemas.microsoft.com/office/drawing/2014/main" id="{61B917EB-6E3F-4CCC-BA11-5F652121A356}"/>
                    </a:ext>
                  </a:extLst>
                </p:cNvPr>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5" name="Google Shape;3473;p93">
                  <a:extLst>
                    <a:ext uri="{FF2B5EF4-FFF2-40B4-BE49-F238E27FC236}">
                      <a16:creationId xmlns:a16="http://schemas.microsoft.com/office/drawing/2014/main" id="{860E963C-B512-4A4A-8412-C2668744D405}"/>
                    </a:ext>
                  </a:extLst>
                </p:cNvPr>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6" name="Google Shape;3474;p93">
                  <a:extLst>
                    <a:ext uri="{FF2B5EF4-FFF2-40B4-BE49-F238E27FC236}">
                      <a16:creationId xmlns:a16="http://schemas.microsoft.com/office/drawing/2014/main" id="{90D9C976-7A63-4B4C-969C-B20EE61616F5}"/>
                    </a:ext>
                  </a:extLst>
                </p:cNvPr>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7" name="Google Shape;3475;p93">
                  <a:extLst>
                    <a:ext uri="{FF2B5EF4-FFF2-40B4-BE49-F238E27FC236}">
                      <a16:creationId xmlns:a16="http://schemas.microsoft.com/office/drawing/2014/main" id="{BDA3EA7F-B695-42EA-9F79-261C7806BDE9}"/>
                    </a:ext>
                  </a:extLst>
                </p:cNvPr>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8" name="Google Shape;3476;p93">
                  <a:extLst>
                    <a:ext uri="{FF2B5EF4-FFF2-40B4-BE49-F238E27FC236}">
                      <a16:creationId xmlns:a16="http://schemas.microsoft.com/office/drawing/2014/main" id="{D056AE5B-327D-49E0-A2C1-1798CE751415}"/>
                    </a:ext>
                  </a:extLst>
                </p:cNvPr>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9" name="Google Shape;3477;p93">
                  <a:extLst>
                    <a:ext uri="{FF2B5EF4-FFF2-40B4-BE49-F238E27FC236}">
                      <a16:creationId xmlns:a16="http://schemas.microsoft.com/office/drawing/2014/main" id="{E3B98B0F-6731-4D4C-A57A-1EC1614031E6}"/>
                    </a:ext>
                  </a:extLst>
                </p:cNvPr>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0" name="Google Shape;3478;p93">
                  <a:extLst>
                    <a:ext uri="{FF2B5EF4-FFF2-40B4-BE49-F238E27FC236}">
                      <a16:creationId xmlns:a16="http://schemas.microsoft.com/office/drawing/2014/main" id="{060D27EF-EC51-4688-B3CA-85E79E9D8A3A}"/>
                    </a:ext>
                  </a:extLst>
                </p:cNvPr>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1" name="Google Shape;3479;p93">
                  <a:extLst>
                    <a:ext uri="{FF2B5EF4-FFF2-40B4-BE49-F238E27FC236}">
                      <a16:creationId xmlns:a16="http://schemas.microsoft.com/office/drawing/2014/main" id="{B926B45C-4E5B-4D7F-AE6A-34BA3B8090DE}"/>
                    </a:ext>
                  </a:extLst>
                </p:cNvPr>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2" name="Google Shape;3480;p93">
                  <a:extLst>
                    <a:ext uri="{FF2B5EF4-FFF2-40B4-BE49-F238E27FC236}">
                      <a16:creationId xmlns:a16="http://schemas.microsoft.com/office/drawing/2014/main" id="{E2E8B6CF-4196-4D95-9F6F-6624A2E0DC3E}"/>
                    </a:ext>
                  </a:extLst>
                </p:cNvPr>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3" name="Google Shape;3481;p93">
                  <a:extLst>
                    <a:ext uri="{FF2B5EF4-FFF2-40B4-BE49-F238E27FC236}">
                      <a16:creationId xmlns:a16="http://schemas.microsoft.com/office/drawing/2014/main" id="{FCDBFDCD-A8F2-4B43-8A1A-2AD2C96FE50F}"/>
                    </a:ext>
                  </a:extLst>
                </p:cNvPr>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4" name="Google Shape;3482;p93">
                  <a:extLst>
                    <a:ext uri="{FF2B5EF4-FFF2-40B4-BE49-F238E27FC236}">
                      <a16:creationId xmlns:a16="http://schemas.microsoft.com/office/drawing/2014/main" id="{C775AA86-A338-4A2C-9C81-134C18CCDF36}"/>
                    </a:ext>
                  </a:extLst>
                </p:cNvPr>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5" name="Google Shape;3483;p93">
                  <a:extLst>
                    <a:ext uri="{FF2B5EF4-FFF2-40B4-BE49-F238E27FC236}">
                      <a16:creationId xmlns:a16="http://schemas.microsoft.com/office/drawing/2014/main" id="{1C852D70-DBC6-4600-8CD0-BD9866B608A7}"/>
                    </a:ext>
                  </a:extLst>
                </p:cNvPr>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6" name="Google Shape;3484;p93">
                  <a:extLst>
                    <a:ext uri="{FF2B5EF4-FFF2-40B4-BE49-F238E27FC236}">
                      <a16:creationId xmlns:a16="http://schemas.microsoft.com/office/drawing/2014/main" id="{D6BCEEAA-B52C-4E56-AF10-A80338FEEBF7}"/>
                    </a:ext>
                  </a:extLst>
                </p:cNvPr>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7" name="Google Shape;3485;p93">
                  <a:extLst>
                    <a:ext uri="{FF2B5EF4-FFF2-40B4-BE49-F238E27FC236}">
                      <a16:creationId xmlns:a16="http://schemas.microsoft.com/office/drawing/2014/main" id="{5AEA2A56-A0E6-4508-9CFE-DD99C3C3920A}"/>
                    </a:ext>
                  </a:extLst>
                </p:cNvPr>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8" name="Google Shape;3486;p93">
                  <a:extLst>
                    <a:ext uri="{FF2B5EF4-FFF2-40B4-BE49-F238E27FC236}">
                      <a16:creationId xmlns:a16="http://schemas.microsoft.com/office/drawing/2014/main" id="{4F60AE44-4E47-4891-B10A-D86BAF666675}"/>
                    </a:ext>
                  </a:extLst>
                </p:cNvPr>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9" name="Google Shape;3487;p93">
                  <a:extLst>
                    <a:ext uri="{FF2B5EF4-FFF2-40B4-BE49-F238E27FC236}">
                      <a16:creationId xmlns:a16="http://schemas.microsoft.com/office/drawing/2014/main" id="{C0AA5898-83E1-432E-BB0A-65B6693012A1}"/>
                    </a:ext>
                  </a:extLst>
                </p:cNvPr>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5" name="Google Shape;3488;p93">
                  <a:extLst>
                    <a:ext uri="{FF2B5EF4-FFF2-40B4-BE49-F238E27FC236}">
                      <a16:creationId xmlns:a16="http://schemas.microsoft.com/office/drawing/2014/main" id="{E9F66D6C-28A9-4191-A6C9-C39E947F3B36}"/>
                    </a:ext>
                  </a:extLst>
                </p:cNvPr>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6" name="Google Shape;3489;p93">
                  <a:extLst>
                    <a:ext uri="{FF2B5EF4-FFF2-40B4-BE49-F238E27FC236}">
                      <a16:creationId xmlns:a16="http://schemas.microsoft.com/office/drawing/2014/main" id="{9A392CA1-140C-4C58-A735-E6906EF5AC81}"/>
                    </a:ext>
                  </a:extLst>
                </p:cNvPr>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7" name="Google Shape;3490;p93">
                  <a:extLst>
                    <a:ext uri="{FF2B5EF4-FFF2-40B4-BE49-F238E27FC236}">
                      <a16:creationId xmlns:a16="http://schemas.microsoft.com/office/drawing/2014/main" id="{716AFF28-DB0F-4399-8CD8-70EC2C101903}"/>
                    </a:ext>
                  </a:extLst>
                </p:cNvPr>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8" name="Google Shape;3491;p93">
                  <a:extLst>
                    <a:ext uri="{FF2B5EF4-FFF2-40B4-BE49-F238E27FC236}">
                      <a16:creationId xmlns:a16="http://schemas.microsoft.com/office/drawing/2014/main" id="{080D6784-CF89-4F2D-B984-1AFBE0A61A65}"/>
                    </a:ext>
                  </a:extLst>
                </p:cNvPr>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9" name="Google Shape;3492;p93">
                  <a:extLst>
                    <a:ext uri="{FF2B5EF4-FFF2-40B4-BE49-F238E27FC236}">
                      <a16:creationId xmlns:a16="http://schemas.microsoft.com/office/drawing/2014/main" id="{7EE134F3-E2B4-4386-9B34-30FB67EC2B8A}"/>
                    </a:ext>
                  </a:extLst>
                </p:cNvPr>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0" name="Google Shape;3493;p93">
                  <a:extLst>
                    <a:ext uri="{FF2B5EF4-FFF2-40B4-BE49-F238E27FC236}">
                      <a16:creationId xmlns:a16="http://schemas.microsoft.com/office/drawing/2014/main" id="{47CE5C42-2140-41FD-9688-E09AC798C999}"/>
                    </a:ext>
                  </a:extLst>
                </p:cNvPr>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1" name="Google Shape;3494;p93">
                  <a:extLst>
                    <a:ext uri="{FF2B5EF4-FFF2-40B4-BE49-F238E27FC236}">
                      <a16:creationId xmlns:a16="http://schemas.microsoft.com/office/drawing/2014/main" id="{3AAC124D-F923-4640-B1CB-4730C1F745A5}"/>
                    </a:ext>
                  </a:extLst>
                </p:cNvPr>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2" name="Google Shape;3495;p93">
                  <a:extLst>
                    <a:ext uri="{FF2B5EF4-FFF2-40B4-BE49-F238E27FC236}">
                      <a16:creationId xmlns:a16="http://schemas.microsoft.com/office/drawing/2014/main" id="{B2A1936C-01D0-4D11-B4F4-94E930DCEF0F}"/>
                    </a:ext>
                  </a:extLst>
                </p:cNvPr>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3" name="Google Shape;3496;p93">
                  <a:extLst>
                    <a:ext uri="{FF2B5EF4-FFF2-40B4-BE49-F238E27FC236}">
                      <a16:creationId xmlns:a16="http://schemas.microsoft.com/office/drawing/2014/main" id="{6C44FBE5-A058-4418-BBE4-2BC07E616299}"/>
                    </a:ext>
                  </a:extLst>
                </p:cNvPr>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4" name="Google Shape;3497;p93">
                  <a:extLst>
                    <a:ext uri="{FF2B5EF4-FFF2-40B4-BE49-F238E27FC236}">
                      <a16:creationId xmlns:a16="http://schemas.microsoft.com/office/drawing/2014/main" id="{7C02BDC3-D4D1-4E63-8597-A2812BE67589}"/>
                    </a:ext>
                  </a:extLst>
                </p:cNvPr>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5" name="Google Shape;3498;p93">
                  <a:extLst>
                    <a:ext uri="{FF2B5EF4-FFF2-40B4-BE49-F238E27FC236}">
                      <a16:creationId xmlns:a16="http://schemas.microsoft.com/office/drawing/2014/main" id="{EC141994-6B93-4352-A843-92C002FF16C7}"/>
                    </a:ext>
                  </a:extLst>
                </p:cNvPr>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6" name="Google Shape;3499;p93">
                  <a:extLst>
                    <a:ext uri="{FF2B5EF4-FFF2-40B4-BE49-F238E27FC236}">
                      <a16:creationId xmlns:a16="http://schemas.microsoft.com/office/drawing/2014/main" id="{8E3F9397-0CC4-47E4-8B01-63C8FCA8DC4D}"/>
                    </a:ext>
                  </a:extLst>
                </p:cNvPr>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7" name="Google Shape;3500;p93">
                  <a:extLst>
                    <a:ext uri="{FF2B5EF4-FFF2-40B4-BE49-F238E27FC236}">
                      <a16:creationId xmlns:a16="http://schemas.microsoft.com/office/drawing/2014/main" id="{C20F6A5E-5BF3-490E-BC6F-A597B5445114}"/>
                    </a:ext>
                  </a:extLst>
                </p:cNvPr>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 name="Google Shape;3501;p93">
                  <a:extLst>
                    <a:ext uri="{FF2B5EF4-FFF2-40B4-BE49-F238E27FC236}">
                      <a16:creationId xmlns:a16="http://schemas.microsoft.com/office/drawing/2014/main" id="{E6CC8F23-0019-48C7-B6A9-79AF7504B921}"/>
                    </a:ext>
                  </a:extLst>
                </p:cNvPr>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 name="Google Shape;3502;p93">
                  <a:extLst>
                    <a:ext uri="{FF2B5EF4-FFF2-40B4-BE49-F238E27FC236}">
                      <a16:creationId xmlns:a16="http://schemas.microsoft.com/office/drawing/2014/main" id="{068100F0-B33B-46A0-B54B-CC2F0D969F8B}"/>
                    </a:ext>
                  </a:extLst>
                </p:cNvPr>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 name="Google Shape;3503;p93">
                  <a:extLst>
                    <a:ext uri="{FF2B5EF4-FFF2-40B4-BE49-F238E27FC236}">
                      <a16:creationId xmlns:a16="http://schemas.microsoft.com/office/drawing/2014/main" id="{6BC317E0-0BC1-45AD-BE3F-8ADD4FAF29CA}"/>
                    </a:ext>
                  </a:extLst>
                </p:cNvPr>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 name="Google Shape;3504;p93">
                  <a:extLst>
                    <a:ext uri="{FF2B5EF4-FFF2-40B4-BE49-F238E27FC236}">
                      <a16:creationId xmlns:a16="http://schemas.microsoft.com/office/drawing/2014/main" id="{25BABAD1-A582-47F9-89F2-C549B97585E2}"/>
                    </a:ext>
                  </a:extLst>
                </p:cNvPr>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 name="Google Shape;3505;p93">
                  <a:extLst>
                    <a:ext uri="{FF2B5EF4-FFF2-40B4-BE49-F238E27FC236}">
                      <a16:creationId xmlns:a16="http://schemas.microsoft.com/office/drawing/2014/main" id="{BA3C2FF5-8599-4B6B-8417-5777DA9EDD78}"/>
                    </a:ext>
                  </a:extLst>
                </p:cNvPr>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3" name="Google Shape;3506;p93">
                  <a:extLst>
                    <a:ext uri="{FF2B5EF4-FFF2-40B4-BE49-F238E27FC236}">
                      <a16:creationId xmlns:a16="http://schemas.microsoft.com/office/drawing/2014/main" id="{A5E26A1B-4E72-4B56-8F4A-59E572ADE521}"/>
                    </a:ext>
                  </a:extLst>
                </p:cNvPr>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4" name="Google Shape;3507;p93">
                  <a:extLst>
                    <a:ext uri="{FF2B5EF4-FFF2-40B4-BE49-F238E27FC236}">
                      <a16:creationId xmlns:a16="http://schemas.microsoft.com/office/drawing/2014/main" id="{58C7B9E6-6076-4307-B5CB-238D4750A341}"/>
                    </a:ext>
                  </a:extLst>
                </p:cNvPr>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5" name="Google Shape;3508;p93">
                  <a:extLst>
                    <a:ext uri="{FF2B5EF4-FFF2-40B4-BE49-F238E27FC236}">
                      <a16:creationId xmlns:a16="http://schemas.microsoft.com/office/drawing/2014/main" id="{FD05A20D-8331-4465-A7E4-7C32838E5F42}"/>
                    </a:ext>
                  </a:extLst>
                </p:cNvPr>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6" name="Google Shape;3509;p93">
                  <a:extLst>
                    <a:ext uri="{FF2B5EF4-FFF2-40B4-BE49-F238E27FC236}">
                      <a16:creationId xmlns:a16="http://schemas.microsoft.com/office/drawing/2014/main" id="{10842AEF-79D9-45DD-BDE3-61920585E258}"/>
                    </a:ext>
                  </a:extLst>
                </p:cNvPr>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7" name="Google Shape;3510;p93">
                  <a:extLst>
                    <a:ext uri="{FF2B5EF4-FFF2-40B4-BE49-F238E27FC236}">
                      <a16:creationId xmlns:a16="http://schemas.microsoft.com/office/drawing/2014/main" id="{46657A11-CF8D-4357-8E21-83F9733F5767}"/>
                    </a:ext>
                  </a:extLst>
                </p:cNvPr>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8" name="Google Shape;3511;p93">
                  <a:extLst>
                    <a:ext uri="{FF2B5EF4-FFF2-40B4-BE49-F238E27FC236}">
                      <a16:creationId xmlns:a16="http://schemas.microsoft.com/office/drawing/2014/main" id="{3B3B2BC9-546E-4318-AD22-79A35A9E4380}"/>
                    </a:ext>
                  </a:extLst>
                </p:cNvPr>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9" name="Google Shape;3512;p93">
                  <a:extLst>
                    <a:ext uri="{FF2B5EF4-FFF2-40B4-BE49-F238E27FC236}">
                      <a16:creationId xmlns:a16="http://schemas.microsoft.com/office/drawing/2014/main" id="{978412B7-2A71-4C7D-825C-0CF4503FB86B}"/>
                    </a:ext>
                  </a:extLst>
                </p:cNvPr>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0" name="Google Shape;3513;p93">
                  <a:extLst>
                    <a:ext uri="{FF2B5EF4-FFF2-40B4-BE49-F238E27FC236}">
                      <a16:creationId xmlns:a16="http://schemas.microsoft.com/office/drawing/2014/main" id="{DB80FEE1-CED2-43D1-AF27-3CD8B2638FD5}"/>
                    </a:ext>
                  </a:extLst>
                </p:cNvPr>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1" name="Google Shape;3514;p93">
                  <a:extLst>
                    <a:ext uri="{FF2B5EF4-FFF2-40B4-BE49-F238E27FC236}">
                      <a16:creationId xmlns:a16="http://schemas.microsoft.com/office/drawing/2014/main" id="{6C5E093E-242D-4CA1-8B9E-8086C36AC65A}"/>
                    </a:ext>
                  </a:extLst>
                </p:cNvPr>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2" name="Google Shape;3515;p93">
                  <a:extLst>
                    <a:ext uri="{FF2B5EF4-FFF2-40B4-BE49-F238E27FC236}">
                      <a16:creationId xmlns:a16="http://schemas.microsoft.com/office/drawing/2014/main" id="{F815F7BA-C403-49FE-95A9-6FE2F349F82B}"/>
                    </a:ext>
                  </a:extLst>
                </p:cNvPr>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3" name="Google Shape;3516;p93">
                  <a:extLst>
                    <a:ext uri="{FF2B5EF4-FFF2-40B4-BE49-F238E27FC236}">
                      <a16:creationId xmlns:a16="http://schemas.microsoft.com/office/drawing/2014/main" id="{D1A60C8F-FC32-4D54-A6B2-D7B2F9921138}"/>
                    </a:ext>
                  </a:extLst>
                </p:cNvPr>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4" name="Google Shape;3517;p93">
                  <a:extLst>
                    <a:ext uri="{FF2B5EF4-FFF2-40B4-BE49-F238E27FC236}">
                      <a16:creationId xmlns:a16="http://schemas.microsoft.com/office/drawing/2014/main" id="{FC13903E-88B6-4E0D-926A-47AD55C8BF44}"/>
                    </a:ext>
                  </a:extLst>
                </p:cNvPr>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5" name="Google Shape;3518;p93">
                  <a:extLst>
                    <a:ext uri="{FF2B5EF4-FFF2-40B4-BE49-F238E27FC236}">
                      <a16:creationId xmlns:a16="http://schemas.microsoft.com/office/drawing/2014/main" id="{2D9D549E-346B-4B85-957F-522A83F75B3C}"/>
                    </a:ext>
                  </a:extLst>
                </p:cNvPr>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6" name="Google Shape;3519;p93">
                  <a:extLst>
                    <a:ext uri="{FF2B5EF4-FFF2-40B4-BE49-F238E27FC236}">
                      <a16:creationId xmlns:a16="http://schemas.microsoft.com/office/drawing/2014/main" id="{1FD652D8-C0A7-44C2-AA7F-4F655634D8E1}"/>
                    </a:ext>
                  </a:extLst>
                </p:cNvPr>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7" name="Google Shape;3520;p93">
                  <a:extLst>
                    <a:ext uri="{FF2B5EF4-FFF2-40B4-BE49-F238E27FC236}">
                      <a16:creationId xmlns:a16="http://schemas.microsoft.com/office/drawing/2014/main" id="{E2EA91AF-5589-475F-975B-2C2D6B9B7E3C}"/>
                    </a:ext>
                  </a:extLst>
                </p:cNvPr>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8" name="Google Shape;3521;p93">
                  <a:extLst>
                    <a:ext uri="{FF2B5EF4-FFF2-40B4-BE49-F238E27FC236}">
                      <a16:creationId xmlns:a16="http://schemas.microsoft.com/office/drawing/2014/main" id="{33583C0B-4036-4FF6-8682-0C88E8F7758F}"/>
                    </a:ext>
                  </a:extLst>
                </p:cNvPr>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9" name="Google Shape;3522;p93">
                  <a:extLst>
                    <a:ext uri="{FF2B5EF4-FFF2-40B4-BE49-F238E27FC236}">
                      <a16:creationId xmlns:a16="http://schemas.microsoft.com/office/drawing/2014/main" id="{80D80D01-1775-44A9-8F2F-2B5C49247B03}"/>
                    </a:ext>
                  </a:extLst>
                </p:cNvPr>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0" name="Google Shape;3523;p93">
                  <a:extLst>
                    <a:ext uri="{FF2B5EF4-FFF2-40B4-BE49-F238E27FC236}">
                      <a16:creationId xmlns:a16="http://schemas.microsoft.com/office/drawing/2014/main" id="{57ADCAFF-CBDA-4751-A1F2-2E5E4003FA75}"/>
                    </a:ext>
                  </a:extLst>
                </p:cNvPr>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1" name="Google Shape;3524;p93">
                  <a:extLst>
                    <a:ext uri="{FF2B5EF4-FFF2-40B4-BE49-F238E27FC236}">
                      <a16:creationId xmlns:a16="http://schemas.microsoft.com/office/drawing/2014/main" id="{D66569F8-99C0-4473-8917-40065BABD3D1}"/>
                    </a:ext>
                  </a:extLst>
                </p:cNvPr>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2" name="Google Shape;3525;p93">
                  <a:extLst>
                    <a:ext uri="{FF2B5EF4-FFF2-40B4-BE49-F238E27FC236}">
                      <a16:creationId xmlns:a16="http://schemas.microsoft.com/office/drawing/2014/main" id="{D77F8127-4426-4614-93E8-0BB7D1019996}"/>
                    </a:ext>
                  </a:extLst>
                </p:cNvPr>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3" name="Google Shape;3526;p93">
                  <a:extLst>
                    <a:ext uri="{FF2B5EF4-FFF2-40B4-BE49-F238E27FC236}">
                      <a16:creationId xmlns:a16="http://schemas.microsoft.com/office/drawing/2014/main" id="{7A021298-9977-41A0-B259-1A222B620B35}"/>
                    </a:ext>
                  </a:extLst>
                </p:cNvPr>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4" name="Google Shape;3527;p93">
                  <a:extLst>
                    <a:ext uri="{FF2B5EF4-FFF2-40B4-BE49-F238E27FC236}">
                      <a16:creationId xmlns:a16="http://schemas.microsoft.com/office/drawing/2014/main" id="{51BFB8CC-7A63-4D46-9E16-1112FFB4E3F3}"/>
                    </a:ext>
                  </a:extLst>
                </p:cNvPr>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5" name="Google Shape;3528;p93">
                  <a:extLst>
                    <a:ext uri="{FF2B5EF4-FFF2-40B4-BE49-F238E27FC236}">
                      <a16:creationId xmlns:a16="http://schemas.microsoft.com/office/drawing/2014/main" id="{2AAE793E-7C56-4CE5-9C56-817A2FDCBCE3}"/>
                    </a:ext>
                  </a:extLst>
                </p:cNvPr>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6" name="Google Shape;3529;p93">
                  <a:extLst>
                    <a:ext uri="{FF2B5EF4-FFF2-40B4-BE49-F238E27FC236}">
                      <a16:creationId xmlns:a16="http://schemas.microsoft.com/office/drawing/2014/main" id="{169764E2-F107-4709-800B-B7FE2010E682}"/>
                    </a:ext>
                  </a:extLst>
                </p:cNvPr>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7" name="Google Shape;3530;p93">
                  <a:extLst>
                    <a:ext uri="{FF2B5EF4-FFF2-40B4-BE49-F238E27FC236}">
                      <a16:creationId xmlns:a16="http://schemas.microsoft.com/office/drawing/2014/main" id="{746D5A6D-10BF-471F-B21A-27261A7CEBA8}"/>
                    </a:ext>
                  </a:extLst>
                </p:cNvPr>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8" name="Google Shape;3531;p93">
                  <a:extLst>
                    <a:ext uri="{FF2B5EF4-FFF2-40B4-BE49-F238E27FC236}">
                      <a16:creationId xmlns:a16="http://schemas.microsoft.com/office/drawing/2014/main" id="{E7004145-6495-4AD2-9A70-7778917E4188}"/>
                    </a:ext>
                  </a:extLst>
                </p:cNvPr>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9" name="Google Shape;3532;p93">
                  <a:extLst>
                    <a:ext uri="{FF2B5EF4-FFF2-40B4-BE49-F238E27FC236}">
                      <a16:creationId xmlns:a16="http://schemas.microsoft.com/office/drawing/2014/main" id="{CBAD39AA-DA00-441A-A232-DBDC7F885713}"/>
                    </a:ext>
                  </a:extLst>
                </p:cNvPr>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0" name="Google Shape;3533;p93">
                  <a:extLst>
                    <a:ext uri="{FF2B5EF4-FFF2-40B4-BE49-F238E27FC236}">
                      <a16:creationId xmlns:a16="http://schemas.microsoft.com/office/drawing/2014/main" id="{FB1C2EF4-AD61-49E9-A94C-CBF8DFA09BA0}"/>
                    </a:ext>
                  </a:extLst>
                </p:cNvPr>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1" name="Google Shape;3534;p93">
                  <a:extLst>
                    <a:ext uri="{FF2B5EF4-FFF2-40B4-BE49-F238E27FC236}">
                      <a16:creationId xmlns:a16="http://schemas.microsoft.com/office/drawing/2014/main" id="{5BFB2D5D-52D6-45A5-BD18-31D933007803}"/>
                    </a:ext>
                  </a:extLst>
                </p:cNvPr>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2" name="Google Shape;3535;p93">
                  <a:extLst>
                    <a:ext uri="{FF2B5EF4-FFF2-40B4-BE49-F238E27FC236}">
                      <a16:creationId xmlns:a16="http://schemas.microsoft.com/office/drawing/2014/main" id="{AE0B5088-0537-4A21-A5CA-5399B5D582CA}"/>
                    </a:ext>
                  </a:extLst>
                </p:cNvPr>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3" name="Google Shape;3536;p93">
                  <a:extLst>
                    <a:ext uri="{FF2B5EF4-FFF2-40B4-BE49-F238E27FC236}">
                      <a16:creationId xmlns:a16="http://schemas.microsoft.com/office/drawing/2014/main" id="{55D5B4C8-103E-4723-94B7-D8415526AFD7}"/>
                    </a:ext>
                  </a:extLst>
                </p:cNvPr>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4" name="Google Shape;3537;p93">
                  <a:extLst>
                    <a:ext uri="{FF2B5EF4-FFF2-40B4-BE49-F238E27FC236}">
                      <a16:creationId xmlns:a16="http://schemas.microsoft.com/office/drawing/2014/main" id="{308F794C-D397-46CB-85CE-6C13A80E5DA9}"/>
                    </a:ext>
                  </a:extLst>
                </p:cNvPr>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5" name="Google Shape;3538;p93">
                  <a:extLst>
                    <a:ext uri="{FF2B5EF4-FFF2-40B4-BE49-F238E27FC236}">
                      <a16:creationId xmlns:a16="http://schemas.microsoft.com/office/drawing/2014/main" id="{E84CD11D-4CB6-44FD-AA6B-2C6B3286C7FC}"/>
                    </a:ext>
                  </a:extLst>
                </p:cNvPr>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6" name="Google Shape;3539;p93">
                  <a:extLst>
                    <a:ext uri="{FF2B5EF4-FFF2-40B4-BE49-F238E27FC236}">
                      <a16:creationId xmlns:a16="http://schemas.microsoft.com/office/drawing/2014/main" id="{B202A23D-A331-4B67-822F-21F6D710D20B}"/>
                    </a:ext>
                  </a:extLst>
                </p:cNvPr>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7" name="Google Shape;3540;p93">
                  <a:extLst>
                    <a:ext uri="{FF2B5EF4-FFF2-40B4-BE49-F238E27FC236}">
                      <a16:creationId xmlns:a16="http://schemas.microsoft.com/office/drawing/2014/main" id="{B61121D4-D6BE-4404-9CA8-59FF8DBE4AF8}"/>
                    </a:ext>
                  </a:extLst>
                </p:cNvPr>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 name="Google Shape;3541;p93">
                  <a:extLst>
                    <a:ext uri="{FF2B5EF4-FFF2-40B4-BE49-F238E27FC236}">
                      <a16:creationId xmlns:a16="http://schemas.microsoft.com/office/drawing/2014/main" id="{611E52A3-18BD-4610-A685-D5525BC85CE9}"/>
                    </a:ext>
                  </a:extLst>
                </p:cNvPr>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 name="Google Shape;3542;p93">
                  <a:extLst>
                    <a:ext uri="{FF2B5EF4-FFF2-40B4-BE49-F238E27FC236}">
                      <a16:creationId xmlns:a16="http://schemas.microsoft.com/office/drawing/2014/main" id="{A03D8CAB-03B9-4310-9936-488124E367A2}"/>
                    </a:ext>
                  </a:extLst>
                </p:cNvPr>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 name="Google Shape;3543;p93">
                  <a:extLst>
                    <a:ext uri="{FF2B5EF4-FFF2-40B4-BE49-F238E27FC236}">
                      <a16:creationId xmlns:a16="http://schemas.microsoft.com/office/drawing/2014/main" id="{53E46DD4-5F5A-42CF-9A16-F55E79847D61}"/>
                    </a:ext>
                  </a:extLst>
                </p:cNvPr>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 name="Google Shape;3544;p93">
                  <a:extLst>
                    <a:ext uri="{FF2B5EF4-FFF2-40B4-BE49-F238E27FC236}">
                      <a16:creationId xmlns:a16="http://schemas.microsoft.com/office/drawing/2014/main" id="{814972A0-790F-4992-8E03-307D818890B4}"/>
                    </a:ext>
                  </a:extLst>
                </p:cNvPr>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 name="Google Shape;3545;p93">
                  <a:extLst>
                    <a:ext uri="{FF2B5EF4-FFF2-40B4-BE49-F238E27FC236}">
                      <a16:creationId xmlns:a16="http://schemas.microsoft.com/office/drawing/2014/main" id="{62026E43-D0EA-498D-ADD1-9E7A854F81C6}"/>
                    </a:ext>
                  </a:extLst>
                </p:cNvPr>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 name="Google Shape;3546;p93">
                  <a:extLst>
                    <a:ext uri="{FF2B5EF4-FFF2-40B4-BE49-F238E27FC236}">
                      <a16:creationId xmlns:a16="http://schemas.microsoft.com/office/drawing/2014/main" id="{73BAF655-B8FB-4939-8E4B-3CB429D7379A}"/>
                    </a:ext>
                  </a:extLst>
                </p:cNvPr>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 name="Google Shape;3547;p93">
                  <a:extLst>
                    <a:ext uri="{FF2B5EF4-FFF2-40B4-BE49-F238E27FC236}">
                      <a16:creationId xmlns:a16="http://schemas.microsoft.com/office/drawing/2014/main" id="{6A213069-36FC-4F61-A789-99871B96B715}"/>
                    </a:ext>
                  </a:extLst>
                </p:cNvPr>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 name="Google Shape;3548;p93">
                  <a:extLst>
                    <a:ext uri="{FF2B5EF4-FFF2-40B4-BE49-F238E27FC236}">
                      <a16:creationId xmlns:a16="http://schemas.microsoft.com/office/drawing/2014/main" id="{2AB914B0-7E91-4E0F-A2CD-33041C70ECFE}"/>
                    </a:ext>
                  </a:extLst>
                </p:cNvPr>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6" name="Google Shape;3549;p93">
                  <a:extLst>
                    <a:ext uri="{FF2B5EF4-FFF2-40B4-BE49-F238E27FC236}">
                      <a16:creationId xmlns:a16="http://schemas.microsoft.com/office/drawing/2014/main" id="{F6EBEA02-2210-4F45-AFAC-C0B7895C42F3}"/>
                    </a:ext>
                  </a:extLst>
                </p:cNvPr>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7" name="Google Shape;3550;p93">
                  <a:extLst>
                    <a:ext uri="{FF2B5EF4-FFF2-40B4-BE49-F238E27FC236}">
                      <a16:creationId xmlns:a16="http://schemas.microsoft.com/office/drawing/2014/main" id="{5306EE14-AA39-4C3B-A210-73A8252F7368}"/>
                    </a:ext>
                  </a:extLst>
                </p:cNvPr>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8" name="Google Shape;3551;p93">
                  <a:extLst>
                    <a:ext uri="{FF2B5EF4-FFF2-40B4-BE49-F238E27FC236}">
                      <a16:creationId xmlns:a16="http://schemas.microsoft.com/office/drawing/2014/main" id="{A65AFBC5-CE16-4271-A966-6258073282C7}"/>
                    </a:ext>
                  </a:extLst>
                </p:cNvPr>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9" name="Google Shape;3552;p93">
                  <a:extLst>
                    <a:ext uri="{FF2B5EF4-FFF2-40B4-BE49-F238E27FC236}">
                      <a16:creationId xmlns:a16="http://schemas.microsoft.com/office/drawing/2014/main" id="{33F2E288-E202-4F6C-A029-6020519B8C41}"/>
                    </a:ext>
                  </a:extLst>
                </p:cNvPr>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0" name="Google Shape;3553;p93">
                  <a:extLst>
                    <a:ext uri="{FF2B5EF4-FFF2-40B4-BE49-F238E27FC236}">
                      <a16:creationId xmlns:a16="http://schemas.microsoft.com/office/drawing/2014/main" id="{C88AD032-1587-4BF0-9A87-C463A3C346EE}"/>
                    </a:ext>
                  </a:extLst>
                </p:cNvPr>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1" name="Google Shape;3554;p93">
                  <a:extLst>
                    <a:ext uri="{FF2B5EF4-FFF2-40B4-BE49-F238E27FC236}">
                      <a16:creationId xmlns:a16="http://schemas.microsoft.com/office/drawing/2014/main" id="{F849115F-F01A-4878-AAD1-F30AEC53FCDF}"/>
                    </a:ext>
                  </a:extLst>
                </p:cNvPr>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2" name="Google Shape;3555;p93">
                  <a:extLst>
                    <a:ext uri="{FF2B5EF4-FFF2-40B4-BE49-F238E27FC236}">
                      <a16:creationId xmlns:a16="http://schemas.microsoft.com/office/drawing/2014/main" id="{3FFBC2EE-9159-49DC-8D13-1B0CABDEF9E3}"/>
                    </a:ext>
                  </a:extLst>
                </p:cNvPr>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3" name="Google Shape;3556;p93">
                  <a:extLst>
                    <a:ext uri="{FF2B5EF4-FFF2-40B4-BE49-F238E27FC236}">
                      <a16:creationId xmlns:a16="http://schemas.microsoft.com/office/drawing/2014/main" id="{13A6ABE2-0180-4CE9-8368-A3BCBA0A7DB9}"/>
                    </a:ext>
                  </a:extLst>
                </p:cNvPr>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4" name="Google Shape;3557;p93">
                  <a:extLst>
                    <a:ext uri="{FF2B5EF4-FFF2-40B4-BE49-F238E27FC236}">
                      <a16:creationId xmlns:a16="http://schemas.microsoft.com/office/drawing/2014/main" id="{6B379C81-7F1A-4A4D-B3DC-D099F7D9C4FE}"/>
                    </a:ext>
                  </a:extLst>
                </p:cNvPr>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5" name="Google Shape;3558;p93">
                  <a:extLst>
                    <a:ext uri="{FF2B5EF4-FFF2-40B4-BE49-F238E27FC236}">
                      <a16:creationId xmlns:a16="http://schemas.microsoft.com/office/drawing/2014/main" id="{28B81679-679E-442C-A2D2-D7831073EB19}"/>
                    </a:ext>
                  </a:extLst>
                </p:cNvPr>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6" name="Google Shape;3559;p93">
                  <a:extLst>
                    <a:ext uri="{FF2B5EF4-FFF2-40B4-BE49-F238E27FC236}">
                      <a16:creationId xmlns:a16="http://schemas.microsoft.com/office/drawing/2014/main" id="{0096327C-F557-44B6-824C-08989EC2D9FF}"/>
                    </a:ext>
                  </a:extLst>
                </p:cNvPr>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36" name="Google Shape;3560;p93">
                <a:extLst>
                  <a:ext uri="{FF2B5EF4-FFF2-40B4-BE49-F238E27FC236}">
                    <a16:creationId xmlns:a16="http://schemas.microsoft.com/office/drawing/2014/main" id="{A730B49F-56B2-4550-ACB4-60ABBFFFDB3F}"/>
                  </a:ext>
                </a:extLst>
              </p:cNvPr>
              <p:cNvGrpSpPr/>
              <p:nvPr/>
            </p:nvGrpSpPr>
            <p:grpSpPr>
              <a:xfrm>
                <a:off x="729721" y="2787712"/>
                <a:ext cx="4162797" cy="1998575"/>
                <a:chOff x="2474221" y="2781748"/>
                <a:chExt cx="4196368" cy="2014693"/>
              </a:xfrm>
            </p:grpSpPr>
            <p:grpSp>
              <p:nvGrpSpPr>
                <p:cNvPr id="137" name="Google Shape;3561;p93">
                  <a:extLst>
                    <a:ext uri="{FF2B5EF4-FFF2-40B4-BE49-F238E27FC236}">
                      <a16:creationId xmlns:a16="http://schemas.microsoft.com/office/drawing/2014/main" id="{9A6CDCCC-ED23-4689-8BF2-9C595C1485DC}"/>
                    </a:ext>
                  </a:extLst>
                </p:cNvPr>
                <p:cNvGrpSpPr/>
                <p:nvPr/>
              </p:nvGrpSpPr>
              <p:grpSpPr>
                <a:xfrm>
                  <a:off x="2474221" y="2781748"/>
                  <a:ext cx="4196368" cy="2014693"/>
                  <a:chOff x="1313950" y="2027925"/>
                  <a:chExt cx="6516100" cy="3128405"/>
                </a:xfrm>
              </p:grpSpPr>
              <p:sp>
                <p:nvSpPr>
                  <p:cNvPr id="139" name="Google Shape;3562;p93">
                    <a:extLst>
                      <a:ext uri="{FF2B5EF4-FFF2-40B4-BE49-F238E27FC236}">
                        <a16:creationId xmlns:a16="http://schemas.microsoft.com/office/drawing/2014/main" id="{2BB74377-2199-44BB-ABDC-C67FE3AC36FB}"/>
                      </a:ext>
                    </a:extLst>
                  </p:cNvPr>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0" name="Google Shape;3563;p93">
                    <a:extLst>
                      <a:ext uri="{FF2B5EF4-FFF2-40B4-BE49-F238E27FC236}">
                        <a16:creationId xmlns:a16="http://schemas.microsoft.com/office/drawing/2014/main" id="{DEA1F7EF-C94E-4C92-8DF9-FCD9FE9379C7}"/>
                      </a:ext>
                    </a:extLst>
                  </p:cNvPr>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1" name="Google Shape;3564;p93">
                    <a:extLst>
                      <a:ext uri="{FF2B5EF4-FFF2-40B4-BE49-F238E27FC236}">
                        <a16:creationId xmlns:a16="http://schemas.microsoft.com/office/drawing/2014/main" id="{16C2636D-7304-449A-9BF9-8C6C1CFBCECC}"/>
                      </a:ext>
                    </a:extLst>
                  </p:cNvPr>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2" name="Google Shape;3565;p93">
                    <a:extLst>
                      <a:ext uri="{FF2B5EF4-FFF2-40B4-BE49-F238E27FC236}">
                        <a16:creationId xmlns:a16="http://schemas.microsoft.com/office/drawing/2014/main" id="{21239E92-49EA-4E85-8CE4-AAFD58DACFF7}"/>
                      </a:ext>
                    </a:extLst>
                  </p:cNvPr>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3" name="Google Shape;3566;p93">
                    <a:extLst>
                      <a:ext uri="{FF2B5EF4-FFF2-40B4-BE49-F238E27FC236}">
                        <a16:creationId xmlns:a16="http://schemas.microsoft.com/office/drawing/2014/main" id="{903B6A77-ED2B-43B8-B4F2-39E931A58AED}"/>
                      </a:ext>
                    </a:extLst>
                  </p:cNvPr>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4" name="Google Shape;3567;p93">
                    <a:extLst>
                      <a:ext uri="{FF2B5EF4-FFF2-40B4-BE49-F238E27FC236}">
                        <a16:creationId xmlns:a16="http://schemas.microsoft.com/office/drawing/2014/main" id="{CE6ACB5B-738D-4428-9EAC-5A027E39F624}"/>
                      </a:ext>
                    </a:extLst>
                  </p:cNvPr>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5" name="Google Shape;3568;p93">
                    <a:extLst>
                      <a:ext uri="{FF2B5EF4-FFF2-40B4-BE49-F238E27FC236}">
                        <a16:creationId xmlns:a16="http://schemas.microsoft.com/office/drawing/2014/main" id="{66ACB85D-E407-428A-ADBC-4700E63CDAD0}"/>
                      </a:ext>
                    </a:extLst>
                  </p:cNvPr>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6" name="Google Shape;3569;p93">
                    <a:extLst>
                      <a:ext uri="{FF2B5EF4-FFF2-40B4-BE49-F238E27FC236}">
                        <a16:creationId xmlns:a16="http://schemas.microsoft.com/office/drawing/2014/main" id="{78FA4C43-6CC0-4F9D-B729-8890889E5FFB}"/>
                      </a:ext>
                    </a:extLst>
                  </p:cNvPr>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7" name="Google Shape;3570;p93">
                    <a:extLst>
                      <a:ext uri="{FF2B5EF4-FFF2-40B4-BE49-F238E27FC236}">
                        <a16:creationId xmlns:a16="http://schemas.microsoft.com/office/drawing/2014/main" id="{92818DF1-AC2A-4886-A49C-657F93C52AF5}"/>
                      </a:ext>
                    </a:extLst>
                  </p:cNvPr>
                  <p:cNvSpPr/>
                  <p:nvPr/>
                </p:nvSpPr>
                <p:spPr>
                  <a:xfrm rot="-61885">
                    <a:off x="3619099" y="3790410"/>
                    <a:ext cx="1823706" cy="1345724"/>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8" name="Google Shape;3571;p93">
                    <a:extLst>
                      <a:ext uri="{FF2B5EF4-FFF2-40B4-BE49-F238E27FC236}">
                        <a16:creationId xmlns:a16="http://schemas.microsoft.com/office/drawing/2014/main" id="{A4AE77A7-7447-499D-819B-61DD51649B52}"/>
                      </a:ext>
                    </a:extLst>
                  </p:cNvPr>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9" name="Google Shape;3572;p93">
                    <a:extLst>
                      <a:ext uri="{FF2B5EF4-FFF2-40B4-BE49-F238E27FC236}">
                        <a16:creationId xmlns:a16="http://schemas.microsoft.com/office/drawing/2014/main" id="{3DB79C29-1718-4682-9363-7130A9953380}"/>
                      </a:ext>
                    </a:extLst>
                  </p:cNvPr>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0" name="Google Shape;3573;p93">
                    <a:extLst>
                      <a:ext uri="{FF2B5EF4-FFF2-40B4-BE49-F238E27FC236}">
                        <a16:creationId xmlns:a16="http://schemas.microsoft.com/office/drawing/2014/main" id="{C420F3E1-0B10-48E9-B2A0-0F95C291807E}"/>
                      </a:ext>
                    </a:extLst>
                  </p:cNvPr>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1" name="Google Shape;3574;p93">
                    <a:extLst>
                      <a:ext uri="{FF2B5EF4-FFF2-40B4-BE49-F238E27FC236}">
                        <a16:creationId xmlns:a16="http://schemas.microsoft.com/office/drawing/2014/main" id="{54731284-D50B-491A-B6E6-FA6B7F40F6E3}"/>
                      </a:ext>
                    </a:extLst>
                  </p:cNvPr>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2" name="Google Shape;3575;p93">
                    <a:extLst>
                      <a:ext uri="{FF2B5EF4-FFF2-40B4-BE49-F238E27FC236}">
                        <a16:creationId xmlns:a16="http://schemas.microsoft.com/office/drawing/2014/main" id="{37F5821C-98DF-44B5-BD65-BCA624E56997}"/>
                      </a:ext>
                    </a:extLst>
                  </p:cNvPr>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3" name="Google Shape;3576;p93">
                    <a:extLst>
                      <a:ext uri="{FF2B5EF4-FFF2-40B4-BE49-F238E27FC236}">
                        <a16:creationId xmlns:a16="http://schemas.microsoft.com/office/drawing/2014/main" id="{4D98237D-835D-43DF-A6A7-015BF41546A7}"/>
                      </a:ext>
                    </a:extLst>
                  </p:cNvPr>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4" name="Google Shape;3577;p93">
                    <a:extLst>
                      <a:ext uri="{FF2B5EF4-FFF2-40B4-BE49-F238E27FC236}">
                        <a16:creationId xmlns:a16="http://schemas.microsoft.com/office/drawing/2014/main" id="{CC0A6DDC-C5BB-49E8-A02D-02B53D7F01A3}"/>
                      </a:ext>
                    </a:extLst>
                  </p:cNvPr>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5" name="Google Shape;3578;p93">
                    <a:extLst>
                      <a:ext uri="{FF2B5EF4-FFF2-40B4-BE49-F238E27FC236}">
                        <a16:creationId xmlns:a16="http://schemas.microsoft.com/office/drawing/2014/main" id="{032AB0CF-3F05-4A4E-B021-D739D61EC3A6}"/>
                      </a:ext>
                    </a:extLst>
                  </p:cNvPr>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6" name="Google Shape;3579;p93">
                    <a:extLst>
                      <a:ext uri="{FF2B5EF4-FFF2-40B4-BE49-F238E27FC236}">
                        <a16:creationId xmlns:a16="http://schemas.microsoft.com/office/drawing/2014/main" id="{BA8EDE7E-A0A9-4B42-B7D9-4C0F7E6302F3}"/>
                      </a:ext>
                    </a:extLst>
                  </p:cNvPr>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7" name="Google Shape;3580;p93">
                    <a:extLst>
                      <a:ext uri="{FF2B5EF4-FFF2-40B4-BE49-F238E27FC236}">
                        <a16:creationId xmlns:a16="http://schemas.microsoft.com/office/drawing/2014/main" id="{C7546BFB-638B-4466-982B-C1CCB96E9F5F}"/>
                      </a:ext>
                    </a:extLst>
                  </p:cNvPr>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8" name="Google Shape;3581;p93">
                    <a:extLst>
                      <a:ext uri="{FF2B5EF4-FFF2-40B4-BE49-F238E27FC236}">
                        <a16:creationId xmlns:a16="http://schemas.microsoft.com/office/drawing/2014/main" id="{A893C801-B1C6-4B27-B239-0CDAA609F09E}"/>
                      </a:ext>
                    </a:extLst>
                  </p:cNvPr>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9" name="Google Shape;3582;p93">
                    <a:extLst>
                      <a:ext uri="{FF2B5EF4-FFF2-40B4-BE49-F238E27FC236}">
                        <a16:creationId xmlns:a16="http://schemas.microsoft.com/office/drawing/2014/main" id="{EAE39D9D-84ED-4664-A349-A47F8F1F9E05}"/>
                      </a:ext>
                    </a:extLst>
                  </p:cNvPr>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0" name="Google Shape;3583;p93">
                    <a:extLst>
                      <a:ext uri="{FF2B5EF4-FFF2-40B4-BE49-F238E27FC236}">
                        <a16:creationId xmlns:a16="http://schemas.microsoft.com/office/drawing/2014/main" id="{1F11FB85-B1BA-4B93-BFFE-ECD37BD470D4}"/>
                      </a:ext>
                    </a:extLst>
                  </p:cNvPr>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1" name="Google Shape;3584;p93">
                    <a:extLst>
                      <a:ext uri="{FF2B5EF4-FFF2-40B4-BE49-F238E27FC236}">
                        <a16:creationId xmlns:a16="http://schemas.microsoft.com/office/drawing/2014/main" id="{A45348DB-B82E-4FF8-89DE-D0661B89C391}"/>
                      </a:ext>
                    </a:extLst>
                  </p:cNvPr>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2" name="Google Shape;3585;p93">
                    <a:extLst>
                      <a:ext uri="{FF2B5EF4-FFF2-40B4-BE49-F238E27FC236}">
                        <a16:creationId xmlns:a16="http://schemas.microsoft.com/office/drawing/2014/main" id="{C13D4E6F-6F4E-4D03-89DD-F834722641B6}"/>
                      </a:ext>
                    </a:extLst>
                  </p:cNvPr>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3" name="Google Shape;3586;p93">
                    <a:extLst>
                      <a:ext uri="{FF2B5EF4-FFF2-40B4-BE49-F238E27FC236}">
                        <a16:creationId xmlns:a16="http://schemas.microsoft.com/office/drawing/2014/main" id="{465296A7-0971-4D52-B25C-EA82CD1116E8}"/>
                      </a:ext>
                    </a:extLst>
                  </p:cNvPr>
                  <p:cNvSpPr/>
                  <p:nvPr/>
                </p:nvSpPr>
                <p:spPr>
                  <a:xfrm rot="-61885">
                    <a:off x="3561025" y="3747649"/>
                    <a:ext cx="1938451" cy="1391347"/>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4" name="Google Shape;3587;p93">
                    <a:extLst>
                      <a:ext uri="{FF2B5EF4-FFF2-40B4-BE49-F238E27FC236}">
                        <a16:creationId xmlns:a16="http://schemas.microsoft.com/office/drawing/2014/main" id="{EF5F6CF2-87A4-4AA9-9755-1049F9BC5E90}"/>
                      </a:ext>
                    </a:extLst>
                  </p:cNvPr>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5" name="Google Shape;3588;p93">
                    <a:extLst>
                      <a:ext uri="{FF2B5EF4-FFF2-40B4-BE49-F238E27FC236}">
                        <a16:creationId xmlns:a16="http://schemas.microsoft.com/office/drawing/2014/main" id="{51921CF7-52C8-4ABE-A713-349275A3E3CC}"/>
                      </a:ext>
                    </a:extLst>
                  </p:cNvPr>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6" name="Google Shape;3589;p93">
                    <a:extLst>
                      <a:ext uri="{FF2B5EF4-FFF2-40B4-BE49-F238E27FC236}">
                        <a16:creationId xmlns:a16="http://schemas.microsoft.com/office/drawing/2014/main" id="{E657008B-C48E-4507-9D63-B9C40507E8B6}"/>
                      </a:ext>
                    </a:extLst>
                  </p:cNvPr>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7" name="Google Shape;3590;p93">
                    <a:extLst>
                      <a:ext uri="{FF2B5EF4-FFF2-40B4-BE49-F238E27FC236}">
                        <a16:creationId xmlns:a16="http://schemas.microsoft.com/office/drawing/2014/main" id="{22542679-752A-45EC-9612-9C6EDDFA8D7F}"/>
                      </a:ext>
                    </a:extLst>
                  </p:cNvPr>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8" name="Google Shape;3591;p93">
                    <a:extLst>
                      <a:ext uri="{FF2B5EF4-FFF2-40B4-BE49-F238E27FC236}">
                        <a16:creationId xmlns:a16="http://schemas.microsoft.com/office/drawing/2014/main" id="{EE574B04-C0D4-4AE2-9235-A5C3855AB31B}"/>
                      </a:ext>
                    </a:extLst>
                  </p:cNvPr>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9" name="Google Shape;3592;p93">
                    <a:extLst>
                      <a:ext uri="{FF2B5EF4-FFF2-40B4-BE49-F238E27FC236}">
                        <a16:creationId xmlns:a16="http://schemas.microsoft.com/office/drawing/2014/main" id="{976C5428-760B-4870-8F04-BA7D78829EA5}"/>
                      </a:ext>
                    </a:extLst>
                  </p:cNvPr>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0" name="Google Shape;3593;p93">
                    <a:extLst>
                      <a:ext uri="{FF2B5EF4-FFF2-40B4-BE49-F238E27FC236}">
                        <a16:creationId xmlns:a16="http://schemas.microsoft.com/office/drawing/2014/main" id="{C84E365C-B4EB-4C87-B221-E87FDF6E7603}"/>
                      </a:ext>
                    </a:extLst>
                  </p:cNvPr>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1" name="Google Shape;3594;p93">
                    <a:extLst>
                      <a:ext uri="{FF2B5EF4-FFF2-40B4-BE49-F238E27FC236}">
                        <a16:creationId xmlns:a16="http://schemas.microsoft.com/office/drawing/2014/main" id="{247D9FB2-0D1C-4770-AFBC-F8F233B806B5}"/>
                      </a:ext>
                    </a:extLst>
                  </p:cNvPr>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2" name="Google Shape;3595;p93">
                    <a:extLst>
                      <a:ext uri="{FF2B5EF4-FFF2-40B4-BE49-F238E27FC236}">
                        <a16:creationId xmlns:a16="http://schemas.microsoft.com/office/drawing/2014/main" id="{2047DC97-1C66-4283-923C-06BA82BBAD2A}"/>
                      </a:ext>
                    </a:extLst>
                  </p:cNvPr>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3" name="Google Shape;3596;p93">
                    <a:extLst>
                      <a:ext uri="{FF2B5EF4-FFF2-40B4-BE49-F238E27FC236}">
                        <a16:creationId xmlns:a16="http://schemas.microsoft.com/office/drawing/2014/main" id="{7EB248D9-B00F-4299-8B1A-160AB05B40CA}"/>
                      </a:ext>
                    </a:extLst>
                  </p:cNvPr>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138" name="Google Shape;3597;p93">
                  <a:extLst>
                    <a:ext uri="{FF2B5EF4-FFF2-40B4-BE49-F238E27FC236}">
                      <a16:creationId xmlns:a16="http://schemas.microsoft.com/office/drawing/2014/main" id="{AAED61E7-5409-4360-8750-B7ED136982E9}"/>
                    </a:ext>
                  </a:extLst>
                </p:cNvPr>
                <p:cNvSpPr/>
                <p:nvPr/>
              </p:nvSpPr>
              <p:spPr>
                <a:xfrm>
                  <a:off x="4537825" y="3896350"/>
                  <a:ext cx="74345" cy="883314"/>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grpSp>
      <p:pic>
        <p:nvPicPr>
          <p:cNvPr id="341" name="Google Shape;212;p32">
            <a:extLst>
              <a:ext uri="{FF2B5EF4-FFF2-40B4-BE49-F238E27FC236}">
                <a16:creationId xmlns:a16="http://schemas.microsoft.com/office/drawing/2014/main" id="{25229239-8523-4B7F-B431-290769C97639}"/>
              </a:ext>
            </a:extLst>
          </p:cNvPr>
          <p:cNvPicPr preferRelativeResize="0"/>
          <p:nvPr/>
        </p:nvPicPr>
        <p:blipFill rotWithShape="1">
          <a:blip r:embed="rId5">
            <a:alphaModFix/>
          </a:blip>
          <a:srcRect t="16970" r="8892" b="21025"/>
          <a:stretch/>
        </p:blipFill>
        <p:spPr>
          <a:xfrm rot="10800000">
            <a:off x="1186377" y="1858726"/>
            <a:ext cx="2550296" cy="900121"/>
          </a:xfrm>
          <a:prstGeom prst="rect">
            <a:avLst/>
          </a:prstGeom>
          <a:noFill/>
          <a:ln>
            <a:noFill/>
          </a:ln>
        </p:spPr>
      </p:pic>
      <p:pic>
        <p:nvPicPr>
          <p:cNvPr id="342" name="Google Shape;213;p32">
            <a:extLst>
              <a:ext uri="{FF2B5EF4-FFF2-40B4-BE49-F238E27FC236}">
                <a16:creationId xmlns:a16="http://schemas.microsoft.com/office/drawing/2014/main" id="{B4D1722B-9812-4321-BD3C-0AF98B6B78BE}"/>
              </a:ext>
            </a:extLst>
          </p:cNvPr>
          <p:cNvPicPr preferRelativeResize="0"/>
          <p:nvPr/>
        </p:nvPicPr>
        <p:blipFill rotWithShape="1">
          <a:blip r:embed="rId6">
            <a:alphaModFix/>
          </a:blip>
          <a:srcRect t="16734" r="8892" b="18300"/>
          <a:stretch/>
        </p:blipFill>
        <p:spPr>
          <a:xfrm rot="10800000">
            <a:off x="1186377" y="2541869"/>
            <a:ext cx="2550296" cy="939853"/>
          </a:xfrm>
          <a:prstGeom prst="rect">
            <a:avLst/>
          </a:prstGeom>
          <a:noFill/>
          <a:ln>
            <a:noFill/>
          </a:ln>
        </p:spPr>
      </p:pic>
      <p:pic>
        <p:nvPicPr>
          <p:cNvPr id="343" name="Google Shape;213;p32">
            <a:extLst>
              <a:ext uri="{FF2B5EF4-FFF2-40B4-BE49-F238E27FC236}">
                <a16:creationId xmlns:a16="http://schemas.microsoft.com/office/drawing/2014/main" id="{18B7B7D3-9D6D-4BFD-8A9E-90A2D9CFE50D}"/>
              </a:ext>
            </a:extLst>
          </p:cNvPr>
          <p:cNvPicPr preferRelativeResize="0"/>
          <p:nvPr/>
        </p:nvPicPr>
        <p:blipFill rotWithShape="1">
          <a:blip r:embed="rId6">
            <a:alphaModFix/>
          </a:blip>
          <a:srcRect t="16734" r="8892" b="18300"/>
          <a:stretch/>
        </p:blipFill>
        <p:spPr>
          <a:xfrm rot="10800000">
            <a:off x="1180441" y="1135635"/>
            <a:ext cx="2550296" cy="939853"/>
          </a:xfrm>
          <a:prstGeom prst="rect">
            <a:avLst/>
          </a:prstGeom>
          <a:noFill/>
          <a:ln>
            <a:noFill/>
          </a:ln>
        </p:spPr>
      </p:pic>
    </p:spTree>
    <p:extLst>
      <p:ext uri="{BB962C8B-B14F-4D97-AF65-F5344CB8AC3E}">
        <p14:creationId xmlns:p14="http://schemas.microsoft.com/office/powerpoint/2010/main" val="156534034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2"/>
          <p:cNvSpPr/>
          <p:nvPr/>
        </p:nvSpPr>
        <p:spPr>
          <a:xfrm>
            <a:off x="3302003" y="762002"/>
            <a:ext cx="6959599" cy="92565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C000"/>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41" name="Round Same Side Corner Rectangle 1"/>
          <p:cNvSpPr/>
          <p:nvPr/>
        </p:nvSpPr>
        <p:spPr>
          <a:xfrm rot="16200000">
            <a:off x="2476092" y="203376"/>
            <a:ext cx="925658" cy="2042909"/>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42" name="Isosceles Triangle 41"/>
          <p:cNvSpPr/>
          <p:nvPr/>
        </p:nvSpPr>
        <p:spPr>
          <a:xfrm rot="5400000">
            <a:off x="3538664" y="1083991"/>
            <a:ext cx="482746" cy="2448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49" name="TextBox 28671"/>
          <p:cNvSpPr txBox="1">
            <a:spLocks noChangeArrowheads="1"/>
          </p:cNvSpPr>
          <p:nvPr/>
        </p:nvSpPr>
        <p:spPr bwMode="auto">
          <a:xfrm>
            <a:off x="2146303" y="964325"/>
            <a:ext cx="792620" cy="523220"/>
          </a:xfrm>
          <a:prstGeom prst="rect">
            <a:avLst/>
          </a:prstGeom>
          <a:noFill/>
          <a:ln w="9525">
            <a:noFill/>
            <a:miter lim="800000"/>
          </a:ln>
        </p:spPr>
        <p:txBody>
          <a:bodyPr wrap="square" anchor="ctr">
            <a:spAutoFit/>
          </a:bodyPr>
          <a:lstStyle/>
          <a:p>
            <a:r>
              <a:rPr lang="en-US" sz="2800" b="1" dirty="0">
                <a:solidFill>
                  <a:srgbClr val="002060"/>
                </a:solidFill>
                <a:latin typeface="Arial" panose="020B0604020202020204" pitchFamily="34" charset="0"/>
              </a:rPr>
              <a:t>01</a:t>
            </a:r>
          </a:p>
        </p:txBody>
      </p:sp>
      <p:sp>
        <p:nvSpPr>
          <p:cNvPr id="55" name="Rectangle 46"/>
          <p:cNvSpPr>
            <a:spLocks noChangeArrowheads="1"/>
          </p:cNvSpPr>
          <p:nvPr/>
        </p:nvSpPr>
        <p:spPr bwMode="auto">
          <a:xfrm>
            <a:off x="3973311" y="853193"/>
            <a:ext cx="5735224" cy="830997"/>
          </a:xfrm>
          <a:prstGeom prst="rect">
            <a:avLst/>
          </a:prstGeom>
          <a:noFill/>
          <a:ln w="9525">
            <a:noFill/>
            <a:miter lim="800000"/>
          </a:ln>
        </p:spPr>
        <p:txBody>
          <a:bodyPr wrap="square" anchor="ctr">
            <a:spAutoFit/>
          </a:bodyPr>
          <a:lstStyle/>
          <a:p>
            <a:r>
              <a:rPr lang="es-BO" sz="2400" b="1" i="1" dirty="0" smtClean="0">
                <a:latin typeface="Times New Roman" panose="02020603050405020304" pitchFamily="18" charset="0"/>
                <a:cs typeface="Times New Roman" panose="02020603050405020304" pitchFamily="18" charset="0"/>
              </a:rPr>
              <a:t>ỨNG DỤNG MỘT SỐ PHẦN MỀM VÀO THIẾT KẾ BÀI GIẢNG ĐIỆN TỬ. </a:t>
            </a:r>
            <a:endParaRPr lang="en-US" sz="2400" dirty="0">
              <a:latin typeface="Times New Roman" panose="02020603050405020304" pitchFamily="18" charset="0"/>
              <a:cs typeface="Times New Roman" panose="02020603050405020304" pitchFamily="18" charset="0"/>
            </a:endParaRPr>
          </a:p>
        </p:txBody>
      </p:sp>
      <p:sp>
        <p:nvSpPr>
          <p:cNvPr id="17" name="Rectangle 2"/>
          <p:cNvSpPr/>
          <p:nvPr/>
        </p:nvSpPr>
        <p:spPr>
          <a:xfrm>
            <a:off x="3302003" y="1981203"/>
            <a:ext cx="6959599" cy="92565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5">
              <a:lumMod val="60000"/>
              <a:lumOff val="4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18" name="Round Same Side Corner Rectangle 1"/>
          <p:cNvSpPr/>
          <p:nvPr/>
        </p:nvSpPr>
        <p:spPr>
          <a:xfrm rot="16200000">
            <a:off x="2476092" y="1422577"/>
            <a:ext cx="925658" cy="2042909"/>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5">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19" name="Isosceles Triangle 18"/>
          <p:cNvSpPr/>
          <p:nvPr/>
        </p:nvSpPr>
        <p:spPr>
          <a:xfrm rot="5400000">
            <a:off x="3538664" y="2303192"/>
            <a:ext cx="482746" cy="2448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0" name="TextBox 28671"/>
          <p:cNvSpPr txBox="1">
            <a:spLocks noChangeArrowheads="1"/>
          </p:cNvSpPr>
          <p:nvPr/>
        </p:nvSpPr>
        <p:spPr bwMode="auto">
          <a:xfrm>
            <a:off x="2146303" y="2183526"/>
            <a:ext cx="792620" cy="523220"/>
          </a:xfrm>
          <a:prstGeom prst="rect">
            <a:avLst/>
          </a:prstGeom>
          <a:noFill/>
          <a:ln w="9525">
            <a:noFill/>
            <a:miter lim="800000"/>
          </a:ln>
        </p:spPr>
        <p:txBody>
          <a:bodyPr wrap="square" anchor="ctr">
            <a:spAutoFit/>
          </a:bodyPr>
          <a:lstStyle/>
          <a:p>
            <a:r>
              <a:rPr lang="en-US" sz="2800" b="1" dirty="0" smtClean="0">
                <a:solidFill>
                  <a:srgbClr val="002060"/>
                </a:solidFill>
                <a:latin typeface="Arial" panose="020B0604020202020204" pitchFamily="34" charset="0"/>
              </a:rPr>
              <a:t>02</a:t>
            </a:r>
            <a:endParaRPr lang="en-US" sz="2800" b="1" dirty="0">
              <a:solidFill>
                <a:srgbClr val="002060"/>
              </a:solidFill>
              <a:latin typeface="Arial" panose="020B0604020202020204" pitchFamily="34" charset="0"/>
            </a:endParaRPr>
          </a:p>
        </p:txBody>
      </p:sp>
      <p:sp>
        <p:nvSpPr>
          <p:cNvPr id="21" name="Rectangle 46"/>
          <p:cNvSpPr>
            <a:spLocks noChangeArrowheads="1"/>
          </p:cNvSpPr>
          <p:nvPr/>
        </p:nvSpPr>
        <p:spPr bwMode="auto">
          <a:xfrm>
            <a:off x="3973311" y="1843869"/>
            <a:ext cx="5384800" cy="1200329"/>
          </a:xfrm>
          <a:prstGeom prst="rect">
            <a:avLst/>
          </a:prstGeom>
          <a:noFill/>
          <a:ln w="9525">
            <a:noFill/>
            <a:miter lim="800000"/>
          </a:ln>
        </p:spPr>
        <p:txBody>
          <a:bodyPr wrap="square" anchor="ctr">
            <a:spAutoFit/>
          </a:bodyPr>
          <a:lstStyle/>
          <a:p>
            <a:r>
              <a:rPr lang="es-BO" sz="2400" b="1" i="1" dirty="0" smtClean="0">
                <a:latin typeface="Times New Roman" panose="02020603050405020304" pitchFamily="18" charset="0"/>
                <a:cs typeface="Times New Roman" panose="02020603050405020304" pitchFamily="18" charset="0"/>
              </a:rPr>
              <a:t>ỨNG DỤNG CÔNG NGHỆ THÔNG TIN VÀO THIẾT KẾ TRÒ CHƠI HỌC TẬP.</a:t>
            </a:r>
            <a:endParaRPr lang="en-US" sz="2400" dirty="0">
              <a:latin typeface="Times New Roman" panose="02020603050405020304" pitchFamily="18" charset="0"/>
              <a:cs typeface="Times New Roman" panose="02020603050405020304" pitchFamily="18" charset="0"/>
            </a:endParaRPr>
          </a:p>
        </p:txBody>
      </p:sp>
      <p:sp>
        <p:nvSpPr>
          <p:cNvPr id="27" name="Rectangle 2"/>
          <p:cNvSpPr/>
          <p:nvPr/>
        </p:nvSpPr>
        <p:spPr>
          <a:xfrm>
            <a:off x="3314937" y="3276601"/>
            <a:ext cx="6959599" cy="1281073"/>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3">
              <a:lumMod val="40000"/>
              <a:lumOff val="6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8" name="Round Same Side Corner Rectangle 1"/>
          <p:cNvSpPr/>
          <p:nvPr/>
        </p:nvSpPr>
        <p:spPr>
          <a:xfrm rot="16200000">
            <a:off x="2355064" y="2851938"/>
            <a:ext cx="1193583" cy="2042909"/>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9" name="Isosceles Triangle 28"/>
          <p:cNvSpPr/>
          <p:nvPr/>
        </p:nvSpPr>
        <p:spPr>
          <a:xfrm rot="5400000">
            <a:off x="3592238" y="3720510"/>
            <a:ext cx="482746" cy="2448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30" name="TextBox 28671"/>
          <p:cNvSpPr txBox="1">
            <a:spLocks noChangeArrowheads="1"/>
          </p:cNvSpPr>
          <p:nvPr/>
        </p:nvSpPr>
        <p:spPr bwMode="auto">
          <a:xfrm>
            <a:off x="2159235" y="3478925"/>
            <a:ext cx="792620" cy="523220"/>
          </a:xfrm>
          <a:prstGeom prst="rect">
            <a:avLst/>
          </a:prstGeom>
          <a:noFill/>
          <a:ln w="9525">
            <a:noFill/>
            <a:miter lim="800000"/>
          </a:ln>
        </p:spPr>
        <p:txBody>
          <a:bodyPr wrap="square" anchor="ctr">
            <a:spAutoFit/>
          </a:bodyPr>
          <a:lstStyle/>
          <a:p>
            <a:r>
              <a:rPr lang="en-US" sz="2800" b="1" dirty="0" smtClean="0">
                <a:solidFill>
                  <a:srgbClr val="002060"/>
                </a:solidFill>
                <a:latin typeface="Arial" panose="020B0604020202020204" pitchFamily="34" charset="0"/>
              </a:rPr>
              <a:t>03</a:t>
            </a:r>
            <a:endParaRPr lang="en-US" sz="2800" b="1" dirty="0">
              <a:solidFill>
                <a:srgbClr val="002060"/>
              </a:solidFill>
              <a:latin typeface="Arial" panose="020B0604020202020204" pitchFamily="34" charset="0"/>
            </a:endParaRPr>
          </a:p>
        </p:txBody>
      </p:sp>
      <p:sp>
        <p:nvSpPr>
          <p:cNvPr id="31" name="Rectangle 46"/>
          <p:cNvSpPr>
            <a:spLocks noChangeArrowheads="1"/>
          </p:cNvSpPr>
          <p:nvPr/>
        </p:nvSpPr>
        <p:spPr bwMode="auto">
          <a:xfrm>
            <a:off x="4178532" y="3269854"/>
            <a:ext cx="5778267" cy="1200329"/>
          </a:xfrm>
          <a:prstGeom prst="rect">
            <a:avLst/>
          </a:prstGeom>
          <a:noFill/>
          <a:ln w="9525">
            <a:noFill/>
            <a:miter lim="800000"/>
          </a:ln>
        </p:spPr>
        <p:txBody>
          <a:bodyPr wrap="square" anchor="ctr">
            <a:spAutoFit/>
          </a:bodyPr>
          <a:lstStyle/>
          <a:p>
            <a:r>
              <a:rPr lang="es-BO" b="1" i="1" dirty="0" smtClean="0">
                <a:latin typeface="Times New Roman" panose="02020603050405020304" pitchFamily="18" charset="0"/>
                <a:cs typeface="Times New Roman" panose="02020603050405020304" pitchFamily="18" charset="0"/>
              </a:rPr>
              <a:t>ỨNG DỤNG CÔNG NGHỆ THÔNG TIN VÀO VIỆC THIẾT KẾ PHIẾU HỌC TẬP HOẶC PHIẾU KHẢO SÁT NHẰM ĐÁNH GIÁ NĂNG LỰC TOÁN HỌC CỦA HỌC SINH.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2" name="Rectangle 2"/>
          <p:cNvSpPr/>
          <p:nvPr/>
        </p:nvSpPr>
        <p:spPr>
          <a:xfrm>
            <a:off x="3383439" y="4977271"/>
            <a:ext cx="6959599" cy="92565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C000"/>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3" name="Round Same Side Corner Rectangle 1"/>
          <p:cNvSpPr/>
          <p:nvPr/>
        </p:nvSpPr>
        <p:spPr>
          <a:xfrm rot="16200000">
            <a:off x="2520648" y="4410008"/>
            <a:ext cx="925658" cy="2042909"/>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5" name="Isosceles Triangle 24"/>
          <p:cNvSpPr/>
          <p:nvPr/>
        </p:nvSpPr>
        <p:spPr>
          <a:xfrm rot="5400000">
            <a:off x="3575623" y="5317663"/>
            <a:ext cx="482746" cy="2448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4" name="TextBox 28671"/>
          <p:cNvSpPr txBox="1">
            <a:spLocks noChangeArrowheads="1"/>
          </p:cNvSpPr>
          <p:nvPr/>
        </p:nvSpPr>
        <p:spPr bwMode="auto">
          <a:xfrm>
            <a:off x="2290623" y="5158254"/>
            <a:ext cx="792620" cy="523220"/>
          </a:xfrm>
          <a:prstGeom prst="rect">
            <a:avLst/>
          </a:prstGeom>
          <a:noFill/>
          <a:ln w="9525">
            <a:noFill/>
            <a:miter lim="800000"/>
          </a:ln>
        </p:spPr>
        <p:txBody>
          <a:bodyPr wrap="square" anchor="ctr">
            <a:spAutoFit/>
          </a:bodyPr>
          <a:lstStyle/>
          <a:p>
            <a:r>
              <a:rPr lang="vi-VN" sz="2800" b="1" dirty="0" smtClean="0">
                <a:solidFill>
                  <a:srgbClr val="002060"/>
                </a:solidFill>
                <a:latin typeface="Arial" panose="020B0604020202020204" pitchFamily="34" charset="0"/>
              </a:rPr>
              <a:t>04</a:t>
            </a:r>
            <a:endParaRPr lang="en-US" sz="2800" b="1" dirty="0">
              <a:solidFill>
                <a:srgbClr val="002060"/>
              </a:solidFill>
              <a:latin typeface="Arial" panose="020B0604020202020204" pitchFamily="34" charset="0"/>
            </a:endParaRPr>
          </a:p>
        </p:txBody>
      </p:sp>
      <p:sp>
        <p:nvSpPr>
          <p:cNvPr id="26" name="Rectangle 46"/>
          <p:cNvSpPr>
            <a:spLocks noChangeArrowheads="1"/>
          </p:cNvSpPr>
          <p:nvPr/>
        </p:nvSpPr>
        <p:spPr bwMode="auto">
          <a:xfrm>
            <a:off x="4330932" y="5221072"/>
            <a:ext cx="5778267" cy="369332"/>
          </a:xfrm>
          <a:prstGeom prst="rect">
            <a:avLst/>
          </a:prstGeom>
          <a:noFill/>
          <a:ln w="9525">
            <a:noFill/>
            <a:miter lim="800000"/>
          </a:ln>
        </p:spPr>
        <p:txBody>
          <a:bodyPr wrap="square" anchor="ctr">
            <a:spAutoFit/>
          </a:bodyPr>
          <a:lstStyle/>
          <a:p>
            <a:r>
              <a:rPr lang="es-BO" b="1" dirty="0">
                <a:latin typeface="Times New Roman" panose="02020603050405020304" pitchFamily="18" charset="0"/>
                <a:cs typeface="Times New Roman" panose="02020603050405020304" pitchFamily="18" charset="0"/>
              </a:rPr>
              <a:t>SỬ DỤNG TRANG WEB TƯƠNG TÁC</a:t>
            </a:r>
            <a:r>
              <a:rPr lang="es-BO"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55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barn(inVertical)">
                                      <p:cBhvr>
                                        <p:cTn id="16" dur="500"/>
                                        <p:tgtEl>
                                          <p:spTgt spid="4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inVertical)">
                                      <p:cBhvr>
                                        <p:cTn id="61" dur="500"/>
                                        <p:tgtEl>
                                          <p:spTgt spid="23"/>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inVertical)">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9" grpId="0"/>
      <p:bldP spid="55" grpId="0"/>
      <p:bldP spid="17" grpId="0" animBg="1"/>
      <p:bldP spid="18" grpId="0" animBg="1"/>
      <p:bldP spid="19" grpId="0" animBg="1"/>
      <p:bldP spid="20" grpId="0"/>
      <p:bldP spid="21" grpId="0"/>
      <p:bldP spid="27" grpId="0" animBg="1"/>
      <p:bldP spid="28" grpId="0" animBg="1"/>
      <p:bldP spid="29" grpId="0" animBg="1"/>
      <p:bldP spid="30" grpId="0"/>
      <p:bldP spid="31" grpId="0"/>
      <p:bldP spid="22" grpId="0" animBg="1"/>
      <p:bldP spid="23" grpId="0" animBg="1"/>
      <p:bldP spid="25" grpId="0" animBg="1"/>
      <p:bldP spid="2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34645" y="328930"/>
            <a:ext cx="11523345" cy="6200140"/>
          </a:xfrm>
          <a:prstGeom prst="roundRect">
            <a:avLst>
              <a:gd name="adj" fmla="val 5865"/>
            </a:avLst>
          </a:prstGeom>
          <a:pattFill prst="dkHorz">
            <a:fgClr>
              <a:srgbClr val="FFF4F7"/>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24" name="图片 23" descr="891646ff66a9457a0ed6ef4d4cf0a413"/>
          <p:cNvPicPr>
            <a:picLocks noChangeAspect="1"/>
          </p:cNvPicPr>
          <p:nvPr/>
        </p:nvPicPr>
        <p:blipFill>
          <a:blip r:embed="rId7"/>
          <a:stretch>
            <a:fillRect/>
          </a:stretch>
        </p:blipFill>
        <p:spPr>
          <a:xfrm flipH="1">
            <a:off x="431165" y="514985"/>
            <a:ext cx="996315" cy="996315"/>
          </a:xfrm>
          <a:prstGeom prst="rect">
            <a:avLst/>
          </a:prstGeom>
        </p:spPr>
      </p:pic>
      <p:sp>
        <p:nvSpPr>
          <p:cNvPr id="15" name="PA-文本框 3">
            <a:extLst>
              <a:ext uri="{FF2B5EF4-FFF2-40B4-BE49-F238E27FC236}">
                <a16:creationId xmlns:a16="http://schemas.microsoft.com/office/drawing/2014/main" id="{B03154FC-90E5-496D-A613-613E219028E4}"/>
              </a:ext>
            </a:extLst>
          </p:cNvPr>
          <p:cNvSpPr txBox="1"/>
          <p:nvPr>
            <p:custDataLst>
              <p:tags r:id="rId1"/>
            </p:custDataLst>
          </p:nvPr>
        </p:nvSpPr>
        <p:spPr>
          <a:xfrm>
            <a:off x="2070100" y="2600383"/>
            <a:ext cx="8465772" cy="843821"/>
          </a:xfrm>
          <a:prstGeom prst="rect">
            <a:avLst/>
          </a:prstGeom>
        </p:spPr>
        <p:txBody>
          <a:bodyPr wrap="square">
            <a:spAutoFit/>
          </a:bodyPr>
          <a:lstStyle>
            <a:defPPr>
              <a:defRPr lang="zh-CN"/>
            </a:defPPr>
            <a:lvl1pPr>
              <a:defRPr sz="2400" b="1" kern="100">
                <a:solidFill>
                  <a:schemeClr val="accent2"/>
                </a:solidFill>
                <a:latin typeface="微软雅黑" panose="020B0503020204020204" pitchFamily="34" charset="-122"/>
                <a:ea typeface="微软雅黑" panose="020B0503020204020204" pitchFamily="34" charset="-122"/>
              </a:defRPr>
            </a:lvl1pPr>
            <a:lvl2pPr eaLnBrk="1" hangingPunct="1">
              <a:defRPr sz="2400">
                <a:solidFill>
                  <a:schemeClr val="tx2"/>
                </a:solidFill>
                <a:ea typeface="微软雅黑" pitchFamily="34" charset="-122"/>
              </a:defRPr>
            </a:lvl2pPr>
            <a:lvl3pPr eaLnBrk="1" hangingPunct="1">
              <a:defRPr sz="2400">
                <a:solidFill>
                  <a:schemeClr val="tx2"/>
                </a:solidFill>
                <a:ea typeface="微软雅黑" pitchFamily="34" charset="-122"/>
              </a:defRPr>
            </a:lvl3pPr>
            <a:lvl4pPr eaLnBrk="1" hangingPunct="1">
              <a:defRPr sz="2400">
                <a:solidFill>
                  <a:schemeClr val="tx2"/>
                </a:solidFill>
                <a:ea typeface="微软雅黑" pitchFamily="34" charset="-122"/>
              </a:defRPr>
            </a:lvl4pPr>
            <a:lvl5pPr eaLnBrk="1" hangingPunct="1">
              <a:defRPr sz="2400">
                <a:solidFill>
                  <a:schemeClr val="tx2"/>
                </a:solidFill>
                <a:ea typeface="微软雅黑" pitchFamily="34" charset="-122"/>
              </a:defRPr>
            </a:lvl5pPr>
            <a:lvl6pPr marL="457200" fontAlgn="base">
              <a:spcBef>
                <a:spcPct val="0"/>
              </a:spcBef>
              <a:spcAft>
                <a:spcPct val="0"/>
              </a:spcAft>
              <a:defRPr sz="2400">
                <a:solidFill>
                  <a:schemeClr val="tx2"/>
                </a:solidFill>
                <a:ea typeface="微软雅黑" pitchFamily="34" charset="-122"/>
              </a:defRPr>
            </a:lvl6pPr>
            <a:lvl7pPr marL="914400" fontAlgn="base">
              <a:spcBef>
                <a:spcPct val="0"/>
              </a:spcBef>
              <a:spcAft>
                <a:spcPct val="0"/>
              </a:spcAft>
              <a:defRPr sz="2400">
                <a:solidFill>
                  <a:schemeClr val="tx2"/>
                </a:solidFill>
                <a:ea typeface="微软雅黑" pitchFamily="34" charset="-122"/>
              </a:defRPr>
            </a:lvl7pPr>
            <a:lvl8pPr marL="1371600" fontAlgn="base">
              <a:spcBef>
                <a:spcPct val="0"/>
              </a:spcBef>
              <a:spcAft>
                <a:spcPct val="0"/>
              </a:spcAft>
              <a:defRPr sz="2400">
                <a:solidFill>
                  <a:schemeClr val="tx2"/>
                </a:solidFill>
                <a:ea typeface="微软雅黑" pitchFamily="34" charset="-122"/>
              </a:defRPr>
            </a:lvl8pPr>
            <a:lvl9pPr marL="1828800" fontAlgn="base">
              <a:spcBef>
                <a:spcPct val="0"/>
              </a:spcBef>
              <a:spcAft>
                <a:spcPct val="0"/>
              </a:spcAft>
              <a:defRPr sz="2400">
                <a:solidFill>
                  <a:schemeClr val="tx2"/>
                </a:solidFill>
                <a:ea typeface="微软雅黑" pitchFamily="34" charset="-122"/>
              </a:defRPr>
            </a:lvl9pPr>
          </a:lstStyle>
          <a:p>
            <a:pPr defTabSz="914034" fontAlgn="base">
              <a:lnSpc>
                <a:spcPct val="130000"/>
              </a:lnSpc>
              <a:spcBef>
                <a:spcPct val="0"/>
              </a:spcBef>
              <a:spcAft>
                <a:spcPct val="0"/>
              </a:spcAft>
              <a:defRPr/>
            </a:pP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健康是一种</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身体上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精神上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和</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社会适应上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的完好状态，而不是没有疾病及虚弱现象。</a:t>
            </a:r>
          </a:p>
        </p:txBody>
      </p:sp>
      <p:grpSp>
        <p:nvGrpSpPr>
          <p:cNvPr id="5" name="PA-组合 35">
            <a:extLst>
              <a:ext uri="{FF2B5EF4-FFF2-40B4-BE49-F238E27FC236}">
                <a16:creationId xmlns:a16="http://schemas.microsoft.com/office/drawing/2014/main" id="{1617EBE3-5560-FE5C-E5B7-F67A71AD9812}"/>
              </a:ext>
            </a:extLst>
          </p:cNvPr>
          <p:cNvGrpSpPr/>
          <p:nvPr>
            <p:custDataLst>
              <p:tags r:id="rId2"/>
            </p:custDataLst>
          </p:nvPr>
        </p:nvGrpSpPr>
        <p:grpSpPr>
          <a:xfrm flipH="1">
            <a:off x="560439" y="1803969"/>
            <a:ext cx="4758635" cy="1592827"/>
            <a:chOff x="3275476" y="1875335"/>
            <a:chExt cx="7619976" cy="1988358"/>
          </a:xfrm>
        </p:grpSpPr>
        <p:sp>
          <p:nvSpPr>
            <p:cNvPr id="6" name="PA-矩形 51">
              <a:extLst>
                <a:ext uri="{FF2B5EF4-FFF2-40B4-BE49-F238E27FC236}">
                  <a16:creationId xmlns:a16="http://schemas.microsoft.com/office/drawing/2014/main" id="{9B2FD606-615F-AF7B-E961-50B7786359A4}"/>
                </a:ext>
              </a:extLst>
            </p:cNvPr>
            <p:cNvSpPr/>
            <p:nvPr>
              <p:custDataLst>
                <p:tags r:id="rId3"/>
              </p:custDataLst>
            </p:nvPr>
          </p:nvSpPr>
          <p:spPr bwMode="auto">
            <a:xfrm>
              <a:off x="3275476" y="2083793"/>
              <a:ext cx="7619976" cy="1779900"/>
            </a:xfrm>
            <a:prstGeom prst="rect">
              <a:avLst/>
            </a:prstGeom>
            <a:solidFill>
              <a:srgbClr val="FFFFFF"/>
            </a:solidFill>
            <a:ln w="9525" cap="flat" cmpd="sng" algn="ctr">
              <a:solidFill>
                <a:srgbClr val="E8E2DB">
                  <a:lumMod val="75000"/>
                </a:srgb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lvl="0" indent="0" defTabSz="914034" eaLnBrk="1" fontAlgn="base" latinLnBrk="0" hangingPunct="1">
                <a:lnSpc>
                  <a:spcPct val="100000"/>
                </a:lnSpc>
                <a:spcBef>
                  <a:spcPct val="0"/>
                </a:spcBef>
                <a:spcAft>
                  <a:spcPct val="0"/>
                </a:spcAft>
                <a:buClrTx/>
                <a:buSzTx/>
                <a:buFontTx/>
                <a:buNone/>
                <a:tabLst/>
                <a:defRPr/>
              </a:pPr>
              <a:endParaRPr kumimoji="0" lang="zh-CN" altLang="en-US" sz="1799" b="0" i="0" u="none" strike="noStrike" kern="0" cap="none" spc="0" normalizeH="0" baseline="0" noProof="0">
                <a:ln>
                  <a:noFill/>
                </a:ln>
                <a:solidFill>
                  <a:srgbClr val="3D3D3D"/>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PA-圆角矩形 56">
              <a:extLst>
                <a:ext uri="{FF2B5EF4-FFF2-40B4-BE49-F238E27FC236}">
                  <a16:creationId xmlns:a16="http://schemas.microsoft.com/office/drawing/2014/main" id="{C4C78238-A8F0-DCF4-6B1C-6FE3A1A82D70}"/>
                </a:ext>
              </a:extLst>
            </p:cNvPr>
            <p:cNvSpPr/>
            <p:nvPr>
              <p:custDataLst>
                <p:tags r:id="rId4"/>
              </p:custDataLst>
            </p:nvPr>
          </p:nvSpPr>
          <p:spPr bwMode="auto">
            <a:xfrm>
              <a:off x="5542379" y="1875335"/>
              <a:ext cx="5345918" cy="730603"/>
            </a:xfrm>
            <a:prstGeom prst="roundRect">
              <a:avLst>
                <a:gd name="adj" fmla="val 0"/>
              </a:avLst>
            </a:prstGeom>
            <a:solidFill>
              <a:srgbClr val="F17877"/>
            </a:solid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034" eaLnBrk="1" fontAlgn="base" latinLnBrk="0" hangingPunct="1">
                <a:lnSpc>
                  <a:spcPct val="150000"/>
                </a:lnSpc>
                <a:spcBef>
                  <a:spcPct val="0"/>
                </a:spcBef>
                <a:spcAft>
                  <a:spcPct val="0"/>
                </a:spcAft>
                <a:buClrTx/>
                <a:buSzTx/>
                <a:buFontTx/>
                <a:buNone/>
                <a:tabLst/>
                <a:defRPr/>
              </a:pPr>
              <a:r>
                <a:rPr kumimoji="0" lang="vi-VN" altLang="zh-CN" sz="3600" b="1" i="0" u="none" strike="noStrike" kern="0" cap="none" spc="0" normalizeH="0" baseline="0" noProof="0" dirty="0" smtClean="0">
                  <a:ln>
                    <a:noFill/>
                  </a:ln>
                  <a:solidFill>
                    <a:srgbClr val="FFFFFF"/>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Biện pháp 1</a:t>
              </a:r>
              <a:endParaRPr kumimoji="0" lang="zh-CN" altLang="en-US" sz="3600" b="1" i="0" u="none" strike="noStrike" kern="0" cap="none" spc="0" normalizeH="0" baseline="0" noProof="0" dirty="0">
                <a:ln>
                  <a:noFill/>
                </a:ln>
                <a:solidFill>
                  <a:srgbClr val="FFFFFF"/>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p:txBody>
        </p:sp>
      </p:grpSp>
      <p:sp>
        <p:nvSpPr>
          <p:cNvPr id="10" name="TextBox 9">
            <a:extLst>
              <a:ext uri="{FF2B5EF4-FFF2-40B4-BE49-F238E27FC236}">
                <a16:creationId xmlns:a16="http://schemas.microsoft.com/office/drawing/2014/main" id="{5C1A3331-E4AC-CB94-38DF-255D81B4F0D9}"/>
              </a:ext>
            </a:extLst>
          </p:cNvPr>
          <p:cNvSpPr txBox="1"/>
          <p:nvPr/>
        </p:nvSpPr>
        <p:spPr>
          <a:xfrm>
            <a:off x="334645" y="2415962"/>
            <a:ext cx="5042580" cy="1307537"/>
          </a:xfrm>
          <a:prstGeom prst="rect">
            <a:avLst/>
          </a:prstGeom>
          <a:noFill/>
        </p:spPr>
        <p:txBody>
          <a:bodyPr wrap="square">
            <a:spAutoFit/>
          </a:bodyPr>
          <a:lstStyle/>
          <a:p>
            <a:pPr indent="457200" algn="just">
              <a:lnSpc>
                <a:spcPct val="150000"/>
              </a:lnSpc>
              <a:spcAft>
                <a:spcPts val="600"/>
              </a:spcAft>
            </a:pPr>
            <a:r>
              <a:rPr lang="es-BO" sz="2800" b="1" i="1" dirty="0" err="1">
                <a:latin typeface="Times New Roman" panose="02020603050405020304" pitchFamily="18" charset="0"/>
                <a:ea typeface="Times New Roman" panose="02020603050405020304" pitchFamily="18" charset="0"/>
              </a:rPr>
              <a:t>Ứng</a:t>
            </a:r>
            <a:r>
              <a:rPr lang="es-BO" sz="2800" b="1" i="1" dirty="0">
                <a:latin typeface="Times New Roman" panose="02020603050405020304" pitchFamily="18" charset="0"/>
                <a:ea typeface="Times New Roman" panose="02020603050405020304" pitchFamily="18" charset="0"/>
              </a:rPr>
              <a:t> </a:t>
            </a:r>
            <a:r>
              <a:rPr lang="es-BO" sz="2800" b="1" i="1" dirty="0" err="1">
                <a:latin typeface="Times New Roman" panose="02020603050405020304" pitchFamily="18" charset="0"/>
                <a:ea typeface="Times New Roman" panose="02020603050405020304" pitchFamily="18" charset="0"/>
              </a:rPr>
              <a:t>dụng</a:t>
            </a:r>
            <a:r>
              <a:rPr lang="es-BO" sz="2800" b="1" i="1" dirty="0">
                <a:latin typeface="Times New Roman" panose="02020603050405020304" pitchFamily="18" charset="0"/>
                <a:ea typeface="Times New Roman" panose="02020603050405020304" pitchFamily="18" charset="0"/>
              </a:rPr>
              <a:t> </a:t>
            </a:r>
            <a:r>
              <a:rPr lang="es-BO" sz="2800" b="1" i="1" dirty="0" err="1">
                <a:latin typeface="Times New Roman" panose="02020603050405020304" pitchFamily="18" charset="0"/>
                <a:ea typeface="Times New Roman" panose="02020603050405020304" pitchFamily="18" charset="0"/>
              </a:rPr>
              <a:t>một</a:t>
            </a:r>
            <a:r>
              <a:rPr lang="es-BO" sz="2800" b="1" i="1" dirty="0">
                <a:latin typeface="Times New Roman" panose="02020603050405020304" pitchFamily="18" charset="0"/>
                <a:ea typeface="Times New Roman" panose="02020603050405020304" pitchFamily="18" charset="0"/>
              </a:rPr>
              <a:t> </a:t>
            </a:r>
            <a:r>
              <a:rPr lang="es-BO" sz="2800" b="1" i="1" dirty="0" err="1">
                <a:latin typeface="Times New Roman" panose="02020603050405020304" pitchFamily="18" charset="0"/>
                <a:ea typeface="Times New Roman" panose="02020603050405020304" pitchFamily="18" charset="0"/>
              </a:rPr>
              <a:t>số</a:t>
            </a:r>
            <a:r>
              <a:rPr lang="es-BO" sz="2800" b="1" i="1" dirty="0">
                <a:latin typeface="Times New Roman" panose="02020603050405020304" pitchFamily="18" charset="0"/>
                <a:ea typeface="Times New Roman" panose="02020603050405020304" pitchFamily="18" charset="0"/>
              </a:rPr>
              <a:t> </a:t>
            </a:r>
            <a:r>
              <a:rPr lang="es-BO" sz="2800" b="1" i="1" dirty="0" err="1">
                <a:latin typeface="Times New Roman" panose="02020603050405020304" pitchFamily="18" charset="0"/>
                <a:ea typeface="Times New Roman" panose="02020603050405020304" pitchFamily="18" charset="0"/>
              </a:rPr>
              <a:t>phần</a:t>
            </a:r>
            <a:r>
              <a:rPr lang="es-BO" sz="2800" b="1" i="1" dirty="0">
                <a:latin typeface="Times New Roman" panose="02020603050405020304" pitchFamily="18" charset="0"/>
                <a:ea typeface="Times New Roman" panose="02020603050405020304" pitchFamily="18" charset="0"/>
              </a:rPr>
              <a:t> </a:t>
            </a:r>
            <a:r>
              <a:rPr lang="es-BO" sz="2800" b="1" i="1" dirty="0" err="1">
                <a:latin typeface="Times New Roman" panose="02020603050405020304" pitchFamily="18" charset="0"/>
                <a:ea typeface="Times New Roman" panose="02020603050405020304" pitchFamily="18" charset="0"/>
              </a:rPr>
              <a:t>mềm</a:t>
            </a:r>
            <a:r>
              <a:rPr lang="es-BO" sz="2800" b="1" i="1" dirty="0">
                <a:latin typeface="Times New Roman" panose="02020603050405020304" pitchFamily="18" charset="0"/>
                <a:ea typeface="Times New Roman" panose="02020603050405020304" pitchFamily="18" charset="0"/>
              </a:rPr>
              <a:t> </a:t>
            </a:r>
            <a:r>
              <a:rPr lang="es-BO" sz="2800" b="1" i="1" dirty="0" err="1">
                <a:latin typeface="Times New Roman" panose="02020603050405020304" pitchFamily="18" charset="0"/>
                <a:ea typeface="Times New Roman" panose="02020603050405020304" pitchFamily="18" charset="0"/>
              </a:rPr>
              <a:t>vào</a:t>
            </a:r>
            <a:r>
              <a:rPr lang="es-BO" sz="2800" b="1" i="1" dirty="0">
                <a:latin typeface="Times New Roman" panose="02020603050405020304" pitchFamily="18" charset="0"/>
                <a:ea typeface="Times New Roman" panose="02020603050405020304" pitchFamily="18" charset="0"/>
              </a:rPr>
              <a:t> </a:t>
            </a:r>
            <a:r>
              <a:rPr lang="es-BO" sz="2800" b="1" i="1" dirty="0" err="1">
                <a:latin typeface="Times New Roman" panose="02020603050405020304" pitchFamily="18" charset="0"/>
                <a:ea typeface="Times New Roman" panose="02020603050405020304" pitchFamily="18" charset="0"/>
              </a:rPr>
              <a:t>thiết</a:t>
            </a:r>
            <a:r>
              <a:rPr lang="es-BO" sz="2800" b="1" i="1" dirty="0">
                <a:latin typeface="Times New Roman" panose="02020603050405020304" pitchFamily="18" charset="0"/>
                <a:ea typeface="Times New Roman" panose="02020603050405020304" pitchFamily="18" charset="0"/>
              </a:rPr>
              <a:t> </a:t>
            </a:r>
            <a:r>
              <a:rPr lang="es-BO" sz="2800" b="1" i="1" dirty="0" err="1">
                <a:latin typeface="Times New Roman" panose="02020603050405020304" pitchFamily="18" charset="0"/>
                <a:ea typeface="Times New Roman" panose="02020603050405020304" pitchFamily="18" charset="0"/>
              </a:rPr>
              <a:t>kế</a:t>
            </a:r>
            <a:r>
              <a:rPr lang="es-BO" sz="2800" b="1" i="1" dirty="0">
                <a:latin typeface="Times New Roman" panose="02020603050405020304" pitchFamily="18" charset="0"/>
                <a:ea typeface="Times New Roman" panose="02020603050405020304" pitchFamily="18" charset="0"/>
              </a:rPr>
              <a:t> </a:t>
            </a:r>
            <a:r>
              <a:rPr lang="es-BO" sz="2800" b="1" i="1" dirty="0" err="1">
                <a:latin typeface="Times New Roman" panose="02020603050405020304" pitchFamily="18" charset="0"/>
                <a:ea typeface="Times New Roman" panose="02020603050405020304" pitchFamily="18" charset="0"/>
              </a:rPr>
              <a:t>bài</a:t>
            </a:r>
            <a:r>
              <a:rPr lang="es-BO" sz="2800" b="1" i="1" dirty="0">
                <a:latin typeface="Times New Roman" panose="02020603050405020304" pitchFamily="18" charset="0"/>
                <a:ea typeface="Times New Roman" panose="02020603050405020304" pitchFamily="18" charset="0"/>
              </a:rPr>
              <a:t> </a:t>
            </a:r>
            <a:r>
              <a:rPr lang="es-BO" sz="2800" b="1" i="1" dirty="0" err="1">
                <a:latin typeface="Times New Roman" panose="02020603050405020304" pitchFamily="18" charset="0"/>
                <a:ea typeface="Times New Roman" panose="02020603050405020304" pitchFamily="18" charset="0"/>
              </a:rPr>
              <a:t>giảng</a:t>
            </a:r>
            <a:r>
              <a:rPr lang="es-BO" sz="2800" b="1" i="1" dirty="0">
                <a:latin typeface="Times New Roman" panose="02020603050405020304" pitchFamily="18" charset="0"/>
                <a:ea typeface="Times New Roman" panose="02020603050405020304" pitchFamily="18" charset="0"/>
              </a:rPr>
              <a:t> </a:t>
            </a:r>
            <a:r>
              <a:rPr lang="es-BO" sz="2800" b="1" i="1" dirty="0" err="1">
                <a:latin typeface="Times New Roman" panose="02020603050405020304" pitchFamily="18" charset="0"/>
                <a:ea typeface="Times New Roman" panose="02020603050405020304" pitchFamily="18" charset="0"/>
              </a:rPr>
              <a:t>điện</a:t>
            </a:r>
            <a:r>
              <a:rPr lang="es-BO" sz="2800" b="1" i="1" dirty="0">
                <a:latin typeface="Times New Roman" panose="02020603050405020304" pitchFamily="18" charset="0"/>
                <a:ea typeface="Times New Roman" panose="02020603050405020304" pitchFamily="18" charset="0"/>
              </a:rPr>
              <a:t> </a:t>
            </a:r>
            <a:r>
              <a:rPr lang="es-BO" sz="2800" b="1" i="1" dirty="0" err="1">
                <a:latin typeface="Times New Roman" panose="02020603050405020304" pitchFamily="18" charset="0"/>
                <a:ea typeface="Times New Roman" panose="02020603050405020304" pitchFamily="18" charset="0"/>
              </a:rPr>
              <a:t>tử</a:t>
            </a:r>
            <a:r>
              <a:rPr lang="es-BO" sz="2800" b="1" i="1" dirty="0">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p:txBody>
      </p:sp>
      <p:pic>
        <p:nvPicPr>
          <p:cNvPr id="11" name="Picture 3">
            <a:extLst>
              <a:ext uri="{FF2B5EF4-FFF2-40B4-BE49-F238E27FC236}">
                <a16:creationId xmlns:a16="http://schemas.microsoft.com/office/drawing/2014/main" id="{1CF135E8-E30C-FAC3-E659-52F2A27F9ED0}"/>
              </a:ext>
            </a:extLst>
          </p:cNvPr>
          <p:cNvPicPr>
            <a:picLocks noChangeAspect="1"/>
          </p:cNvPicPr>
          <p:nvPr/>
        </p:nvPicPr>
        <p:blipFill>
          <a:blip r:embed="rId8"/>
          <a:srcRect/>
          <a:stretch>
            <a:fillRect/>
          </a:stretch>
        </p:blipFill>
        <p:spPr>
          <a:xfrm>
            <a:off x="1394892" y="3907920"/>
            <a:ext cx="2861093" cy="3061358"/>
          </a:xfrm>
          <a:prstGeom prst="rect">
            <a:avLst/>
          </a:prstGeom>
        </p:spPr>
      </p:pic>
      <p:sp>
        <p:nvSpPr>
          <p:cNvPr id="14" name="Rectangle: Rounded Corners 13">
            <a:extLst>
              <a:ext uri="{FF2B5EF4-FFF2-40B4-BE49-F238E27FC236}">
                <a16:creationId xmlns:a16="http://schemas.microsoft.com/office/drawing/2014/main" id="{16A19E3A-F094-FE35-C808-EBB4B4C7B836}"/>
              </a:ext>
            </a:extLst>
          </p:cNvPr>
          <p:cNvSpPr/>
          <p:nvPr/>
        </p:nvSpPr>
        <p:spPr>
          <a:xfrm>
            <a:off x="5839023" y="1639370"/>
            <a:ext cx="5788071" cy="894685"/>
          </a:xfrm>
          <a:prstGeom prst="round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4000" dirty="0" err="1">
                <a:solidFill>
                  <a:schemeClr val="accent2">
                    <a:lumMod val="75000"/>
                  </a:schemeClr>
                </a:solidFill>
                <a:latin typeface="Times New Roman" panose="02020603050405020304" pitchFamily="18" charset="0"/>
                <a:cs typeface="Times New Roman" panose="02020603050405020304" pitchFamily="18" charset="0"/>
              </a:rPr>
              <a:t>Chọn</a:t>
            </a:r>
            <a:r>
              <a:rPr lang="es-BO" sz="4000" dirty="0">
                <a:solidFill>
                  <a:schemeClr val="accent2">
                    <a:lumMod val="75000"/>
                  </a:schemeClr>
                </a:solidFill>
                <a:latin typeface="Times New Roman" panose="02020603050405020304" pitchFamily="18" charset="0"/>
                <a:cs typeface="Times New Roman" panose="02020603050405020304" pitchFamily="18" charset="0"/>
              </a:rPr>
              <a:t> </a:t>
            </a:r>
            <a:r>
              <a:rPr lang="es-BO" sz="4000" dirty="0" err="1">
                <a:solidFill>
                  <a:schemeClr val="accent2">
                    <a:lumMod val="75000"/>
                  </a:schemeClr>
                </a:solidFill>
                <a:latin typeface="Times New Roman" panose="02020603050405020304" pitchFamily="18" charset="0"/>
                <a:cs typeface="Times New Roman" panose="02020603050405020304" pitchFamily="18" charset="0"/>
              </a:rPr>
              <a:t>phần</a:t>
            </a:r>
            <a:r>
              <a:rPr lang="es-BO" sz="4000" dirty="0">
                <a:solidFill>
                  <a:schemeClr val="accent2">
                    <a:lumMod val="75000"/>
                  </a:schemeClr>
                </a:solidFill>
                <a:latin typeface="Times New Roman" panose="02020603050405020304" pitchFamily="18" charset="0"/>
                <a:cs typeface="Times New Roman" panose="02020603050405020304" pitchFamily="18" charset="0"/>
              </a:rPr>
              <a:t> </a:t>
            </a:r>
            <a:r>
              <a:rPr lang="es-BO" sz="4000" dirty="0" err="1">
                <a:solidFill>
                  <a:schemeClr val="accent2">
                    <a:lumMod val="75000"/>
                  </a:schemeClr>
                </a:solidFill>
                <a:latin typeface="Times New Roman" panose="02020603050405020304" pitchFamily="18" charset="0"/>
                <a:cs typeface="Times New Roman" panose="02020603050405020304" pitchFamily="18" charset="0"/>
              </a:rPr>
              <a:t>mềm</a:t>
            </a:r>
            <a:endParaRPr lang="en-US" sz="6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69A1A0FE-88EA-5AA9-96A2-680F6A069CA9}"/>
              </a:ext>
            </a:extLst>
          </p:cNvPr>
          <p:cNvSpPr/>
          <p:nvPr/>
        </p:nvSpPr>
        <p:spPr>
          <a:xfrm>
            <a:off x="5608125" y="1511300"/>
            <a:ext cx="635359" cy="585269"/>
          </a:xfrm>
          <a:prstGeom prst="ellipse">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2">
                    <a:lumMod val="50000"/>
                  </a:schemeClr>
                </a:solidFill>
              </a:rPr>
              <a:t>1</a:t>
            </a:r>
          </a:p>
        </p:txBody>
      </p:sp>
      <p:sp>
        <p:nvSpPr>
          <p:cNvPr id="20" name="Rectangle: Rounded Corners 19">
            <a:extLst>
              <a:ext uri="{FF2B5EF4-FFF2-40B4-BE49-F238E27FC236}">
                <a16:creationId xmlns:a16="http://schemas.microsoft.com/office/drawing/2014/main" id="{56EEDA5D-48EC-8377-8427-6E326B1CD607}"/>
              </a:ext>
            </a:extLst>
          </p:cNvPr>
          <p:cNvSpPr/>
          <p:nvPr/>
        </p:nvSpPr>
        <p:spPr>
          <a:xfrm>
            <a:off x="5839021" y="2747023"/>
            <a:ext cx="5788071" cy="982823"/>
          </a:xfrm>
          <a:prstGeom prst="round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accent2">
                    <a:lumMod val="75000"/>
                  </a:schemeClr>
                </a:solidFill>
                <a:latin typeface="Times New Roman" panose="02020603050405020304" pitchFamily="18" charset="0"/>
                <a:cs typeface="Times New Roman" panose="02020603050405020304" pitchFamily="18" charset="0"/>
              </a:rPr>
              <a:t>   </a:t>
            </a:r>
            <a:r>
              <a:rPr lang="es-BO" sz="3600" dirty="0" err="1">
                <a:solidFill>
                  <a:schemeClr val="accent2">
                    <a:lumMod val="75000"/>
                  </a:schemeClr>
                </a:solidFill>
                <a:latin typeface="Times New Roman" panose="02020603050405020304" pitchFamily="18" charset="0"/>
                <a:cs typeface="Times New Roman" panose="02020603050405020304" pitchFamily="18" charset="0"/>
              </a:rPr>
              <a:t>Lên</a:t>
            </a:r>
            <a:r>
              <a:rPr lang="es-BO" sz="3600" dirty="0">
                <a:solidFill>
                  <a:schemeClr val="accent2">
                    <a:lumMod val="75000"/>
                  </a:schemeClr>
                </a:solidFill>
                <a:latin typeface="Times New Roman" panose="02020603050405020304" pitchFamily="18" charset="0"/>
                <a:cs typeface="Times New Roman" panose="02020603050405020304" pitchFamily="18" charset="0"/>
              </a:rPr>
              <a:t> ý </a:t>
            </a:r>
            <a:r>
              <a:rPr lang="es-BO" sz="3600" dirty="0" err="1">
                <a:solidFill>
                  <a:schemeClr val="accent2">
                    <a:lumMod val="75000"/>
                  </a:schemeClr>
                </a:solidFill>
                <a:latin typeface="Times New Roman" panose="02020603050405020304" pitchFamily="18" charset="0"/>
                <a:cs typeface="Times New Roman" panose="02020603050405020304" pitchFamily="18" charset="0"/>
              </a:rPr>
              <a:t>tưởng</a:t>
            </a:r>
            <a:r>
              <a:rPr lang="es-BO" sz="3600" dirty="0">
                <a:solidFill>
                  <a:schemeClr val="accent2">
                    <a:lumMod val="75000"/>
                  </a:schemeClr>
                </a:solidFill>
                <a:latin typeface="Times New Roman" panose="02020603050405020304" pitchFamily="18" charset="0"/>
                <a:cs typeface="Times New Roman" panose="02020603050405020304" pitchFamily="18" charset="0"/>
              </a:rPr>
              <a:t> </a:t>
            </a:r>
            <a:r>
              <a:rPr lang="es-BO" sz="3600" dirty="0" err="1">
                <a:solidFill>
                  <a:schemeClr val="accent2">
                    <a:lumMod val="75000"/>
                  </a:schemeClr>
                </a:solidFill>
                <a:latin typeface="Times New Roman" panose="02020603050405020304" pitchFamily="18" charset="0"/>
                <a:cs typeface="Times New Roman" panose="02020603050405020304" pitchFamily="18" charset="0"/>
              </a:rPr>
              <a:t>và</a:t>
            </a:r>
            <a:r>
              <a:rPr lang="es-BO" sz="3600" dirty="0">
                <a:solidFill>
                  <a:schemeClr val="accent2">
                    <a:lumMod val="75000"/>
                  </a:schemeClr>
                </a:solidFill>
                <a:latin typeface="Times New Roman" panose="02020603050405020304" pitchFamily="18" charset="0"/>
                <a:cs typeface="Times New Roman" panose="02020603050405020304" pitchFamily="18" charset="0"/>
              </a:rPr>
              <a:t> </a:t>
            </a:r>
            <a:r>
              <a:rPr lang="es-BO" sz="3600" dirty="0" err="1">
                <a:solidFill>
                  <a:schemeClr val="accent2">
                    <a:lumMod val="75000"/>
                  </a:schemeClr>
                </a:solidFill>
                <a:latin typeface="Times New Roman" panose="02020603050405020304" pitchFamily="18" charset="0"/>
                <a:cs typeface="Times New Roman" panose="02020603050405020304" pitchFamily="18" charset="0"/>
              </a:rPr>
              <a:t>kế</a:t>
            </a:r>
            <a:r>
              <a:rPr lang="es-BO" sz="3600" dirty="0">
                <a:solidFill>
                  <a:schemeClr val="accent2">
                    <a:lumMod val="75000"/>
                  </a:schemeClr>
                </a:solidFill>
                <a:latin typeface="Times New Roman" panose="02020603050405020304" pitchFamily="18" charset="0"/>
                <a:cs typeface="Times New Roman" panose="02020603050405020304" pitchFamily="18" charset="0"/>
              </a:rPr>
              <a:t> </a:t>
            </a:r>
            <a:r>
              <a:rPr lang="es-BO" sz="3600" dirty="0" err="1">
                <a:solidFill>
                  <a:schemeClr val="accent2">
                    <a:lumMod val="75000"/>
                  </a:schemeClr>
                </a:solidFill>
                <a:latin typeface="Times New Roman" panose="02020603050405020304" pitchFamily="18" charset="0"/>
                <a:cs typeface="Times New Roman" panose="02020603050405020304" pitchFamily="18" charset="0"/>
              </a:rPr>
              <a:t>hoạch</a:t>
            </a:r>
            <a:endParaRPr lang="en-US" sz="5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04B6AA34-73D9-9CAE-9E22-27AD2C22C80C}"/>
              </a:ext>
            </a:extLst>
          </p:cNvPr>
          <p:cNvSpPr/>
          <p:nvPr/>
        </p:nvSpPr>
        <p:spPr>
          <a:xfrm>
            <a:off x="5608123" y="2583991"/>
            <a:ext cx="635359" cy="585269"/>
          </a:xfrm>
          <a:prstGeom prst="ellipse">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2">
                    <a:lumMod val="50000"/>
                  </a:schemeClr>
                </a:solidFill>
              </a:rPr>
              <a:t>2</a:t>
            </a:r>
          </a:p>
        </p:txBody>
      </p:sp>
      <p:sp>
        <p:nvSpPr>
          <p:cNvPr id="22" name="Rectangle: Rounded Corners 21">
            <a:extLst>
              <a:ext uri="{FF2B5EF4-FFF2-40B4-BE49-F238E27FC236}">
                <a16:creationId xmlns:a16="http://schemas.microsoft.com/office/drawing/2014/main" id="{1D31C648-47A4-ABD3-739D-884C0FB1BDC3}"/>
              </a:ext>
            </a:extLst>
          </p:cNvPr>
          <p:cNvSpPr/>
          <p:nvPr/>
        </p:nvSpPr>
        <p:spPr>
          <a:xfrm>
            <a:off x="5839021" y="3861185"/>
            <a:ext cx="5788071" cy="1212952"/>
          </a:xfrm>
          <a:prstGeom prst="round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accent2">
                    <a:lumMod val="75000"/>
                  </a:schemeClr>
                </a:solidFill>
                <a:latin typeface="Times New Roman" panose="02020603050405020304" pitchFamily="18" charset="0"/>
                <a:cs typeface="Times New Roman" panose="02020603050405020304" pitchFamily="18" charset="0"/>
              </a:rPr>
              <a:t>   </a:t>
            </a:r>
            <a:r>
              <a:rPr lang="es-BO" sz="3600" dirty="0" err="1">
                <a:solidFill>
                  <a:schemeClr val="accent2">
                    <a:lumMod val="75000"/>
                  </a:schemeClr>
                </a:solidFill>
                <a:latin typeface="Times New Roman" panose="02020603050405020304" pitchFamily="18" charset="0"/>
                <a:cs typeface="Times New Roman" panose="02020603050405020304" pitchFamily="18" charset="0"/>
              </a:rPr>
              <a:t>Sử</a:t>
            </a:r>
            <a:r>
              <a:rPr lang="es-BO" sz="3600" dirty="0">
                <a:solidFill>
                  <a:schemeClr val="accent2">
                    <a:lumMod val="75000"/>
                  </a:schemeClr>
                </a:solidFill>
                <a:latin typeface="Times New Roman" panose="02020603050405020304" pitchFamily="18" charset="0"/>
                <a:cs typeface="Times New Roman" panose="02020603050405020304" pitchFamily="18" charset="0"/>
              </a:rPr>
              <a:t> </a:t>
            </a:r>
            <a:r>
              <a:rPr lang="es-BO" sz="3600" dirty="0" err="1">
                <a:solidFill>
                  <a:schemeClr val="accent2">
                    <a:lumMod val="75000"/>
                  </a:schemeClr>
                </a:solidFill>
                <a:latin typeface="Times New Roman" panose="02020603050405020304" pitchFamily="18" charset="0"/>
                <a:cs typeface="Times New Roman" panose="02020603050405020304" pitchFamily="18" charset="0"/>
              </a:rPr>
              <a:t>dụng</a:t>
            </a:r>
            <a:r>
              <a:rPr lang="es-BO" sz="3600" dirty="0">
                <a:solidFill>
                  <a:schemeClr val="accent2">
                    <a:lumMod val="75000"/>
                  </a:schemeClr>
                </a:solidFill>
                <a:latin typeface="Times New Roman" panose="02020603050405020304" pitchFamily="18" charset="0"/>
                <a:cs typeface="Times New Roman" panose="02020603050405020304" pitchFamily="18" charset="0"/>
              </a:rPr>
              <a:t> </a:t>
            </a:r>
            <a:r>
              <a:rPr lang="es-BO" sz="3600" dirty="0" err="1">
                <a:solidFill>
                  <a:schemeClr val="accent2">
                    <a:lumMod val="75000"/>
                  </a:schemeClr>
                </a:solidFill>
                <a:latin typeface="Times New Roman" panose="02020603050405020304" pitchFamily="18" charset="0"/>
                <a:cs typeface="Times New Roman" panose="02020603050405020304" pitchFamily="18" charset="0"/>
              </a:rPr>
              <a:t>tính</a:t>
            </a:r>
            <a:r>
              <a:rPr lang="es-BO" sz="3600" dirty="0">
                <a:solidFill>
                  <a:schemeClr val="accent2">
                    <a:lumMod val="75000"/>
                  </a:schemeClr>
                </a:solidFill>
                <a:latin typeface="Times New Roman" panose="02020603050405020304" pitchFamily="18" charset="0"/>
                <a:cs typeface="Times New Roman" panose="02020603050405020304" pitchFamily="18" charset="0"/>
              </a:rPr>
              <a:t> </a:t>
            </a:r>
            <a:r>
              <a:rPr lang="es-BO" sz="3600" dirty="0" err="1">
                <a:solidFill>
                  <a:schemeClr val="accent2">
                    <a:lumMod val="75000"/>
                  </a:schemeClr>
                </a:solidFill>
                <a:latin typeface="Times New Roman" panose="02020603050405020304" pitchFamily="18" charset="0"/>
                <a:cs typeface="Times New Roman" panose="02020603050405020304" pitchFamily="18" charset="0"/>
              </a:rPr>
              <a:t>năng</a:t>
            </a:r>
            <a:r>
              <a:rPr lang="es-BO" sz="3600" dirty="0">
                <a:solidFill>
                  <a:schemeClr val="accent2">
                    <a:lumMod val="75000"/>
                  </a:schemeClr>
                </a:solidFill>
                <a:latin typeface="Times New Roman" panose="02020603050405020304" pitchFamily="18" charset="0"/>
                <a:cs typeface="Times New Roman" panose="02020603050405020304" pitchFamily="18" charset="0"/>
              </a:rPr>
              <a:t> </a:t>
            </a:r>
            <a:r>
              <a:rPr lang="es-BO" sz="3600" dirty="0" err="1">
                <a:solidFill>
                  <a:schemeClr val="accent2">
                    <a:lumMod val="75000"/>
                  </a:schemeClr>
                </a:solidFill>
                <a:latin typeface="Times New Roman" panose="02020603050405020304" pitchFamily="18" charset="0"/>
                <a:cs typeface="Times New Roman" panose="02020603050405020304" pitchFamily="18" charset="0"/>
              </a:rPr>
              <a:t>của</a:t>
            </a:r>
            <a:r>
              <a:rPr lang="es-BO" sz="3600" dirty="0">
                <a:solidFill>
                  <a:schemeClr val="accent2">
                    <a:lumMod val="75000"/>
                  </a:schemeClr>
                </a:solidFill>
                <a:latin typeface="Times New Roman" panose="02020603050405020304" pitchFamily="18" charset="0"/>
                <a:cs typeface="Times New Roman" panose="02020603050405020304" pitchFamily="18" charset="0"/>
              </a:rPr>
              <a:t> </a:t>
            </a:r>
            <a:r>
              <a:rPr lang="es-BO" sz="3600" dirty="0" err="1">
                <a:solidFill>
                  <a:schemeClr val="accent2">
                    <a:lumMod val="75000"/>
                  </a:schemeClr>
                </a:solidFill>
                <a:latin typeface="Times New Roman" panose="02020603050405020304" pitchFamily="18" charset="0"/>
                <a:cs typeface="Times New Roman" panose="02020603050405020304" pitchFamily="18" charset="0"/>
              </a:rPr>
              <a:t>phần</a:t>
            </a:r>
            <a:r>
              <a:rPr lang="es-BO" sz="3600" dirty="0">
                <a:solidFill>
                  <a:schemeClr val="accent2">
                    <a:lumMod val="75000"/>
                  </a:schemeClr>
                </a:solidFill>
                <a:latin typeface="Times New Roman" panose="02020603050405020304" pitchFamily="18" charset="0"/>
                <a:cs typeface="Times New Roman" panose="02020603050405020304" pitchFamily="18" charset="0"/>
              </a:rPr>
              <a:t> </a:t>
            </a:r>
            <a:r>
              <a:rPr lang="es-BO" sz="3600" dirty="0" err="1">
                <a:solidFill>
                  <a:schemeClr val="accent2">
                    <a:lumMod val="75000"/>
                  </a:schemeClr>
                </a:solidFill>
                <a:latin typeface="Times New Roman" panose="02020603050405020304" pitchFamily="18" charset="0"/>
                <a:cs typeface="Times New Roman" panose="02020603050405020304" pitchFamily="18" charset="0"/>
              </a:rPr>
              <a:t>mềm</a:t>
            </a:r>
            <a:endParaRPr lang="en-US" sz="4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7E5B0AAC-32E7-F635-1DC3-8900D38B993A}"/>
              </a:ext>
            </a:extLst>
          </p:cNvPr>
          <p:cNvSpPr/>
          <p:nvPr/>
        </p:nvSpPr>
        <p:spPr>
          <a:xfrm>
            <a:off x="5583429" y="3789723"/>
            <a:ext cx="635359" cy="585269"/>
          </a:xfrm>
          <a:prstGeom prst="ellipse">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2">
                    <a:lumMod val="50000"/>
                  </a:schemeClr>
                </a:solidFill>
              </a:rPr>
              <a:t>3</a:t>
            </a:r>
          </a:p>
        </p:txBody>
      </p:sp>
      <p:sp>
        <p:nvSpPr>
          <p:cNvPr id="26" name="Rectangle: Rounded Corners 25">
            <a:extLst>
              <a:ext uri="{FF2B5EF4-FFF2-40B4-BE49-F238E27FC236}">
                <a16:creationId xmlns:a16="http://schemas.microsoft.com/office/drawing/2014/main" id="{466BBF7F-4335-0BD3-05D9-C2551D869CA4}"/>
              </a:ext>
            </a:extLst>
          </p:cNvPr>
          <p:cNvSpPr/>
          <p:nvPr/>
        </p:nvSpPr>
        <p:spPr>
          <a:xfrm>
            <a:off x="5814327" y="5205476"/>
            <a:ext cx="5788071" cy="1212952"/>
          </a:xfrm>
          <a:prstGeom prst="round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3200" dirty="0" err="1">
                <a:solidFill>
                  <a:schemeClr val="accent2">
                    <a:lumMod val="75000"/>
                  </a:schemeClr>
                </a:solidFill>
                <a:latin typeface="Times New Roman" panose="02020603050405020304" pitchFamily="18" charset="0"/>
                <a:cs typeface="Times New Roman" panose="02020603050405020304" pitchFamily="18" charset="0"/>
              </a:rPr>
              <a:t>Sử</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dụng</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hình</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ảnh</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và</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vi-VN" sz="3200" dirty="0" smtClean="0">
                <a:solidFill>
                  <a:schemeClr val="accent2">
                    <a:lumMod val="75000"/>
                  </a:schemeClr>
                </a:solidFill>
                <a:latin typeface="Times New Roman" panose="02020603050405020304" pitchFamily="18" charset="0"/>
                <a:cs typeface="Times New Roman" panose="02020603050405020304" pitchFamily="18" charset="0"/>
              </a:rPr>
              <a:t>video;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Tối</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ưu</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hóa</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cho</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trình</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chiếu</a:t>
            </a:r>
            <a:endParaRPr lang="en-US" sz="4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84DED9E3-E0D7-F4D2-019E-4B4C56F4283E}"/>
              </a:ext>
            </a:extLst>
          </p:cNvPr>
          <p:cNvSpPr/>
          <p:nvPr/>
        </p:nvSpPr>
        <p:spPr>
          <a:xfrm>
            <a:off x="5583429" y="5077406"/>
            <a:ext cx="635359" cy="585269"/>
          </a:xfrm>
          <a:prstGeom prst="ellipse">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2">
                    <a:lumMod val="50000"/>
                  </a:schemeClr>
                </a:solidFill>
              </a:rPr>
              <a:t>4</a:t>
            </a:r>
          </a:p>
        </p:txBody>
      </p:sp>
      <p:sp>
        <p:nvSpPr>
          <p:cNvPr id="19" name="Rectangle 2"/>
          <p:cNvSpPr/>
          <p:nvPr/>
        </p:nvSpPr>
        <p:spPr>
          <a:xfrm>
            <a:off x="2996187" y="328930"/>
            <a:ext cx="6959599" cy="92565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C000"/>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5" name="Round Same Side Corner Rectangle 1"/>
          <p:cNvSpPr/>
          <p:nvPr/>
        </p:nvSpPr>
        <p:spPr>
          <a:xfrm rot="16200000">
            <a:off x="2170213" y="-211295"/>
            <a:ext cx="925658" cy="2042909"/>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7" name="Isosceles Triangle 26"/>
          <p:cNvSpPr/>
          <p:nvPr/>
        </p:nvSpPr>
        <p:spPr>
          <a:xfrm rot="5400000">
            <a:off x="3232785" y="669370"/>
            <a:ext cx="482746" cy="2448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9" name="TextBox 28671"/>
          <p:cNvSpPr txBox="1">
            <a:spLocks noChangeArrowheads="1"/>
          </p:cNvSpPr>
          <p:nvPr/>
        </p:nvSpPr>
        <p:spPr bwMode="auto">
          <a:xfrm>
            <a:off x="1840425" y="549656"/>
            <a:ext cx="792620" cy="523220"/>
          </a:xfrm>
          <a:prstGeom prst="rect">
            <a:avLst/>
          </a:prstGeom>
          <a:noFill/>
          <a:ln w="9525">
            <a:noFill/>
            <a:miter lim="800000"/>
            <a:headEnd/>
            <a:tailEnd/>
          </a:ln>
        </p:spPr>
        <p:txBody>
          <a:bodyPr wrap="square" anchor="ctr">
            <a:spAutoFit/>
          </a:bodyPr>
          <a:lstStyle/>
          <a:p>
            <a:r>
              <a:rPr lang="en-US" sz="2800" b="1" dirty="0">
                <a:solidFill>
                  <a:srgbClr val="002060"/>
                </a:solidFill>
                <a:latin typeface="Arial" charset="0"/>
              </a:rPr>
              <a:t>01</a:t>
            </a:r>
          </a:p>
        </p:txBody>
      </p:sp>
      <p:sp>
        <p:nvSpPr>
          <p:cNvPr id="30" name="Rectangle 46"/>
          <p:cNvSpPr>
            <a:spLocks noChangeArrowheads="1"/>
          </p:cNvSpPr>
          <p:nvPr/>
        </p:nvSpPr>
        <p:spPr bwMode="auto">
          <a:xfrm>
            <a:off x="3654497" y="353972"/>
            <a:ext cx="5735224" cy="830997"/>
          </a:xfrm>
          <a:prstGeom prst="rect">
            <a:avLst/>
          </a:prstGeom>
          <a:noFill/>
          <a:ln w="9525">
            <a:noFill/>
            <a:miter lim="800000"/>
          </a:ln>
        </p:spPr>
        <p:txBody>
          <a:bodyPr wrap="square" anchor="ctr">
            <a:spAutoFit/>
          </a:bodyPr>
          <a:lstStyle/>
          <a:p>
            <a:r>
              <a:rPr lang="es-BO" sz="2400" b="1" i="1" dirty="0" smtClean="0">
                <a:latin typeface="Times New Roman" panose="02020603050405020304" pitchFamily="18" charset="0"/>
                <a:cs typeface="Times New Roman" panose="02020603050405020304" pitchFamily="18" charset="0"/>
              </a:rPr>
              <a:t>ỨNG DỤNG MỘT SỐ PHẦN MỀM VÀO THIẾT KẾ BÀI GIẢNG ĐIỆN TỬ.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1976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6" grpId="0" animBg="1"/>
      <p:bldP spid="20" grpId="0" animBg="1"/>
      <p:bldP spid="21" grpId="0" animBg="1"/>
      <p:bldP spid="22" grpId="0" animBg="1"/>
      <p:bldP spid="23" grpId="0" animBg="1"/>
      <p:bldP spid="26"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34327" y="308343"/>
            <a:ext cx="11523345" cy="6200140"/>
          </a:xfrm>
          <a:prstGeom prst="roundRect">
            <a:avLst>
              <a:gd name="adj" fmla="val 5865"/>
            </a:avLst>
          </a:prstGeom>
          <a:pattFill prst="dkHorz">
            <a:fgClr>
              <a:srgbClr val="FFF4F7"/>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24" name="图片 23" descr="891646ff66a9457a0ed6ef4d4cf0a413"/>
          <p:cNvPicPr>
            <a:picLocks noChangeAspect="1"/>
          </p:cNvPicPr>
          <p:nvPr/>
        </p:nvPicPr>
        <p:blipFill>
          <a:blip r:embed="rId3"/>
          <a:stretch>
            <a:fillRect/>
          </a:stretch>
        </p:blipFill>
        <p:spPr>
          <a:xfrm flipH="1">
            <a:off x="431165" y="514985"/>
            <a:ext cx="996315" cy="996315"/>
          </a:xfrm>
          <a:prstGeom prst="rect">
            <a:avLst/>
          </a:prstGeom>
        </p:spPr>
      </p:pic>
      <p:sp>
        <p:nvSpPr>
          <p:cNvPr id="3" name="TextBox 2">
            <a:extLst>
              <a:ext uri="{FF2B5EF4-FFF2-40B4-BE49-F238E27FC236}">
                <a16:creationId xmlns:a16="http://schemas.microsoft.com/office/drawing/2014/main" id="{9D3E80B2-149D-3DD7-7B2D-D4E06F4B7923}"/>
              </a:ext>
            </a:extLst>
          </p:cNvPr>
          <p:cNvSpPr txBox="1"/>
          <p:nvPr/>
        </p:nvSpPr>
        <p:spPr>
          <a:xfrm>
            <a:off x="1524318" y="440191"/>
            <a:ext cx="10143275" cy="830997"/>
          </a:xfrm>
          <a:prstGeom prst="rect">
            <a:avLst/>
          </a:prstGeom>
          <a:noFill/>
        </p:spPr>
        <p:txBody>
          <a:bodyPr wrap="square">
            <a:spAutoFit/>
          </a:bodyPr>
          <a:lstStyle/>
          <a:p>
            <a:pPr algn="just">
              <a:lnSpc>
                <a:spcPct val="150000"/>
              </a:lnSpc>
            </a:pP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1. 1. </a:t>
            </a:r>
            <a:r>
              <a:rPr lang="es-BO" sz="3200" b="1" i="1" dirty="0" err="1" smtClean="0">
                <a:solidFill>
                  <a:srgbClr val="FF0000"/>
                </a:solidFill>
                <a:latin typeface="Times New Roman" panose="02020603050405020304" pitchFamily="18" charset="0"/>
                <a:cs typeface="Times New Roman" panose="02020603050405020304" pitchFamily="18" charset="0"/>
              </a:rPr>
              <a:t>Ứng</a:t>
            </a:r>
            <a:r>
              <a:rPr lang="es-BO" sz="3200" b="1" i="1" dirty="0" smtClean="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dụng</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phần</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mềm</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soạn</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thảo</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văn</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bản</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hoặc</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slide</a:t>
            </a:r>
            <a:r>
              <a:rPr lang="es-BO" sz="3200" b="1" i="1" dirty="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6">
            <a:extLst>
              <a:ext uri="{FF2B5EF4-FFF2-40B4-BE49-F238E27FC236}">
                <a16:creationId xmlns:a16="http://schemas.microsoft.com/office/drawing/2014/main" id="{FA087ED8-EA69-42C7-C292-8E83F4591FB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81867" y="2057061"/>
            <a:ext cx="3764080" cy="3905660"/>
          </a:xfrm>
          <a:prstGeom prst="rect">
            <a:avLst/>
          </a:prstGeom>
        </p:spPr>
      </p:pic>
      <p:sp>
        <p:nvSpPr>
          <p:cNvPr id="7" name="TextBox 6">
            <a:extLst>
              <a:ext uri="{FF2B5EF4-FFF2-40B4-BE49-F238E27FC236}">
                <a16:creationId xmlns:a16="http://schemas.microsoft.com/office/drawing/2014/main" id="{DDC2BAC9-684D-32AE-0A9C-EB4331A0978B}"/>
              </a:ext>
            </a:extLst>
          </p:cNvPr>
          <p:cNvSpPr txBox="1"/>
          <p:nvPr/>
        </p:nvSpPr>
        <p:spPr>
          <a:xfrm>
            <a:off x="4729315" y="1100016"/>
            <a:ext cx="6723749" cy="5185522"/>
          </a:xfrm>
          <a:prstGeom prst="rect">
            <a:avLst/>
          </a:prstGeom>
          <a:noFill/>
        </p:spPr>
        <p:txBody>
          <a:bodyPr wrap="square">
            <a:spAutoFit/>
          </a:bodyPr>
          <a:lstStyle/>
          <a:p>
            <a:pPr>
              <a:lnSpc>
                <a:spcPct val="150000"/>
              </a:lnSpc>
            </a:pPr>
            <a:r>
              <a:rPr lang="es-BO" sz="2800" dirty="0" err="1">
                <a:latin typeface="Times New Roman" panose="02020603050405020304" pitchFamily="18" charset="0"/>
                <a:cs typeface="Times New Roman" panose="02020603050405020304" pitchFamily="18" charset="0"/>
              </a:rPr>
              <a:t>Để</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tạo</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bài</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giảng</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giáo</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viên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có</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thể</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sử</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dụng</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phần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mềm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soạn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thảo</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văn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bản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như</a:t>
            </a:r>
            <a:r>
              <a:rPr lang="es-BO" sz="2800" dirty="0">
                <a:latin typeface="Times New Roman" panose="02020603050405020304" pitchFamily="18" charset="0"/>
                <a:cs typeface="Times New Roman" panose="02020603050405020304" pitchFamily="18" charset="0"/>
              </a:rPr>
              <a:t> Microsoft Word </a:t>
            </a:r>
            <a:r>
              <a:rPr lang="es-BO" sz="2800" dirty="0" err="1">
                <a:latin typeface="Times New Roman" panose="02020603050405020304" pitchFamily="18" charset="0"/>
                <a:cs typeface="Times New Roman" panose="02020603050405020304" pitchFamily="18" charset="0"/>
              </a:rPr>
              <a:t>hoặc</a:t>
            </a:r>
            <a:r>
              <a:rPr lang="es-BO" sz="2800" dirty="0">
                <a:latin typeface="Times New Roman" panose="02020603050405020304" pitchFamily="18" charset="0"/>
                <a:cs typeface="Times New Roman" panose="02020603050405020304" pitchFamily="18" charset="0"/>
              </a:rPr>
              <a:t> Google </a:t>
            </a:r>
            <a:r>
              <a:rPr lang="es-BO" sz="2800" dirty="0" err="1">
                <a:latin typeface="Times New Roman" panose="02020603050405020304" pitchFamily="18" charset="0"/>
                <a:cs typeface="Times New Roman" panose="02020603050405020304" pitchFamily="18" charset="0"/>
              </a:rPr>
              <a:t>Docs</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hoặc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phần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mềm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soạn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slide</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như</a:t>
            </a:r>
            <a:r>
              <a:rPr lang="es-BO" sz="2800" dirty="0">
                <a:latin typeface="Times New Roman" panose="02020603050405020304" pitchFamily="18" charset="0"/>
                <a:cs typeface="Times New Roman" panose="02020603050405020304" pitchFamily="18" charset="0"/>
              </a:rPr>
              <a:t> Microsoft PowerPoint </a:t>
            </a:r>
            <a:r>
              <a:rPr lang="es-BO" sz="2800" dirty="0" err="1">
                <a:latin typeface="Times New Roman" panose="02020603050405020304" pitchFamily="18" charset="0"/>
                <a:cs typeface="Times New Roman" panose="02020603050405020304" pitchFamily="18" charset="0"/>
              </a:rPr>
              <a:t>hoặc</a:t>
            </a:r>
            <a:r>
              <a:rPr lang="es-BO" sz="2800" dirty="0">
                <a:latin typeface="Times New Roman" panose="02020603050405020304" pitchFamily="18" charset="0"/>
                <a:cs typeface="Times New Roman" panose="02020603050405020304" pitchFamily="18" charset="0"/>
              </a:rPr>
              <a:t> Google </a:t>
            </a:r>
            <a:r>
              <a:rPr lang="es-BO" sz="2800" dirty="0" err="1">
                <a:latin typeface="Times New Roman" panose="02020603050405020304" pitchFamily="18" charset="0"/>
                <a:cs typeface="Times New Roman" panose="02020603050405020304" pitchFamily="18" charset="0"/>
              </a:rPr>
              <a:t>Slides</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công</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cụ</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này</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giúp</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giáo</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viên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tạo</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ra</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những</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bài</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giảng</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đẹp</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và</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chuyên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nghiệp</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với</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hình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ảnh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âm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thanh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và</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đồ</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họa</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hấp</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dẫn</a:t>
            </a:r>
            <a:r>
              <a:rPr lang="es-BO"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6790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34327" y="308343"/>
            <a:ext cx="11523345" cy="6200140"/>
          </a:xfrm>
          <a:prstGeom prst="roundRect">
            <a:avLst>
              <a:gd name="adj" fmla="val 5865"/>
            </a:avLst>
          </a:prstGeom>
          <a:pattFill prst="dkHorz">
            <a:fgClr>
              <a:srgbClr val="FFF4F7"/>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24" name="图片 23" descr="891646ff66a9457a0ed6ef4d4cf0a413"/>
          <p:cNvPicPr>
            <a:picLocks noChangeAspect="1"/>
          </p:cNvPicPr>
          <p:nvPr/>
        </p:nvPicPr>
        <p:blipFill>
          <a:blip r:embed="rId3"/>
          <a:stretch>
            <a:fillRect/>
          </a:stretch>
        </p:blipFill>
        <p:spPr>
          <a:xfrm flipH="1">
            <a:off x="431165" y="514985"/>
            <a:ext cx="996315" cy="996315"/>
          </a:xfrm>
          <a:prstGeom prst="rect">
            <a:avLst/>
          </a:prstGeom>
        </p:spPr>
      </p:pic>
      <p:sp>
        <p:nvSpPr>
          <p:cNvPr id="3" name="TextBox 2">
            <a:extLst>
              <a:ext uri="{FF2B5EF4-FFF2-40B4-BE49-F238E27FC236}">
                <a16:creationId xmlns:a16="http://schemas.microsoft.com/office/drawing/2014/main" id="{9D3E80B2-149D-3DD7-7B2D-D4E06F4B7923}"/>
              </a:ext>
            </a:extLst>
          </p:cNvPr>
          <p:cNvSpPr txBox="1"/>
          <p:nvPr/>
        </p:nvSpPr>
        <p:spPr>
          <a:xfrm>
            <a:off x="1524318" y="-161602"/>
            <a:ext cx="10143275" cy="742511"/>
          </a:xfrm>
          <a:prstGeom prst="rect">
            <a:avLst/>
          </a:prstGeom>
          <a:noFill/>
        </p:spPr>
        <p:txBody>
          <a:bodyPr wrap="square">
            <a:spAutoFit/>
          </a:bodyPr>
          <a:lstStyle/>
          <a:p>
            <a:pPr algn="just">
              <a:lnSpc>
                <a:spcPct val="150000"/>
              </a:lnSpc>
            </a:pP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s-BO" sz="3200" b="1" i="1" dirty="0" err="1" smtClean="0">
                <a:solidFill>
                  <a:srgbClr val="FF0000"/>
                </a:solidFill>
                <a:latin typeface="Times New Roman" panose="02020603050405020304" pitchFamily="18" charset="0"/>
                <a:cs typeface="Times New Roman" panose="02020603050405020304" pitchFamily="18" charset="0"/>
              </a:rPr>
              <a:t>Ứng</a:t>
            </a:r>
            <a:r>
              <a:rPr lang="es-BO" sz="3200" b="1" i="1" dirty="0" smtClean="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dụng</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phần</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mềm</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soạn</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thảo</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văn</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bản</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hoặc</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slide</a:t>
            </a:r>
            <a:r>
              <a:rPr lang="es-BO" sz="3200" b="1" i="1" dirty="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DC2BAC9-684D-32AE-0A9C-EB4331A0978B}"/>
              </a:ext>
            </a:extLst>
          </p:cNvPr>
          <p:cNvSpPr txBox="1"/>
          <p:nvPr/>
        </p:nvSpPr>
        <p:spPr>
          <a:xfrm>
            <a:off x="431165" y="1050854"/>
            <a:ext cx="10741864" cy="5693866"/>
          </a:xfrm>
          <a:prstGeom prst="rect">
            <a:avLst/>
          </a:prstGeom>
          <a:noFill/>
        </p:spPr>
        <p:txBody>
          <a:bodyPr wrap="square">
            <a:spAutoFit/>
          </a:bodyPr>
          <a:lstStyle/>
          <a:p>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Ví</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dụ</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Để</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thiết</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kế</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bài</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giảng</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Diện</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tích</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hình</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tam</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giác</a:t>
            </a:r>
            <a:r>
              <a:rPr lang="es-BO" sz="2800" b="1" dirty="0">
                <a:latin typeface="Times New Roman" panose="02020603050405020304" pitchFamily="18" charset="0"/>
                <a:cs typeface="Times New Roman" panose="02020603050405020304" pitchFamily="18" charset="0"/>
              </a:rPr>
              <a:t>” – SGK </a:t>
            </a:r>
            <a:r>
              <a:rPr lang="es-BO" sz="2800" b="1" dirty="0" err="1">
                <a:latin typeface="Times New Roman" panose="02020603050405020304" pitchFamily="18" charset="0"/>
                <a:cs typeface="Times New Roman" panose="02020603050405020304" pitchFamily="18" charset="0"/>
              </a:rPr>
              <a:t>Toán</a:t>
            </a:r>
            <a:r>
              <a:rPr lang="es-BO" sz="2800" b="1" dirty="0">
                <a:latin typeface="Times New Roman" panose="02020603050405020304" pitchFamily="18" charset="0"/>
                <a:cs typeface="Times New Roman" panose="02020603050405020304" pitchFamily="18" charset="0"/>
              </a:rPr>
              <a:t> 5 – </a:t>
            </a:r>
            <a:r>
              <a:rPr lang="es-BO" sz="2800" b="1" dirty="0" err="1">
                <a:latin typeface="Times New Roman" panose="02020603050405020304" pitchFamily="18" charset="0"/>
                <a:cs typeface="Times New Roman" panose="02020603050405020304" pitchFamily="18" charset="0"/>
              </a:rPr>
              <a:t>Trang</a:t>
            </a:r>
            <a:r>
              <a:rPr lang="es-BO" sz="2800" b="1" dirty="0">
                <a:latin typeface="Times New Roman" panose="02020603050405020304" pitchFamily="18" charset="0"/>
                <a:cs typeface="Times New Roman" panose="02020603050405020304" pitchFamily="18" charset="0"/>
              </a:rPr>
              <a:t> 87 </a:t>
            </a:r>
            <a:r>
              <a:rPr lang="es-BO" sz="2800" b="1" dirty="0" err="1">
                <a:latin typeface="Times New Roman" panose="02020603050405020304" pitchFamily="18" charset="0"/>
                <a:cs typeface="Times New Roman" panose="02020603050405020304" pitchFamily="18" charset="0"/>
              </a:rPr>
              <a:t>bằng</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phần</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mềm</a:t>
            </a:r>
            <a:r>
              <a:rPr lang="es-BO" sz="2800" b="1" dirty="0">
                <a:latin typeface="Times New Roman" panose="02020603050405020304" pitchFamily="18" charset="0"/>
                <a:cs typeface="Times New Roman" panose="02020603050405020304" pitchFamily="18" charset="0"/>
              </a:rPr>
              <a:t> Microsoft PowerPoint </a:t>
            </a:r>
            <a:r>
              <a:rPr lang="es-BO" sz="2800" b="1" dirty="0" err="1">
                <a:latin typeface="Times New Roman" panose="02020603050405020304" pitchFamily="18" charset="0"/>
                <a:cs typeface="Times New Roman" panose="02020603050405020304" pitchFamily="18" charset="0"/>
              </a:rPr>
              <a:t>ta</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có</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thể</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làm</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như</a:t>
            </a:r>
            <a:r>
              <a:rPr lang="es-BO" sz="2800" b="1" dirty="0">
                <a:latin typeface="Times New Roman" panose="02020603050405020304" pitchFamily="18" charset="0"/>
                <a:cs typeface="Times New Roman" panose="02020603050405020304" pitchFamily="18" charset="0"/>
              </a:rPr>
              <a:t> </a:t>
            </a:r>
            <a:r>
              <a:rPr lang="es-BO" sz="2800" b="1" dirty="0" err="1">
                <a:latin typeface="Times New Roman" panose="02020603050405020304" pitchFamily="18" charset="0"/>
                <a:cs typeface="Times New Roman" panose="02020603050405020304" pitchFamily="18" charset="0"/>
              </a:rPr>
              <a:t>sau</a:t>
            </a:r>
            <a:r>
              <a:rPr lang="es-BO"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s-BO" sz="2800" dirty="0" err="1">
                <a:latin typeface="Times New Roman" panose="02020603050405020304" pitchFamily="18" charset="0"/>
                <a:cs typeface="Times New Roman" panose="02020603050405020304" pitchFamily="18" charset="0"/>
              </a:rPr>
              <a:t>Bước</a:t>
            </a:r>
            <a:r>
              <a:rPr lang="es-BO" sz="2800" dirty="0">
                <a:latin typeface="Times New Roman" panose="02020603050405020304" pitchFamily="18" charset="0"/>
                <a:cs typeface="Times New Roman" panose="02020603050405020304" pitchFamily="18" charset="0"/>
              </a:rPr>
              <a:t> 1: </a:t>
            </a:r>
            <a:r>
              <a:rPr lang="es-BO" sz="2800" dirty="0" err="1">
                <a:latin typeface="Times New Roman" panose="02020603050405020304" pitchFamily="18" charset="0"/>
                <a:cs typeface="Times New Roman" panose="02020603050405020304" pitchFamily="18" charset="0"/>
              </a:rPr>
              <a:t>Mở</a:t>
            </a:r>
            <a:r>
              <a:rPr lang="es-BO" sz="2800" dirty="0">
                <a:latin typeface="Times New Roman" panose="02020603050405020304" pitchFamily="18" charset="0"/>
                <a:cs typeface="Times New Roman" panose="02020603050405020304" pitchFamily="18" charset="0"/>
              </a:rPr>
              <a:t> PowerPoint </a:t>
            </a:r>
            <a:r>
              <a:rPr lang="es-BO" sz="2800" dirty="0" err="1">
                <a:latin typeface="Times New Roman" panose="02020603050405020304" pitchFamily="18" charset="0"/>
                <a:cs typeface="Times New Roman" panose="02020603050405020304" pitchFamily="18" charset="0"/>
              </a:rPr>
              <a:t>và</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chọn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Blank</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Presentation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Trang</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trống</a:t>
            </a:r>
            <a:r>
              <a:rPr lang="es-BO"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s-BO" sz="2800" dirty="0" err="1">
                <a:latin typeface="Times New Roman" panose="02020603050405020304" pitchFamily="18" charset="0"/>
                <a:cs typeface="Times New Roman" panose="02020603050405020304" pitchFamily="18" charset="0"/>
              </a:rPr>
              <a:t>Bước</a:t>
            </a:r>
            <a:r>
              <a:rPr lang="es-BO" sz="2800" dirty="0">
                <a:latin typeface="Times New Roman" panose="02020603050405020304" pitchFamily="18" charset="0"/>
                <a:cs typeface="Times New Roman" panose="02020603050405020304" pitchFamily="18" charset="0"/>
              </a:rPr>
              <a:t> 2: </a:t>
            </a:r>
            <a:r>
              <a:rPr lang="es-BO" sz="2800" dirty="0" err="1">
                <a:latin typeface="Times New Roman" panose="02020603050405020304" pitchFamily="18" charset="0"/>
                <a:cs typeface="Times New Roman" panose="02020603050405020304" pitchFamily="18" charset="0"/>
              </a:rPr>
              <a:t>Thêm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tiêu</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đề</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cho</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trang</a:t>
            </a:r>
            <a:r>
              <a:rPr lang="es-BO" sz="2800" dirty="0">
                <a:latin typeface="Times New Roman" panose="02020603050405020304" pitchFamily="18" charset="0"/>
                <a:cs typeface="Times New Roman" panose="02020603050405020304" pitchFamily="18" charset="0"/>
              </a:rPr>
              <a:t> </a:t>
            </a:r>
            <a:endParaRPr lang="vi-VN" sz="2800" dirty="0" smtClean="0">
              <a:latin typeface="Times New Roman" panose="02020603050405020304" pitchFamily="18" charset="0"/>
              <a:cs typeface="Times New Roman" panose="02020603050405020304" pitchFamily="18" charset="0"/>
            </a:endParaRPr>
          </a:p>
          <a:p>
            <a:r>
              <a:rPr lang="es-BO" sz="2800" dirty="0" err="1" smtClean="0">
                <a:latin typeface="Times New Roman" panose="02020603050405020304" pitchFamily="18" charset="0"/>
                <a:cs typeface="Times New Roman" panose="02020603050405020304" pitchFamily="18" charset="0"/>
              </a:rPr>
              <a:t>Bước</a:t>
            </a:r>
            <a:r>
              <a:rPr lang="es-BO" sz="2800" dirty="0" smtClean="0">
                <a:latin typeface="Times New Roman" panose="02020603050405020304" pitchFamily="18" charset="0"/>
                <a:cs typeface="Times New Roman" panose="02020603050405020304" pitchFamily="18" charset="0"/>
              </a:rPr>
              <a:t> </a:t>
            </a:r>
            <a:r>
              <a:rPr lang="es-BO" sz="2800" dirty="0">
                <a:latin typeface="Times New Roman" panose="02020603050405020304" pitchFamily="18" charset="0"/>
                <a:cs typeface="Times New Roman" panose="02020603050405020304" pitchFamily="18" charset="0"/>
              </a:rPr>
              <a:t>3: </a:t>
            </a:r>
            <a:r>
              <a:rPr lang="es-BO" sz="2800" dirty="0" err="1">
                <a:latin typeface="Times New Roman" panose="02020603050405020304" pitchFamily="18" charset="0"/>
                <a:cs typeface="Times New Roman" panose="02020603050405020304" pitchFamily="18" charset="0"/>
              </a:rPr>
              <a:t>Thêm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một</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slide</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mới</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bằng</a:t>
            </a:r>
            <a:r>
              <a:rPr lang="es-BO" sz="2800" dirty="0">
                <a:latin typeface="Times New Roman" panose="02020603050405020304" pitchFamily="18" charset="0"/>
                <a:cs typeface="Times New Roman" panose="02020603050405020304" pitchFamily="18" charset="0"/>
              </a:rPr>
              <a:t> </a:t>
            </a:r>
            <a:endParaRPr lang="vi-VN" sz="2800" dirty="0" smtClean="0">
              <a:latin typeface="Times New Roman" panose="02020603050405020304" pitchFamily="18" charset="0"/>
              <a:cs typeface="Times New Roman" panose="02020603050405020304" pitchFamily="18" charset="0"/>
            </a:endParaRPr>
          </a:p>
          <a:p>
            <a:r>
              <a:rPr lang="es-BO" sz="2800" dirty="0" err="1" smtClean="0">
                <a:latin typeface="Times New Roman" panose="02020603050405020304" pitchFamily="18" charset="0"/>
                <a:cs typeface="Times New Roman" panose="02020603050405020304" pitchFamily="18" charset="0"/>
              </a:rPr>
              <a:t>Bước</a:t>
            </a:r>
            <a:r>
              <a:rPr lang="es-BO" sz="2800" dirty="0" smtClean="0">
                <a:latin typeface="Times New Roman" panose="02020603050405020304" pitchFamily="18" charset="0"/>
                <a:cs typeface="Times New Roman" panose="02020603050405020304" pitchFamily="18" charset="0"/>
              </a:rPr>
              <a:t> </a:t>
            </a:r>
            <a:r>
              <a:rPr lang="es-BO" sz="2800" dirty="0">
                <a:latin typeface="Times New Roman" panose="02020603050405020304" pitchFamily="18" charset="0"/>
                <a:cs typeface="Times New Roman" panose="02020603050405020304" pitchFamily="18" charset="0"/>
              </a:rPr>
              <a:t>4: </a:t>
            </a:r>
            <a:r>
              <a:rPr lang="es-BO" sz="2800" dirty="0" err="1">
                <a:latin typeface="Times New Roman" panose="02020603050405020304" pitchFamily="18" charset="0"/>
                <a:cs typeface="Times New Roman" panose="02020603050405020304" pitchFamily="18" charset="0"/>
              </a:rPr>
              <a:t>Chọn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hình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tam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từ</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tùy</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chọn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hình</a:t>
            </a:r>
            <a:r>
              <a:rPr lang="es-BO" sz="2800" dirty="0">
                <a:latin typeface="Times New Roman" panose="02020603050405020304" pitchFamily="18" charset="0"/>
                <a:cs typeface="Times New Roman" panose="02020603050405020304" pitchFamily="18" charset="0"/>
              </a:rPr>
              <a:t> </a:t>
            </a:r>
            <a:r>
              <a:rPr lang="es-BO" sz="2800" dirty="0" err="1" smtClean="0">
                <a:latin typeface="Times New Roman" panose="02020603050405020304" pitchFamily="18" charset="0"/>
                <a:cs typeface="Times New Roman" panose="02020603050405020304" pitchFamily="18" charset="0"/>
              </a:rPr>
              <a:t>dạng</a:t>
            </a:r>
            <a:r>
              <a:rPr lang="es-BO"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s-BO" sz="2800" dirty="0" err="1">
                <a:latin typeface="Times New Roman" panose="02020603050405020304" pitchFamily="18" charset="0"/>
                <a:cs typeface="Times New Roman" panose="02020603050405020304" pitchFamily="18" charset="0"/>
              </a:rPr>
              <a:t>Bước</a:t>
            </a:r>
            <a:r>
              <a:rPr lang="es-BO" sz="2800" dirty="0">
                <a:latin typeface="Times New Roman" panose="02020603050405020304" pitchFamily="18" charset="0"/>
                <a:cs typeface="Times New Roman" panose="02020603050405020304" pitchFamily="18" charset="0"/>
              </a:rPr>
              <a:t> 5: </a:t>
            </a:r>
            <a:r>
              <a:rPr lang="es-BO" sz="2800" dirty="0" err="1">
                <a:latin typeface="Times New Roman" panose="02020603050405020304" pitchFamily="18" charset="0"/>
                <a:cs typeface="Times New Roman" panose="02020603050405020304" pitchFamily="18" charset="0"/>
              </a:rPr>
              <a:t>Chọn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hình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tam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và</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sử</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dụng</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nút</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Format</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Shape</a:t>
            </a:r>
            <a:r>
              <a:rPr lang="es-BO"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p>
          <a:p>
            <a:r>
              <a:rPr lang="es-BO" sz="2800" dirty="0" err="1" smtClean="0">
                <a:latin typeface="Times New Roman" panose="02020603050405020304" pitchFamily="18" charset="0"/>
                <a:cs typeface="Times New Roman" panose="02020603050405020304" pitchFamily="18" charset="0"/>
              </a:rPr>
              <a:t>Bước</a:t>
            </a:r>
            <a:r>
              <a:rPr lang="es-BO" sz="2800" dirty="0" smtClean="0">
                <a:latin typeface="Times New Roman" panose="02020603050405020304" pitchFamily="18" charset="0"/>
                <a:cs typeface="Times New Roman" panose="02020603050405020304" pitchFamily="18" charset="0"/>
              </a:rPr>
              <a:t> </a:t>
            </a:r>
            <a:r>
              <a:rPr lang="es-BO" sz="2800" dirty="0">
                <a:latin typeface="Times New Roman" panose="02020603050405020304" pitchFamily="18" charset="0"/>
                <a:cs typeface="Times New Roman" panose="02020603050405020304" pitchFamily="18" charset="0"/>
              </a:rPr>
              <a:t>6: </a:t>
            </a:r>
            <a:r>
              <a:rPr lang="es-BO" sz="2800" dirty="0" err="1">
                <a:latin typeface="Times New Roman" panose="02020603050405020304" pitchFamily="18" charset="0"/>
                <a:cs typeface="Times New Roman" panose="02020603050405020304" pitchFamily="18" charset="0"/>
              </a:rPr>
              <a:t>Thêm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kích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thước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và</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diện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tích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của</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hình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tam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giác</a:t>
            </a:r>
            <a:r>
              <a:rPr lang="es-BO"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r>
              <a:rPr lang="es-BO"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s-BO" sz="2800" dirty="0" err="1">
                <a:latin typeface="Times New Roman" panose="02020603050405020304" pitchFamily="18" charset="0"/>
                <a:cs typeface="Times New Roman" panose="02020603050405020304" pitchFamily="18" charset="0"/>
              </a:rPr>
              <a:t>Bước</a:t>
            </a:r>
            <a:r>
              <a:rPr lang="es-BO" sz="2800" dirty="0">
                <a:latin typeface="Times New Roman" panose="02020603050405020304" pitchFamily="18" charset="0"/>
                <a:cs typeface="Times New Roman" panose="02020603050405020304" pitchFamily="18" charset="0"/>
              </a:rPr>
              <a:t> 7: </a:t>
            </a:r>
            <a:r>
              <a:rPr lang="es-BO" sz="2800" dirty="0" err="1">
                <a:latin typeface="Times New Roman" panose="02020603050405020304" pitchFamily="18" charset="0"/>
                <a:cs typeface="Times New Roman" panose="02020603050405020304" pitchFamily="18" charset="0"/>
              </a:rPr>
              <a:t>Thêm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bước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để</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tính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diện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tích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hình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tam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giác</a:t>
            </a:r>
            <a:r>
              <a:rPr lang="es-BO"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r>
              <a:rPr lang="es-BO"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s-BO" sz="2800" dirty="0" err="1">
                <a:latin typeface="Times New Roman" panose="02020603050405020304" pitchFamily="18" charset="0"/>
                <a:cs typeface="Times New Roman" panose="02020603050405020304" pitchFamily="18" charset="0"/>
              </a:rPr>
              <a:t>Bước</a:t>
            </a:r>
            <a:r>
              <a:rPr lang="es-BO" sz="2800" dirty="0">
                <a:latin typeface="Times New Roman" panose="02020603050405020304" pitchFamily="18" charset="0"/>
                <a:cs typeface="Times New Roman" panose="02020603050405020304" pitchFamily="18" charset="0"/>
              </a:rPr>
              <a:t> 8: </a:t>
            </a:r>
            <a:r>
              <a:rPr lang="es-BO" sz="2800" dirty="0" err="1">
                <a:latin typeface="Times New Roman" panose="02020603050405020304" pitchFamily="18" charset="0"/>
                <a:cs typeface="Times New Roman" panose="02020603050405020304" pitchFamily="18" charset="0"/>
              </a:rPr>
              <a:t>Thêm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ví</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dụ</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để</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minh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họa</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cách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tính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diện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tích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hình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tam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giác</a:t>
            </a:r>
            <a:r>
              <a:rPr lang="es-BO"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s-BO" sz="2800" dirty="0" err="1">
                <a:latin typeface="Times New Roman" panose="02020603050405020304" pitchFamily="18" charset="0"/>
                <a:cs typeface="Times New Roman" panose="02020603050405020304" pitchFamily="18" charset="0"/>
              </a:rPr>
              <a:t>Bước</a:t>
            </a:r>
            <a:r>
              <a:rPr lang="es-BO" sz="2800" dirty="0">
                <a:latin typeface="Times New Roman" panose="02020603050405020304" pitchFamily="18" charset="0"/>
                <a:cs typeface="Times New Roman" panose="02020603050405020304" pitchFamily="18" charset="0"/>
              </a:rPr>
              <a:t> 9: </a:t>
            </a:r>
            <a:r>
              <a:rPr lang="es-BO" sz="2800" dirty="0" err="1">
                <a:latin typeface="Times New Roman" panose="02020603050405020304" pitchFamily="18" charset="0"/>
                <a:cs typeface="Times New Roman" panose="02020603050405020304" pitchFamily="18" charset="0"/>
              </a:rPr>
              <a:t>Chèn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một</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hình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ảnh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minh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họa</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về</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hình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tam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giác</a:t>
            </a:r>
            <a:r>
              <a:rPr lang="es-BO"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p>
          <a:p>
            <a:r>
              <a:rPr lang="es-BO" sz="2800" dirty="0" err="1" smtClean="0">
                <a:latin typeface="Times New Roman" panose="02020603050405020304" pitchFamily="18" charset="0"/>
                <a:cs typeface="Times New Roman" panose="02020603050405020304" pitchFamily="18" charset="0"/>
              </a:rPr>
              <a:t>Bước</a:t>
            </a:r>
            <a:r>
              <a:rPr lang="es-BO" sz="2800" dirty="0" smtClean="0">
                <a:latin typeface="Times New Roman" panose="02020603050405020304" pitchFamily="18" charset="0"/>
                <a:cs typeface="Times New Roman" panose="02020603050405020304" pitchFamily="18" charset="0"/>
              </a:rPr>
              <a:t> </a:t>
            </a:r>
            <a:r>
              <a:rPr lang="es-BO" sz="2800" dirty="0">
                <a:latin typeface="Times New Roman" panose="02020603050405020304" pitchFamily="18" charset="0"/>
                <a:cs typeface="Times New Roman" panose="02020603050405020304" pitchFamily="18" charset="0"/>
              </a:rPr>
              <a:t>10: </a:t>
            </a:r>
            <a:r>
              <a:rPr lang="es-BO" sz="2800" dirty="0" err="1">
                <a:latin typeface="Times New Roman" panose="02020603050405020304" pitchFamily="18" charset="0"/>
                <a:cs typeface="Times New Roman" panose="02020603050405020304" pitchFamily="18" charset="0"/>
              </a:rPr>
              <a:t>Kiểm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tra</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lại</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lỗi</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chính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tả</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và</a:t>
            </a:r>
            <a:r>
              <a:rPr lang="es-BO" sz="2800" dirty="0">
                <a:latin typeface="Times New Roman" panose="02020603050405020304" pitchFamily="18" charset="0"/>
                <a:cs typeface="Times New Roman" panose="02020603050405020304" pitchFamily="18" charset="0"/>
              </a:rPr>
              <a:t> </a:t>
            </a:r>
            <a:r>
              <a:rPr lang="es-BO" sz="2800" dirty="0" err="1" smtClean="0">
                <a:latin typeface="Times New Roman" panose="02020603050405020304" pitchFamily="18" charset="0"/>
                <a:cs typeface="Times New Roman" panose="02020603050405020304" pitchFamily="18" charset="0"/>
              </a:rPr>
              <a:t>định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5284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34327" y="308343"/>
            <a:ext cx="11523345" cy="6200140"/>
          </a:xfrm>
          <a:prstGeom prst="roundRect">
            <a:avLst>
              <a:gd name="adj" fmla="val 5865"/>
            </a:avLst>
          </a:prstGeom>
          <a:pattFill prst="dkHorz">
            <a:fgClr>
              <a:srgbClr val="FFF4F7"/>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24" name="图片 23" descr="891646ff66a9457a0ed6ef4d4cf0a413"/>
          <p:cNvPicPr>
            <a:picLocks noChangeAspect="1"/>
          </p:cNvPicPr>
          <p:nvPr/>
        </p:nvPicPr>
        <p:blipFill>
          <a:blip r:embed="rId3"/>
          <a:stretch>
            <a:fillRect/>
          </a:stretch>
        </p:blipFill>
        <p:spPr>
          <a:xfrm flipH="1">
            <a:off x="431165" y="514985"/>
            <a:ext cx="996315" cy="996315"/>
          </a:xfrm>
          <a:prstGeom prst="rect">
            <a:avLst/>
          </a:prstGeom>
        </p:spPr>
      </p:pic>
      <p:sp>
        <p:nvSpPr>
          <p:cNvPr id="3" name="TextBox 2">
            <a:extLst>
              <a:ext uri="{FF2B5EF4-FFF2-40B4-BE49-F238E27FC236}">
                <a16:creationId xmlns:a16="http://schemas.microsoft.com/office/drawing/2014/main" id="{9D3E80B2-149D-3DD7-7B2D-D4E06F4B7923}"/>
              </a:ext>
            </a:extLst>
          </p:cNvPr>
          <p:cNvSpPr txBox="1"/>
          <p:nvPr/>
        </p:nvSpPr>
        <p:spPr>
          <a:xfrm>
            <a:off x="1524318" y="440191"/>
            <a:ext cx="10143275" cy="742511"/>
          </a:xfrm>
          <a:prstGeom prst="rect">
            <a:avLst/>
          </a:prstGeom>
          <a:noFill/>
        </p:spPr>
        <p:txBody>
          <a:bodyPr wrap="square">
            <a:spAutoFit/>
          </a:bodyPr>
          <a:lstStyle/>
          <a:p>
            <a:pPr algn="just">
              <a:lnSpc>
                <a:spcPct val="150000"/>
              </a:lnSpc>
            </a:pPr>
            <a:r>
              <a:rPr lang="es-BO" sz="3200" b="1" i="1" dirty="0">
                <a:solidFill>
                  <a:srgbClr val="FF0000"/>
                </a:solidFill>
                <a:latin typeface="Times New Roman" panose="02020603050405020304" pitchFamily="18" charset="0"/>
                <a:cs typeface="Times New Roman" panose="02020603050405020304" pitchFamily="18" charset="0"/>
              </a:rPr>
              <a:t>3.1.2. </a:t>
            </a:r>
            <a:r>
              <a:rPr lang="es-BO" sz="3200" b="1" i="1" dirty="0" err="1">
                <a:solidFill>
                  <a:srgbClr val="FF0000"/>
                </a:solidFill>
                <a:latin typeface="Times New Roman" panose="02020603050405020304" pitchFamily="18" charset="0"/>
                <a:cs typeface="Times New Roman" panose="02020603050405020304" pitchFamily="18" charset="0"/>
              </a:rPr>
              <a:t>Ứng</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dụng</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phần</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mềm</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thiết</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kế</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bài</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tập</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trực</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tuyến</a:t>
            </a:r>
            <a:endParaRPr lang="en-US" sz="4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6">
            <a:extLst>
              <a:ext uri="{FF2B5EF4-FFF2-40B4-BE49-F238E27FC236}">
                <a16:creationId xmlns:a16="http://schemas.microsoft.com/office/drawing/2014/main" id="{FA087ED8-EA69-42C7-C292-8E83F4591FB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81867" y="2057061"/>
            <a:ext cx="3764080" cy="3905660"/>
          </a:xfrm>
          <a:prstGeom prst="rect">
            <a:avLst/>
          </a:prstGeom>
        </p:spPr>
      </p:pic>
      <p:sp>
        <p:nvSpPr>
          <p:cNvPr id="7" name="TextBox 6">
            <a:extLst>
              <a:ext uri="{FF2B5EF4-FFF2-40B4-BE49-F238E27FC236}">
                <a16:creationId xmlns:a16="http://schemas.microsoft.com/office/drawing/2014/main" id="{DDC2BAC9-684D-32AE-0A9C-EB4331A0978B}"/>
              </a:ext>
            </a:extLst>
          </p:cNvPr>
          <p:cNvSpPr txBox="1"/>
          <p:nvPr/>
        </p:nvSpPr>
        <p:spPr>
          <a:xfrm>
            <a:off x="4729315" y="1100016"/>
            <a:ext cx="6723749" cy="4539191"/>
          </a:xfrm>
          <a:prstGeom prst="rect">
            <a:avLst/>
          </a:prstGeom>
          <a:noFill/>
        </p:spPr>
        <p:txBody>
          <a:bodyPr wrap="square">
            <a:spAutoFit/>
          </a:bodyPr>
          <a:lstStyle/>
          <a:p>
            <a:pPr>
              <a:lnSpc>
                <a:spcPct val="150000"/>
              </a:lnSpc>
            </a:pPr>
            <a:r>
              <a:rPr lang="es-BO" sz="2800" dirty="0" err="1">
                <a:latin typeface="Times New Roman" panose="02020603050405020304" pitchFamily="18" charset="0"/>
                <a:cs typeface="Times New Roman" panose="02020603050405020304" pitchFamily="18" charset="0"/>
              </a:rPr>
              <a:t>Giáo</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viên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có</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thể</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sử</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dụng</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phần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mềm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trực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tuyến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như</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Kahoot</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hoặc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Quizlet</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để</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tạo</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ra</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bài</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kiểm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tra</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trắc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nghiệm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hoặc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câu</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hỏi</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trả</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lời</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nhanh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công</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cụ</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này</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giúp</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tăng</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tính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tương</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tác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trong</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lớp</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học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giúp</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học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sinh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tham</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gia</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tích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cực</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hơn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và</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giúp</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giáo</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viên</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đánh</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giá</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hiệu</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quả</a:t>
            </a:r>
            <a:r>
              <a:rPr lang="es-BO" sz="2800" dirty="0">
                <a:latin typeface="Times New Roman" panose="02020603050405020304" pitchFamily="18" charset="0"/>
                <a:cs typeface="Times New Roman" panose="02020603050405020304" pitchFamily="18" charset="0"/>
              </a:rPr>
              <a:t> </a:t>
            </a:r>
            <a:r>
              <a:rPr lang="es-BO" sz="2800" dirty="0" err="1">
                <a:latin typeface="Times New Roman" panose="02020603050405020304" pitchFamily="18" charset="0"/>
                <a:cs typeface="Times New Roman" panose="02020603050405020304" pitchFamily="18" charset="0"/>
              </a:rPr>
              <a:t>hơn</a:t>
            </a:r>
            <a:r>
              <a:rPr lang="es-BO"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1810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34327" y="308343"/>
            <a:ext cx="11523345" cy="6200140"/>
          </a:xfrm>
          <a:prstGeom prst="roundRect">
            <a:avLst>
              <a:gd name="adj" fmla="val 5865"/>
            </a:avLst>
          </a:prstGeom>
          <a:pattFill prst="dkHorz">
            <a:fgClr>
              <a:srgbClr val="FFF4F7"/>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24" name="图片 23" descr="891646ff66a9457a0ed6ef4d4cf0a413"/>
          <p:cNvPicPr>
            <a:picLocks noChangeAspect="1"/>
          </p:cNvPicPr>
          <p:nvPr/>
        </p:nvPicPr>
        <p:blipFill>
          <a:blip r:embed="rId3"/>
          <a:stretch>
            <a:fillRect/>
          </a:stretch>
        </p:blipFill>
        <p:spPr>
          <a:xfrm flipH="1">
            <a:off x="431165" y="514985"/>
            <a:ext cx="996315" cy="996315"/>
          </a:xfrm>
          <a:prstGeom prst="rect">
            <a:avLst/>
          </a:prstGeom>
        </p:spPr>
      </p:pic>
      <p:sp>
        <p:nvSpPr>
          <p:cNvPr id="3" name="TextBox 2">
            <a:extLst>
              <a:ext uri="{FF2B5EF4-FFF2-40B4-BE49-F238E27FC236}">
                <a16:creationId xmlns:a16="http://schemas.microsoft.com/office/drawing/2014/main" id="{9D3E80B2-149D-3DD7-7B2D-D4E06F4B7923}"/>
              </a:ext>
            </a:extLst>
          </p:cNvPr>
          <p:cNvSpPr txBox="1"/>
          <p:nvPr/>
        </p:nvSpPr>
        <p:spPr>
          <a:xfrm>
            <a:off x="1524318" y="440191"/>
            <a:ext cx="10143275" cy="742511"/>
          </a:xfrm>
          <a:prstGeom prst="rect">
            <a:avLst/>
          </a:prstGeom>
          <a:noFill/>
        </p:spPr>
        <p:txBody>
          <a:bodyPr wrap="square">
            <a:spAutoFit/>
          </a:bodyPr>
          <a:lstStyle/>
          <a:p>
            <a:pPr algn="just">
              <a:lnSpc>
                <a:spcPct val="150000"/>
              </a:lnSpc>
            </a:pPr>
            <a:r>
              <a:rPr lang="es-BO" sz="3200" b="1" i="1" dirty="0">
                <a:solidFill>
                  <a:srgbClr val="FF0000"/>
                </a:solidFill>
                <a:latin typeface="Times New Roman" panose="02020603050405020304" pitchFamily="18" charset="0"/>
                <a:cs typeface="Times New Roman" panose="02020603050405020304" pitchFamily="18" charset="0"/>
              </a:rPr>
              <a:t>3.1.2. </a:t>
            </a:r>
            <a:r>
              <a:rPr lang="es-BO" sz="3200" b="1" i="1" dirty="0" err="1">
                <a:solidFill>
                  <a:srgbClr val="FF0000"/>
                </a:solidFill>
                <a:latin typeface="Times New Roman" panose="02020603050405020304" pitchFamily="18" charset="0"/>
                <a:cs typeface="Times New Roman" panose="02020603050405020304" pitchFamily="18" charset="0"/>
              </a:rPr>
              <a:t>Ứng</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dụng</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phần</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mềm</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thiết</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kế</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bài</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tập</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trực</a:t>
            </a:r>
            <a:r>
              <a:rPr lang="es-BO" sz="3200" b="1" i="1" dirty="0">
                <a:solidFill>
                  <a:srgbClr val="FF0000"/>
                </a:solidFill>
                <a:latin typeface="Times New Roman" panose="02020603050405020304" pitchFamily="18" charset="0"/>
                <a:cs typeface="Times New Roman" panose="02020603050405020304" pitchFamily="18" charset="0"/>
              </a:rPr>
              <a:t> </a:t>
            </a:r>
            <a:r>
              <a:rPr lang="es-BO" sz="3200" b="1" i="1" dirty="0" err="1">
                <a:solidFill>
                  <a:srgbClr val="FF0000"/>
                </a:solidFill>
                <a:latin typeface="Times New Roman" panose="02020603050405020304" pitchFamily="18" charset="0"/>
                <a:cs typeface="Times New Roman" panose="02020603050405020304" pitchFamily="18" charset="0"/>
              </a:rPr>
              <a:t>tuyến</a:t>
            </a:r>
            <a:endParaRPr lang="en-US" sz="4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DC2BAC9-684D-32AE-0A9C-EB4331A0978B}"/>
              </a:ext>
            </a:extLst>
          </p:cNvPr>
          <p:cNvSpPr txBox="1"/>
          <p:nvPr/>
        </p:nvSpPr>
        <p:spPr>
          <a:xfrm>
            <a:off x="431165" y="1100016"/>
            <a:ext cx="11021899" cy="5632311"/>
          </a:xfrm>
          <a:prstGeom prst="rect">
            <a:avLst/>
          </a:prstGeom>
          <a:noFill/>
        </p:spPr>
        <p:txBody>
          <a:bodyPr wrap="square">
            <a:spAutoFit/>
          </a:bodyPr>
          <a:lstStyle/>
          <a:p>
            <a:r>
              <a:rPr lang="es-BO" sz="2400" b="1" dirty="0" err="1">
                <a:latin typeface="Times New Roman" panose="02020603050405020304" pitchFamily="18" charset="0"/>
                <a:cs typeface="Times New Roman" panose="02020603050405020304" pitchFamily="18" charset="0"/>
              </a:rPr>
              <a:t>Ví</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dụ</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Để</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sử</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dụng</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phần</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mềm</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Quizlet</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để</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thiết</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kế</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bài</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tập</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Chia</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một</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số</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thập</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phân</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cho</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một</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số</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tự</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nhiên</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trong</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môn</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toán</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lớp</a:t>
            </a:r>
            <a:r>
              <a:rPr lang="es-BO" sz="2400" b="1" dirty="0">
                <a:latin typeface="Times New Roman" panose="02020603050405020304" pitchFamily="18" charset="0"/>
                <a:cs typeface="Times New Roman" panose="02020603050405020304" pitchFamily="18" charset="0"/>
              </a:rPr>
              <a:t> 5, </a:t>
            </a:r>
            <a:r>
              <a:rPr lang="es-BO" sz="2400" b="1" dirty="0" err="1">
                <a:latin typeface="Times New Roman" panose="02020603050405020304" pitchFamily="18" charset="0"/>
                <a:cs typeface="Times New Roman" panose="02020603050405020304" pitchFamily="18" charset="0"/>
              </a:rPr>
              <a:t>ta</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có</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thể</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làm</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theo</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các</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bước</a:t>
            </a:r>
            <a:r>
              <a:rPr lang="es-BO" sz="2400" b="1" dirty="0">
                <a:latin typeface="Times New Roman" panose="02020603050405020304" pitchFamily="18" charset="0"/>
                <a:cs typeface="Times New Roman" panose="02020603050405020304" pitchFamily="18" charset="0"/>
              </a:rPr>
              <a:t> </a:t>
            </a:r>
            <a:r>
              <a:rPr lang="es-BO" sz="2400" b="1" dirty="0" err="1">
                <a:latin typeface="Times New Roman" panose="02020603050405020304" pitchFamily="18" charset="0"/>
                <a:cs typeface="Times New Roman" panose="02020603050405020304" pitchFamily="18" charset="0"/>
              </a:rPr>
              <a:t>sau</a:t>
            </a:r>
            <a:r>
              <a:rPr lang="es-BO" sz="2400" b="1" dirty="0" smtClean="0">
                <a:latin typeface="Times New Roman" panose="02020603050405020304" pitchFamily="18" charset="0"/>
                <a:cs typeface="Times New Roman" panose="02020603050405020304" pitchFamily="18" charset="0"/>
              </a:rPr>
              <a:t>:</a:t>
            </a:r>
            <a:endParaRPr lang="vi-VN" sz="2400" b="1" dirty="0" smtClean="0">
              <a:latin typeface="Times New Roman" panose="02020603050405020304" pitchFamily="18" charset="0"/>
              <a:cs typeface="Times New Roman" panose="02020603050405020304" pitchFamily="18" charset="0"/>
            </a:endParaRPr>
          </a:p>
          <a:p>
            <a:r>
              <a:rPr lang="es-BO" sz="2400" dirty="0" err="1">
                <a:latin typeface="Times New Roman" panose="02020603050405020304" pitchFamily="18" charset="0"/>
                <a:cs typeface="Times New Roman" panose="02020603050405020304" pitchFamily="18" charset="0"/>
              </a:rPr>
              <a:t>Bước</a:t>
            </a:r>
            <a:r>
              <a:rPr lang="es-BO" sz="2400" dirty="0">
                <a:latin typeface="Times New Roman" panose="02020603050405020304" pitchFamily="18" charset="0"/>
                <a:cs typeface="Times New Roman" panose="02020603050405020304" pitchFamily="18" charset="0"/>
              </a:rPr>
              <a:t> 1: </a:t>
            </a:r>
            <a:r>
              <a:rPr lang="es-BO" sz="2400" dirty="0" err="1">
                <a:latin typeface="Times New Roman" panose="02020603050405020304" pitchFamily="18" charset="0"/>
                <a:cs typeface="Times New Roman" panose="02020603050405020304" pitchFamily="18" charset="0"/>
              </a:rPr>
              <a:t>Đăng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nhập</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vào</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tài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khoản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Quizlet</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của</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bạn</a:t>
            </a:r>
            <a:r>
              <a:rPr lang="es-BO"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s-BO" sz="2400" dirty="0" err="1" smtClean="0">
                <a:latin typeface="Times New Roman" panose="02020603050405020304" pitchFamily="18" charset="0"/>
                <a:cs typeface="Times New Roman" panose="02020603050405020304" pitchFamily="18" charset="0"/>
              </a:rPr>
              <a:t>Bước</a:t>
            </a:r>
            <a:r>
              <a:rPr lang="es-BO" sz="2400" dirty="0" smtClean="0">
                <a:latin typeface="Times New Roman" panose="02020603050405020304" pitchFamily="18" charset="0"/>
                <a:cs typeface="Times New Roman" panose="02020603050405020304" pitchFamily="18" charset="0"/>
              </a:rPr>
              <a:t> </a:t>
            </a:r>
            <a:r>
              <a:rPr lang="es-BO" sz="2400" dirty="0">
                <a:latin typeface="Times New Roman" panose="02020603050405020304" pitchFamily="18" charset="0"/>
                <a:cs typeface="Times New Roman" panose="02020603050405020304" pitchFamily="18" charset="0"/>
              </a:rPr>
              <a:t>2: </a:t>
            </a:r>
            <a:r>
              <a:rPr lang="es-BO" sz="2400" dirty="0" err="1">
                <a:latin typeface="Times New Roman" panose="02020603050405020304" pitchFamily="18" charset="0"/>
                <a:cs typeface="Times New Roman" panose="02020603050405020304" pitchFamily="18" charset="0"/>
              </a:rPr>
              <a:t>Nhấp</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vào</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nút</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Create</a:t>
            </a:r>
            <a:r>
              <a:rPr lang="es-BO" sz="2400" dirty="0">
                <a:latin typeface="Times New Roman" panose="02020603050405020304" pitchFamily="18" charset="0"/>
                <a:cs typeface="Times New Roman" panose="02020603050405020304" pitchFamily="18" charset="0"/>
              </a:rPr>
              <a:t>" ở </a:t>
            </a:r>
            <a:r>
              <a:rPr lang="es-BO" sz="2400" dirty="0" err="1">
                <a:latin typeface="Times New Roman" panose="02020603050405020304" pitchFamily="18" charset="0"/>
                <a:cs typeface="Times New Roman" panose="02020603050405020304" pitchFamily="18" charset="0"/>
              </a:rPr>
              <a:t>góc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trên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bên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phải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của</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trang</a:t>
            </a:r>
            <a:r>
              <a:rPr lang="es-BO" sz="2400" dirty="0">
                <a:latin typeface="Times New Roman" panose="02020603050405020304" pitchFamily="18" charset="0"/>
                <a:cs typeface="Times New Roman" panose="02020603050405020304" pitchFamily="18" charset="0"/>
              </a:rPr>
              <a:t> web </a:t>
            </a:r>
            <a:r>
              <a:rPr lang="es-BO" sz="2400" dirty="0" err="1">
                <a:latin typeface="Times New Roman" panose="02020603050405020304" pitchFamily="18" charset="0"/>
                <a:cs typeface="Times New Roman" panose="02020603050405020304" pitchFamily="18" charset="0"/>
              </a:rPr>
              <a:t>Quizlet</a:t>
            </a:r>
            <a:r>
              <a:rPr lang="es-BO"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s-BO" sz="2400" dirty="0" err="1" smtClean="0">
                <a:latin typeface="Times New Roman" panose="02020603050405020304" pitchFamily="18" charset="0"/>
                <a:cs typeface="Times New Roman" panose="02020603050405020304" pitchFamily="18" charset="0"/>
              </a:rPr>
              <a:t>Bước</a:t>
            </a:r>
            <a:r>
              <a:rPr lang="es-BO" sz="2400" dirty="0" smtClean="0">
                <a:latin typeface="Times New Roman" panose="02020603050405020304" pitchFamily="18" charset="0"/>
                <a:cs typeface="Times New Roman" panose="02020603050405020304" pitchFamily="18" charset="0"/>
              </a:rPr>
              <a:t> </a:t>
            </a:r>
            <a:r>
              <a:rPr lang="es-BO" sz="2400" dirty="0">
                <a:latin typeface="Times New Roman" panose="02020603050405020304" pitchFamily="18" charset="0"/>
                <a:cs typeface="Times New Roman" panose="02020603050405020304" pitchFamily="18" charset="0"/>
              </a:rPr>
              <a:t>3: </a:t>
            </a:r>
            <a:r>
              <a:rPr lang="es-BO" sz="2400" dirty="0" err="1">
                <a:latin typeface="Times New Roman" panose="02020603050405020304" pitchFamily="18" charset="0"/>
                <a:cs typeface="Times New Roman" panose="02020603050405020304" pitchFamily="18" charset="0"/>
              </a:rPr>
              <a:t>Chọn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Create</a:t>
            </a:r>
            <a:r>
              <a:rPr lang="es-BO" sz="2400" dirty="0">
                <a:latin typeface="Times New Roman" panose="02020603050405020304" pitchFamily="18" charset="0"/>
                <a:cs typeface="Times New Roman" panose="02020603050405020304" pitchFamily="18" charset="0"/>
              </a:rPr>
              <a:t> a </a:t>
            </a:r>
            <a:r>
              <a:rPr lang="es-BO" sz="2400" dirty="0" err="1">
                <a:latin typeface="Times New Roman" panose="02020603050405020304" pitchFamily="18" charset="0"/>
                <a:cs typeface="Times New Roman" panose="02020603050405020304" pitchFamily="18" charset="0"/>
              </a:rPr>
              <a:t>study</a:t>
            </a:r>
            <a:r>
              <a:rPr lang="es-BO" sz="2400" dirty="0">
                <a:latin typeface="Times New Roman" panose="02020603050405020304" pitchFamily="18" charset="0"/>
                <a:cs typeface="Times New Roman" panose="02020603050405020304" pitchFamily="18" charset="0"/>
              </a:rPr>
              <a:t> set" </a:t>
            </a:r>
            <a:r>
              <a:rPr lang="es-BO" sz="2400" dirty="0" err="1">
                <a:latin typeface="Times New Roman" panose="02020603050405020304" pitchFamily="18" charset="0"/>
                <a:cs typeface="Times New Roman" panose="02020603050405020304" pitchFamily="18" charset="0"/>
              </a:rPr>
              <a:t>để</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tạo</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một</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bộ</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câu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hỏi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mới</a:t>
            </a:r>
            <a:r>
              <a:rPr lang="es-BO"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s-BO" sz="2400" dirty="0" err="1">
                <a:latin typeface="Times New Roman" panose="02020603050405020304" pitchFamily="18" charset="0"/>
                <a:cs typeface="Times New Roman" panose="02020603050405020304" pitchFamily="18" charset="0"/>
              </a:rPr>
              <a:t>Bước</a:t>
            </a:r>
            <a:r>
              <a:rPr lang="es-BO" sz="2400" dirty="0">
                <a:latin typeface="Times New Roman" panose="02020603050405020304" pitchFamily="18" charset="0"/>
                <a:cs typeface="Times New Roman" panose="02020603050405020304" pitchFamily="18" charset="0"/>
              </a:rPr>
              <a:t> 4: </a:t>
            </a:r>
            <a:r>
              <a:rPr lang="es-BO" sz="2400" dirty="0" err="1">
                <a:latin typeface="Times New Roman" panose="02020603050405020304" pitchFamily="18" charset="0"/>
                <a:cs typeface="Times New Roman" panose="02020603050405020304" pitchFamily="18" charset="0"/>
              </a:rPr>
              <a:t>Đặt</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tên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cho</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bộ</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câu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hỏi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của</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bạn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và</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nhập</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bài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tập</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chia</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số</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thập</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phân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cho</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một</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số</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tự</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nhiên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vào</a:t>
            </a:r>
            <a:r>
              <a:rPr lang="es-BO" sz="2400" dirty="0">
                <a:latin typeface="Times New Roman" panose="02020603050405020304" pitchFamily="18" charset="0"/>
                <a:cs typeface="Times New Roman" panose="02020603050405020304" pitchFamily="18" charset="0"/>
              </a:rPr>
              <a:t> ô "</a:t>
            </a:r>
            <a:r>
              <a:rPr lang="es-BO" sz="2400" dirty="0" err="1">
                <a:latin typeface="Times New Roman" panose="02020603050405020304" pitchFamily="18" charset="0"/>
                <a:cs typeface="Times New Roman" panose="02020603050405020304" pitchFamily="18" charset="0"/>
              </a:rPr>
              <a:t>Term</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và</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Definition</a:t>
            </a:r>
            <a:r>
              <a:rPr lang="es-BO" sz="2400" dirty="0">
                <a:latin typeface="Times New Roman" panose="02020603050405020304" pitchFamily="18" charset="0"/>
                <a:cs typeface="Times New Roman" panose="02020603050405020304" pitchFamily="18" charset="0"/>
              </a:rPr>
              <a:t>". </a:t>
            </a:r>
            <a:endParaRPr lang="vi-VN" sz="2400" dirty="0" smtClean="0">
              <a:latin typeface="Times New Roman" panose="02020603050405020304" pitchFamily="18" charset="0"/>
              <a:cs typeface="Times New Roman" panose="02020603050405020304" pitchFamily="18" charset="0"/>
            </a:endParaRPr>
          </a:p>
          <a:p>
            <a:r>
              <a:rPr lang="es-BO" sz="2400" dirty="0" err="1">
                <a:latin typeface="Times New Roman" panose="02020603050405020304" pitchFamily="18" charset="0"/>
                <a:cs typeface="Times New Roman" panose="02020603050405020304" pitchFamily="18" charset="0"/>
              </a:rPr>
              <a:t>Bước</a:t>
            </a:r>
            <a:r>
              <a:rPr lang="es-BO" sz="2400" dirty="0">
                <a:latin typeface="Times New Roman" panose="02020603050405020304" pitchFamily="18" charset="0"/>
                <a:cs typeface="Times New Roman" panose="02020603050405020304" pitchFamily="18" charset="0"/>
              </a:rPr>
              <a:t> 5: </a:t>
            </a:r>
            <a:r>
              <a:rPr lang="es-BO" sz="2400" dirty="0" err="1">
                <a:latin typeface="Times New Roman" panose="02020603050405020304" pitchFamily="18" charset="0"/>
                <a:cs typeface="Times New Roman" panose="02020603050405020304" pitchFamily="18" charset="0"/>
              </a:rPr>
              <a:t>Tạo</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nhóm</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câu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hỏi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bằng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cách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sử</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dụng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tính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năng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Group</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và</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phân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loại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câu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hỏi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theo</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chủ</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đề</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hoặc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loại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câu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hỏi</a:t>
            </a:r>
            <a:r>
              <a:rPr lang="es-BO" sz="2400" dirty="0">
                <a:latin typeface="Times New Roman" panose="02020603050405020304" pitchFamily="18" charset="0"/>
                <a:cs typeface="Times New Roman" panose="02020603050405020304" pitchFamily="18" charset="0"/>
              </a:rPr>
              <a:t> </a:t>
            </a:r>
            <a:endParaRPr lang="vi-VN" sz="2400" dirty="0" smtClean="0">
              <a:latin typeface="Times New Roman" panose="02020603050405020304" pitchFamily="18" charset="0"/>
              <a:cs typeface="Times New Roman" panose="02020603050405020304" pitchFamily="18" charset="0"/>
            </a:endParaRPr>
          </a:p>
          <a:p>
            <a:r>
              <a:rPr lang="es-BO" sz="2400" dirty="0" err="1">
                <a:latin typeface="Times New Roman" panose="02020603050405020304" pitchFamily="18" charset="0"/>
                <a:cs typeface="Times New Roman" panose="02020603050405020304" pitchFamily="18" charset="0"/>
              </a:rPr>
              <a:t>Bước</a:t>
            </a:r>
            <a:r>
              <a:rPr lang="es-BO" sz="2400" dirty="0">
                <a:latin typeface="Times New Roman" panose="02020603050405020304" pitchFamily="18" charset="0"/>
                <a:cs typeface="Times New Roman" panose="02020603050405020304" pitchFamily="18" charset="0"/>
              </a:rPr>
              <a:t> 6: </a:t>
            </a:r>
            <a:r>
              <a:rPr lang="es-BO" sz="2400" dirty="0" err="1">
                <a:latin typeface="Times New Roman" panose="02020603050405020304" pitchFamily="18" charset="0"/>
                <a:cs typeface="Times New Roman" panose="02020603050405020304" pitchFamily="18" charset="0"/>
              </a:rPr>
              <a:t>Thêm</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hình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ảnh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hoặc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âm</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thanh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vào</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câu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hỏi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nếu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cần</a:t>
            </a:r>
            <a:r>
              <a:rPr lang="es-BO"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s-BO" sz="2400" dirty="0" err="1" smtClean="0">
                <a:latin typeface="Times New Roman" panose="02020603050405020304" pitchFamily="18" charset="0"/>
                <a:cs typeface="Times New Roman" panose="02020603050405020304" pitchFamily="18" charset="0"/>
              </a:rPr>
              <a:t>Bước</a:t>
            </a:r>
            <a:r>
              <a:rPr lang="es-BO" sz="2400" dirty="0" smtClean="0">
                <a:latin typeface="Times New Roman" panose="02020603050405020304" pitchFamily="18" charset="0"/>
                <a:cs typeface="Times New Roman" panose="02020603050405020304" pitchFamily="18" charset="0"/>
              </a:rPr>
              <a:t> </a:t>
            </a:r>
            <a:r>
              <a:rPr lang="es-BO" sz="2400" dirty="0">
                <a:latin typeface="Times New Roman" panose="02020603050405020304" pitchFamily="18" charset="0"/>
                <a:cs typeface="Times New Roman" panose="02020603050405020304" pitchFamily="18" charset="0"/>
              </a:rPr>
              <a:t>7: </a:t>
            </a:r>
            <a:r>
              <a:rPr lang="es-BO" sz="2400" dirty="0" err="1">
                <a:latin typeface="Times New Roman" panose="02020603050405020304" pitchFamily="18" charset="0"/>
                <a:cs typeface="Times New Roman" panose="02020603050405020304" pitchFamily="18" charset="0"/>
              </a:rPr>
              <a:t>Kiểm</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tra</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và</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chỉnh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sửa</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bộ</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câu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hỏi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của</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bạn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để</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đảm</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bảo</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rằng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nó</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hoàn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chỉnh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và</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không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có</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sai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sót</a:t>
            </a:r>
            <a:r>
              <a:rPr lang="es-BO"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s-BO" sz="2400" dirty="0" err="1" smtClean="0">
                <a:latin typeface="Times New Roman" panose="02020603050405020304" pitchFamily="18" charset="0"/>
                <a:cs typeface="Times New Roman" panose="02020603050405020304" pitchFamily="18" charset="0"/>
              </a:rPr>
              <a:t>Bước</a:t>
            </a:r>
            <a:r>
              <a:rPr lang="es-BO" sz="2400" dirty="0" smtClean="0">
                <a:latin typeface="Times New Roman" panose="02020603050405020304" pitchFamily="18" charset="0"/>
                <a:cs typeface="Times New Roman" panose="02020603050405020304" pitchFamily="18" charset="0"/>
              </a:rPr>
              <a:t> </a:t>
            </a:r>
            <a:r>
              <a:rPr lang="es-BO" sz="2400" dirty="0">
                <a:latin typeface="Times New Roman" panose="02020603050405020304" pitchFamily="18" charset="0"/>
                <a:cs typeface="Times New Roman" panose="02020603050405020304" pitchFamily="18" charset="0"/>
              </a:rPr>
              <a:t>8: </a:t>
            </a:r>
            <a:r>
              <a:rPr lang="es-BO" sz="2400" dirty="0" err="1">
                <a:latin typeface="Times New Roman" panose="02020603050405020304" pitchFamily="18" charset="0"/>
                <a:cs typeface="Times New Roman" panose="02020603050405020304" pitchFamily="18" charset="0"/>
              </a:rPr>
              <a:t>Lưu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bộ</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câu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hỏi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và</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sử</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dụng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chúng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để</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kiểm</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tra</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kiến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thức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của</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học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sinh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hoặc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chia</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sẻ</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bộ</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câu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hỏi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với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giáo</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viên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hoặc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học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sinh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khác</a:t>
            </a:r>
            <a:r>
              <a:rPr lang="es-BO"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13065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34327" y="308343"/>
            <a:ext cx="11523345" cy="6200140"/>
          </a:xfrm>
          <a:prstGeom prst="roundRect">
            <a:avLst>
              <a:gd name="adj" fmla="val 5865"/>
            </a:avLst>
          </a:prstGeom>
          <a:pattFill prst="dkHorz">
            <a:fgClr>
              <a:srgbClr val="FFF4F7"/>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24" name="图片 23" descr="891646ff66a9457a0ed6ef4d4cf0a413"/>
          <p:cNvPicPr>
            <a:picLocks noChangeAspect="1"/>
          </p:cNvPicPr>
          <p:nvPr/>
        </p:nvPicPr>
        <p:blipFill>
          <a:blip r:embed="rId3"/>
          <a:stretch>
            <a:fillRect/>
          </a:stretch>
        </p:blipFill>
        <p:spPr>
          <a:xfrm flipH="1">
            <a:off x="431165" y="514985"/>
            <a:ext cx="996315" cy="996315"/>
          </a:xfrm>
          <a:prstGeom prst="rect">
            <a:avLst/>
          </a:prstGeom>
        </p:spPr>
      </p:pic>
      <p:sp>
        <p:nvSpPr>
          <p:cNvPr id="3" name="TextBox 2">
            <a:extLst>
              <a:ext uri="{FF2B5EF4-FFF2-40B4-BE49-F238E27FC236}">
                <a16:creationId xmlns:a16="http://schemas.microsoft.com/office/drawing/2014/main" id="{9D3E80B2-149D-3DD7-7B2D-D4E06F4B7923}"/>
              </a:ext>
            </a:extLst>
          </p:cNvPr>
          <p:cNvSpPr txBox="1"/>
          <p:nvPr/>
        </p:nvSpPr>
        <p:spPr>
          <a:xfrm>
            <a:off x="1081867" y="88472"/>
            <a:ext cx="10997033" cy="738664"/>
          </a:xfrm>
          <a:prstGeom prst="rect">
            <a:avLst/>
          </a:prstGeom>
          <a:noFill/>
        </p:spPr>
        <p:txBody>
          <a:bodyPr wrap="square">
            <a:spAutoFit/>
          </a:bodyPr>
          <a:lstStyle/>
          <a:p>
            <a:pPr algn="just">
              <a:lnSpc>
                <a:spcPct val="150000"/>
              </a:lnSpc>
            </a:pPr>
            <a:r>
              <a:rPr lang="es-BO" sz="2800" b="1" i="1" dirty="0">
                <a:solidFill>
                  <a:srgbClr val="FF0000"/>
                </a:solidFill>
                <a:latin typeface="Times New Roman" panose="02020603050405020304" pitchFamily="18" charset="0"/>
                <a:cs typeface="Times New Roman" panose="02020603050405020304" pitchFamily="18" charset="0"/>
              </a:rPr>
              <a:t>3.1.3. </a:t>
            </a:r>
            <a:r>
              <a:rPr lang="es-BO" sz="2800" b="1" i="1" dirty="0" err="1">
                <a:solidFill>
                  <a:srgbClr val="FF0000"/>
                </a:solidFill>
                <a:latin typeface="Times New Roman" panose="02020603050405020304" pitchFamily="18" charset="0"/>
                <a:cs typeface="Times New Roman" panose="02020603050405020304" pitchFamily="18" charset="0"/>
              </a:rPr>
              <a:t>Ứng</a:t>
            </a:r>
            <a:r>
              <a:rPr lang="es-BO" sz="2800" b="1" i="1" dirty="0">
                <a:solidFill>
                  <a:srgbClr val="FF0000"/>
                </a:solidFill>
                <a:latin typeface="Times New Roman" panose="02020603050405020304" pitchFamily="18" charset="0"/>
                <a:cs typeface="Times New Roman" panose="02020603050405020304" pitchFamily="18" charset="0"/>
              </a:rPr>
              <a:t> </a:t>
            </a:r>
            <a:r>
              <a:rPr lang="es-BO" sz="2800" b="1" i="1" dirty="0" err="1">
                <a:solidFill>
                  <a:srgbClr val="FF0000"/>
                </a:solidFill>
                <a:latin typeface="Times New Roman" panose="02020603050405020304" pitchFamily="18" charset="0"/>
                <a:cs typeface="Times New Roman" panose="02020603050405020304" pitchFamily="18" charset="0"/>
              </a:rPr>
              <a:t>dụng</a:t>
            </a:r>
            <a:r>
              <a:rPr lang="es-BO" sz="2800" b="1" i="1" dirty="0">
                <a:solidFill>
                  <a:srgbClr val="FF0000"/>
                </a:solidFill>
                <a:latin typeface="Times New Roman" panose="02020603050405020304" pitchFamily="18" charset="0"/>
                <a:cs typeface="Times New Roman" panose="02020603050405020304" pitchFamily="18" charset="0"/>
              </a:rPr>
              <a:t> video </a:t>
            </a:r>
            <a:r>
              <a:rPr lang="es-BO" sz="2800" b="1" i="1" dirty="0" err="1">
                <a:solidFill>
                  <a:srgbClr val="FF0000"/>
                </a:solidFill>
                <a:latin typeface="Times New Roman" panose="02020603050405020304" pitchFamily="18" charset="0"/>
                <a:cs typeface="Times New Roman" panose="02020603050405020304" pitchFamily="18" charset="0"/>
              </a:rPr>
              <a:t>và</a:t>
            </a:r>
            <a:r>
              <a:rPr lang="es-BO" sz="2800" b="1" i="1" dirty="0">
                <a:solidFill>
                  <a:srgbClr val="FF0000"/>
                </a:solidFill>
                <a:latin typeface="Times New Roman" panose="02020603050405020304" pitchFamily="18" charset="0"/>
                <a:cs typeface="Times New Roman" panose="02020603050405020304" pitchFamily="18" charset="0"/>
              </a:rPr>
              <a:t> </a:t>
            </a:r>
            <a:r>
              <a:rPr lang="es-BO" sz="2800" b="1" i="1" dirty="0" err="1">
                <a:solidFill>
                  <a:srgbClr val="FF0000"/>
                </a:solidFill>
                <a:latin typeface="Times New Roman" panose="02020603050405020304" pitchFamily="18" charset="0"/>
                <a:cs typeface="Times New Roman" panose="02020603050405020304" pitchFamily="18" charset="0"/>
              </a:rPr>
              <a:t>hình</a:t>
            </a:r>
            <a:r>
              <a:rPr lang="es-BO" sz="2800" b="1" i="1" dirty="0">
                <a:solidFill>
                  <a:srgbClr val="FF0000"/>
                </a:solidFill>
                <a:latin typeface="Times New Roman" panose="02020603050405020304" pitchFamily="18" charset="0"/>
                <a:cs typeface="Times New Roman" panose="02020603050405020304" pitchFamily="18" charset="0"/>
              </a:rPr>
              <a:t> </a:t>
            </a:r>
            <a:r>
              <a:rPr lang="es-BO" sz="2800" b="1" i="1" dirty="0" err="1">
                <a:solidFill>
                  <a:srgbClr val="FF0000"/>
                </a:solidFill>
                <a:latin typeface="Times New Roman" panose="02020603050405020304" pitchFamily="18" charset="0"/>
                <a:cs typeface="Times New Roman" panose="02020603050405020304" pitchFamily="18" charset="0"/>
              </a:rPr>
              <a:t>ảnh</a:t>
            </a:r>
            <a:r>
              <a:rPr lang="es-BO" sz="2800" b="1" i="1" dirty="0">
                <a:solidFill>
                  <a:srgbClr val="FF0000"/>
                </a:solidFill>
                <a:latin typeface="Times New Roman" panose="02020603050405020304" pitchFamily="18" charset="0"/>
                <a:cs typeface="Times New Roman" panose="02020603050405020304" pitchFamily="18" charset="0"/>
              </a:rPr>
              <a:t> </a:t>
            </a:r>
            <a:r>
              <a:rPr lang="es-BO" sz="2800" b="1" i="1" dirty="0" err="1">
                <a:solidFill>
                  <a:srgbClr val="FF0000"/>
                </a:solidFill>
                <a:latin typeface="Times New Roman" panose="02020603050405020304" pitchFamily="18" charset="0"/>
                <a:cs typeface="Times New Roman" panose="02020603050405020304" pitchFamily="18" charset="0"/>
              </a:rPr>
              <a:t>động</a:t>
            </a:r>
            <a:r>
              <a:rPr lang="es-BO" sz="2800" b="1" i="1" dirty="0">
                <a:solidFill>
                  <a:srgbClr val="FF0000"/>
                </a:solidFill>
                <a:latin typeface="Times New Roman" panose="02020603050405020304" pitchFamily="18" charset="0"/>
                <a:cs typeface="Times New Roman" panose="02020603050405020304" pitchFamily="18" charset="0"/>
              </a:rPr>
              <a:t> </a:t>
            </a:r>
            <a:r>
              <a:rPr lang="es-BO" sz="2800" b="1" i="1" dirty="0" err="1">
                <a:solidFill>
                  <a:srgbClr val="FF0000"/>
                </a:solidFill>
                <a:latin typeface="Times New Roman" panose="02020603050405020304" pitchFamily="18" charset="0"/>
                <a:cs typeface="Times New Roman" panose="02020603050405020304" pitchFamily="18" charset="0"/>
              </a:rPr>
              <a:t>để</a:t>
            </a:r>
            <a:r>
              <a:rPr lang="es-BO" sz="2800" b="1" i="1" dirty="0">
                <a:solidFill>
                  <a:srgbClr val="FF0000"/>
                </a:solidFill>
                <a:latin typeface="Times New Roman" panose="02020603050405020304" pitchFamily="18" charset="0"/>
                <a:cs typeface="Times New Roman" panose="02020603050405020304" pitchFamily="18" charset="0"/>
              </a:rPr>
              <a:t> </a:t>
            </a:r>
            <a:r>
              <a:rPr lang="es-BO" sz="2800" b="1" i="1" dirty="0" err="1">
                <a:solidFill>
                  <a:srgbClr val="FF0000"/>
                </a:solidFill>
                <a:latin typeface="Times New Roman" panose="02020603050405020304" pitchFamily="18" charset="0"/>
                <a:cs typeface="Times New Roman" panose="02020603050405020304" pitchFamily="18" charset="0"/>
              </a:rPr>
              <a:t>giải</a:t>
            </a:r>
            <a:r>
              <a:rPr lang="es-BO" sz="2800" b="1" i="1" dirty="0">
                <a:solidFill>
                  <a:srgbClr val="FF0000"/>
                </a:solidFill>
                <a:latin typeface="Times New Roman" panose="02020603050405020304" pitchFamily="18" charset="0"/>
                <a:cs typeface="Times New Roman" panose="02020603050405020304" pitchFamily="18" charset="0"/>
              </a:rPr>
              <a:t> </a:t>
            </a:r>
            <a:r>
              <a:rPr lang="es-BO" sz="2800" b="1" i="1" dirty="0" err="1">
                <a:solidFill>
                  <a:srgbClr val="FF0000"/>
                </a:solidFill>
                <a:latin typeface="Times New Roman" panose="02020603050405020304" pitchFamily="18" charset="0"/>
                <a:cs typeface="Times New Roman" panose="02020603050405020304" pitchFamily="18" charset="0"/>
              </a:rPr>
              <a:t>thích</a:t>
            </a:r>
            <a:r>
              <a:rPr lang="es-BO" sz="2800" b="1" i="1" dirty="0">
                <a:solidFill>
                  <a:srgbClr val="FF0000"/>
                </a:solidFill>
                <a:latin typeface="Times New Roman" panose="02020603050405020304" pitchFamily="18" charset="0"/>
                <a:cs typeface="Times New Roman" panose="02020603050405020304" pitchFamily="18" charset="0"/>
              </a:rPr>
              <a:t> </a:t>
            </a:r>
            <a:r>
              <a:rPr lang="es-BO" sz="2800" b="1" i="1" dirty="0" err="1">
                <a:solidFill>
                  <a:srgbClr val="FF0000"/>
                </a:solidFill>
                <a:latin typeface="Times New Roman" panose="02020603050405020304" pitchFamily="18" charset="0"/>
                <a:cs typeface="Times New Roman" panose="02020603050405020304" pitchFamily="18" charset="0"/>
              </a:rPr>
              <a:t>khái</a:t>
            </a:r>
            <a:r>
              <a:rPr lang="es-BO" sz="2800" b="1" i="1" dirty="0">
                <a:solidFill>
                  <a:srgbClr val="FF0000"/>
                </a:solidFill>
                <a:latin typeface="Times New Roman" panose="02020603050405020304" pitchFamily="18" charset="0"/>
                <a:cs typeface="Times New Roman" panose="02020603050405020304" pitchFamily="18" charset="0"/>
              </a:rPr>
              <a:t> </a:t>
            </a:r>
            <a:r>
              <a:rPr lang="es-BO" sz="2800" b="1" i="1" dirty="0" err="1">
                <a:solidFill>
                  <a:srgbClr val="FF0000"/>
                </a:solidFill>
                <a:latin typeface="Times New Roman" panose="02020603050405020304" pitchFamily="18" charset="0"/>
                <a:cs typeface="Times New Roman" panose="02020603050405020304" pitchFamily="18" charset="0"/>
              </a:rPr>
              <a:t>niệm</a:t>
            </a:r>
            <a:r>
              <a:rPr lang="es-BO" sz="2800" b="1" i="1" dirty="0">
                <a:solidFill>
                  <a:srgbClr val="FF0000"/>
                </a:solidFill>
                <a:latin typeface="Times New Roman" panose="02020603050405020304" pitchFamily="18" charset="0"/>
                <a:cs typeface="Times New Roman" panose="02020603050405020304" pitchFamily="18" charset="0"/>
              </a:rPr>
              <a:t> </a:t>
            </a:r>
            <a:r>
              <a:rPr lang="es-BO" sz="2800" b="1" i="1" dirty="0" err="1">
                <a:solidFill>
                  <a:srgbClr val="FF0000"/>
                </a:solidFill>
                <a:latin typeface="Times New Roman" panose="02020603050405020304" pitchFamily="18" charset="0"/>
                <a:cs typeface="Times New Roman" panose="02020603050405020304" pitchFamily="18" charset="0"/>
              </a:rPr>
              <a:t>toán</a:t>
            </a:r>
            <a:r>
              <a:rPr lang="es-BO" sz="2800" b="1" i="1" dirty="0">
                <a:solidFill>
                  <a:srgbClr val="FF0000"/>
                </a:solidFill>
                <a:latin typeface="Times New Roman" panose="02020603050405020304" pitchFamily="18" charset="0"/>
                <a:cs typeface="Times New Roman" panose="02020603050405020304" pitchFamily="18" charset="0"/>
              </a:rPr>
              <a:t> </a:t>
            </a:r>
            <a:r>
              <a:rPr lang="es-BO" sz="2800" b="1" i="1" dirty="0" err="1">
                <a:solidFill>
                  <a:srgbClr val="FF0000"/>
                </a:solidFill>
                <a:latin typeface="Times New Roman" panose="02020603050405020304" pitchFamily="18" charset="0"/>
                <a:cs typeface="Times New Roman" panose="02020603050405020304" pitchFamily="18" charset="0"/>
              </a:rPr>
              <a:t>học</a:t>
            </a:r>
            <a:endParaRPr lang="en-US" sz="6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6">
            <a:extLst>
              <a:ext uri="{FF2B5EF4-FFF2-40B4-BE49-F238E27FC236}">
                <a16:creationId xmlns:a16="http://schemas.microsoft.com/office/drawing/2014/main" id="{FA087ED8-EA69-42C7-C292-8E83F4591FB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81867" y="2057061"/>
            <a:ext cx="3764080" cy="3905660"/>
          </a:xfrm>
          <a:prstGeom prst="rect">
            <a:avLst/>
          </a:prstGeom>
        </p:spPr>
      </p:pic>
      <p:sp>
        <p:nvSpPr>
          <p:cNvPr id="7" name="TextBox 6">
            <a:extLst>
              <a:ext uri="{FF2B5EF4-FFF2-40B4-BE49-F238E27FC236}">
                <a16:creationId xmlns:a16="http://schemas.microsoft.com/office/drawing/2014/main" id="{DDC2BAC9-684D-32AE-0A9C-EB4331A0978B}"/>
              </a:ext>
            </a:extLst>
          </p:cNvPr>
          <p:cNvSpPr txBox="1"/>
          <p:nvPr/>
        </p:nvSpPr>
        <p:spPr>
          <a:xfrm>
            <a:off x="4729315" y="1100016"/>
            <a:ext cx="6723749" cy="5174493"/>
          </a:xfrm>
          <a:prstGeom prst="rect">
            <a:avLst/>
          </a:prstGeom>
          <a:noFill/>
        </p:spPr>
        <p:txBody>
          <a:bodyPr wrap="square">
            <a:spAutoFit/>
          </a:bodyPr>
          <a:lstStyle/>
          <a:p>
            <a:pPr>
              <a:lnSpc>
                <a:spcPct val="150000"/>
              </a:lnSpc>
            </a:pPr>
            <a:r>
              <a:rPr lang="es-BO" sz="3200" dirty="0" err="1">
                <a:latin typeface="Times New Roman" panose="02020603050405020304" pitchFamily="18" charset="0"/>
                <a:cs typeface="Times New Roman" panose="02020603050405020304" pitchFamily="18" charset="0"/>
              </a:rPr>
              <a:t>Sử</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dụng</a:t>
            </a:r>
            <a:r>
              <a:rPr lang="es-BO" sz="3200" dirty="0">
                <a:latin typeface="Times New Roman" panose="02020603050405020304" pitchFamily="18" charset="0"/>
                <a:cs typeface="Times New Roman" panose="02020603050405020304" pitchFamily="18" charset="0"/>
              </a:rPr>
              <a:t> video </a:t>
            </a:r>
            <a:r>
              <a:rPr lang="es-BO" sz="3200" dirty="0" err="1">
                <a:latin typeface="Times New Roman" panose="02020603050405020304" pitchFamily="18" charset="0"/>
                <a:cs typeface="Times New Roman" panose="02020603050405020304" pitchFamily="18" charset="0"/>
              </a:rPr>
              <a:t>và</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hình</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ảnh</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động</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là</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một</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phương</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pháp</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rất</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hiệu</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quả</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để</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giúp</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học</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sinh</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hiểu</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và</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hứng</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thú</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với</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môn</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Toán</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Giáo</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viên</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có</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thể</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sử</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dụng</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các</a:t>
            </a:r>
            <a:r>
              <a:rPr lang="es-BO" sz="3200" dirty="0">
                <a:latin typeface="Times New Roman" panose="02020603050405020304" pitchFamily="18" charset="0"/>
                <a:cs typeface="Times New Roman" panose="02020603050405020304" pitchFamily="18" charset="0"/>
              </a:rPr>
              <a:t> video </a:t>
            </a:r>
            <a:r>
              <a:rPr lang="es-BO" sz="3200" dirty="0" err="1">
                <a:latin typeface="Times New Roman" panose="02020603050405020304" pitchFamily="18" charset="0"/>
                <a:cs typeface="Times New Roman" panose="02020603050405020304" pitchFamily="18" charset="0"/>
              </a:rPr>
              <a:t>và</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hình</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ảnh</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động</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để</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giải</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thích</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các</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khái</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niệm</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toán</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học</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khó</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hiểu</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một</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cách</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trực</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quan</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và</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sinh</a:t>
            </a:r>
            <a:r>
              <a:rPr lang="es-BO" sz="3200" dirty="0">
                <a:latin typeface="Times New Roman" panose="02020603050405020304" pitchFamily="18" charset="0"/>
                <a:cs typeface="Times New Roman" panose="02020603050405020304" pitchFamily="18" charset="0"/>
              </a:rPr>
              <a:t> </a:t>
            </a:r>
            <a:r>
              <a:rPr lang="es-BO" sz="3200" dirty="0" err="1">
                <a:latin typeface="Times New Roman" panose="02020603050405020304" pitchFamily="18" charset="0"/>
                <a:cs typeface="Times New Roman" panose="02020603050405020304" pitchFamily="18" charset="0"/>
              </a:rPr>
              <a:t>động</a:t>
            </a:r>
            <a:r>
              <a:rPr lang="es-BO" sz="32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4272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11" y="272955"/>
            <a:ext cx="11112007" cy="66741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1" y="1611136"/>
            <a:ext cx="12192000" cy="6203794"/>
          </a:xfrm>
          <a:prstGeom prst="rect">
            <a:avLst/>
          </a:prstGeom>
        </p:spPr>
      </p:pic>
      <p:sp>
        <p:nvSpPr>
          <p:cNvPr id="3" name="Rectangle: Rounded Corners 155">
            <a:extLst>
              <a:ext uri="{FF2B5EF4-FFF2-40B4-BE49-F238E27FC236}">
                <a16:creationId xmlns:a16="http://schemas.microsoft.com/office/drawing/2014/main" id="{0A100E29-A785-43AC-AE47-CA6A4D15BBA0}"/>
              </a:ext>
            </a:extLst>
          </p:cNvPr>
          <p:cNvSpPr/>
          <p:nvPr/>
        </p:nvSpPr>
        <p:spPr>
          <a:xfrm>
            <a:off x="1422400" y="1752600"/>
            <a:ext cx="9652000" cy="2667000"/>
          </a:xfrm>
          <a:prstGeom prst="roundRect">
            <a:avLst>
              <a:gd name="adj" fmla="val 10270"/>
            </a:avLst>
          </a:prstGeom>
          <a:solidFill>
            <a:srgbClr val="B8F9A9"/>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n w="76200">
                <a:solidFill>
                  <a:srgbClr val="434343"/>
                </a:solidFill>
              </a:ln>
              <a:solidFill>
                <a:srgbClr val="FFFFFF"/>
              </a:solidFill>
              <a:latin typeface="Arial"/>
            </a:endParaRPr>
          </a:p>
        </p:txBody>
      </p:sp>
      <p:sp>
        <p:nvSpPr>
          <p:cNvPr id="5" name="Content Placeholder 2"/>
          <p:cNvSpPr txBox="1">
            <a:spLocks/>
          </p:cNvSpPr>
          <p:nvPr/>
        </p:nvSpPr>
        <p:spPr>
          <a:xfrm>
            <a:off x="1727200" y="2238448"/>
            <a:ext cx="9042400" cy="2743200"/>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2400" b="1" dirty="0">
                <a:solidFill>
                  <a:srgbClr val="002060"/>
                </a:solidFill>
                <a:latin typeface="Arial" pitchFamily="34" charset="0"/>
                <a:cs typeface="Arial" pitchFamily="34" charset="0"/>
              </a:rPr>
              <a:t>BÁO CÁO</a:t>
            </a:r>
          </a:p>
          <a:p>
            <a:pPr marL="0" indent="0" algn="ctr">
              <a:spcBef>
                <a:spcPts val="0"/>
              </a:spcBef>
              <a:buNone/>
            </a:pPr>
            <a:r>
              <a:rPr lang="nl-NL" b="1" dirty="0" smtClean="0"/>
              <a:t>ỨNG DỤNG CÔNG NGHỆ THÔNG TIN VÀO DẠY MÔN TOÁN LỚP 5</a:t>
            </a:r>
            <a:endParaRPr lang="vi-VN" sz="2000" b="1" dirty="0" smtClean="0">
              <a:solidFill>
                <a:srgbClr val="002060"/>
              </a:solidFill>
              <a:latin typeface="Arial" pitchFamily="34" charset="0"/>
              <a:cs typeface="Arial"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283" y="0"/>
            <a:ext cx="3088385" cy="232238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6003" y="838764"/>
            <a:ext cx="2123748" cy="1156263"/>
          </a:xfrm>
          <a:prstGeom prst="rect">
            <a:avLst/>
          </a:prstGeom>
        </p:spPr>
      </p:pic>
    </p:spTree>
    <p:extLst>
      <p:ext uri="{BB962C8B-B14F-4D97-AF65-F5344CB8AC3E}">
        <p14:creationId xmlns:p14="http://schemas.microsoft.com/office/powerpoint/2010/main" val="413042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34645" y="328930"/>
            <a:ext cx="11523345" cy="6200140"/>
          </a:xfrm>
          <a:prstGeom prst="roundRect">
            <a:avLst>
              <a:gd name="adj" fmla="val 5865"/>
            </a:avLst>
          </a:prstGeom>
          <a:pattFill prst="dkHorz">
            <a:fgClr>
              <a:srgbClr val="FFF4F7"/>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24" name="图片 23" descr="891646ff66a9457a0ed6ef4d4cf0a413"/>
          <p:cNvPicPr>
            <a:picLocks noChangeAspect="1"/>
          </p:cNvPicPr>
          <p:nvPr/>
        </p:nvPicPr>
        <p:blipFill>
          <a:blip r:embed="rId7"/>
          <a:stretch>
            <a:fillRect/>
          </a:stretch>
        </p:blipFill>
        <p:spPr>
          <a:xfrm flipH="1">
            <a:off x="431165" y="514985"/>
            <a:ext cx="996315" cy="996315"/>
          </a:xfrm>
          <a:prstGeom prst="rect">
            <a:avLst/>
          </a:prstGeom>
        </p:spPr>
      </p:pic>
      <p:sp>
        <p:nvSpPr>
          <p:cNvPr id="15" name="PA-文本框 3">
            <a:extLst>
              <a:ext uri="{FF2B5EF4-FFF2-40B4-BE49-F238E27FC236}">
                <a16:creationId xmlns:a16="http://schemas.microsoft.com/office/drawing/2014/main" id="{B03154FC-90E5-496D-A613-613E219028E4}"/>
              </a:ext>
            </a:extLst>
          </p:cNvPr>
          <p:cNvSpPr txBox="1"/>
          <p:nvPr>
            <p:custDataLst>
              <p:tags r:id="rId1"/>
            </p:custDataLst>
          </p:nvPr>
        </p:nvSpPr>
        <p:spPr>
          <a:xfrm>
            <a:off x="2070100" y="2600383"/>
            <a:ext cx="8465772" cy="843821"/>
          </a:xfrm>
          <a:prstGeom prst="rect">
            <a:avLst/>
          </a:prstGeom>
        </p:spPr>
        <p:txBody>
          <a:bodyPr wrap="square">
            <a:spAutoFit/>
          </a:bodyPr>
          <a:lstStyle>
            <a:defPPr>
              <a:defRPr lang="zh-CN"/>
            </a:defPPr>
            <a:lvl1pPr>
              <a:defRPr sz="2400" b="1" kern="100">
                <a:solidFill>
                  <a:schemeClr val="accent2"/>
                </a:solidFill>
                <a:latin typeface="微软雅黑" panose="020B0503020204020204" pitchFamily="34" charset="-122"/>
                <a:ea typeface="微软雅黑" panose="020B0503020204020204" pitchFamily="34" charset="-122"/>
              </a:defRPr>
            </a:lvl1pPr>
            <a:lvl2pPr eaLnBrk="1" hangingPunct="1">
              <a:defRPr sz="2400">
                <a:solidFill>
                  <a:schemeClr val="tx2"/>
                </a:solidFill>
                <a:ea typeface="微软雅黑" pitchFamily="34" charset="-122"/>
              </a:defRPr>
            </a:lvl2pPr>
            <a:lvl3pPr eaLnBrk="1" hangingPunct="1">
              <a:defRPr sz="2400">
                <a:solidFill>
                  <a:schemeClr val="tx2"/>
                </a:solidFill>
                <a:ea typeface="微软雅黑" pitchFamily="34" charset="-122"/>
              </a:defRPr>
            </a:lvl3pPr>
            <a:lvl4pPr eaLnBrk="1" hangingPunct="1">
              <a:defRPr sz="2400">
                <a:solidFill>
                  <a:schemeClr val="tx2"/>
                </a:solidFill>
                <a:ea typeface="微软雅黑" pitchFamily="34" charset="-122"/>
              </a:defRPr>
            </a:lvl4pPr>
            <a:lvl5pPr eaLnBrk="1" hangingPunct="1">
              <a:defRPr sz="2400">
                <a:solidFill>
                  <a:schemeClr val="tx2"/>
                </a:solidFill>
                <a:ea typeface="微软雅黑" pitchFamily="34" charset="-122"/>
              </a:defRPr>
            </a:lvl5pPr>
            <a:lvl6pPr marL="457200" fontAlgn="base">
              <a:spcBef>
                <a:spcPct val="0"/>
              </a:spcBef>
              <a:spcAft>
                <a:spcPct val="0"/>
              </a:spcAft>
              <a:defRPr sz="2400">
                <a:solidFill>
                  <a:schemeClr val="tx2"/>
                </a:solidFill>
                <a:ea typeface="微软雅黑" pitchFamily="34" charset="-122"/>
              </a:defRPr>
            </a:lvl6pPr>
            <a:lvl7pPr marL="914400" fontAlgn="base">
              <a:spcBef>
                <a:spcPct val="0"/>
              </a:spcBef>
              <a:spcAft>
                <a:spcPct val="0"/>
              </a:spcAft>
              <a:defRPr sz="2400">
                <a:solidFill>
                  <a:schemeClr val="tx2"/>
                </a:solidFill>
                <a:ea typeface="微软雅黑" pitchFamily="34" charset="-122"/>
              </a:defRPr>
            </a:lvl7pPr>
            <a:lvl8pPr marL="1371600" fontAlgn="base">
              <a:spcBef>
                <a:spcPct val="0"/>
              </a:spcBef>
              <a:spcAft>
                <a:spcPct val="0"/>
              </a:spcAft>
              <a:defRPr sz="2400">
                <a:solidFill>
                  <a:schemeClr val="tx2"/>
                </a:solidFill>
                <a:ea typeface="微软雅黑" pitchFamily="34" charset="-122"/>
              </a:defRPr>
            </a:lvl8pPr>
            <a:lvl9pPr marL="1828800" fontAlgn="base">
              <a:spcBef>
                <a:spcPct val="0"/>
              </a:spcBef>
              <a:spcAft>
                <a:spcPct val="0"/>
              </a:spcAft>
              <a:defRPr sz="2400">
                <a:solidFill>
                  <a:schemeClr val="tx2"/>
                </a:solidFill>
                <a:ea typeface="微软雅黑" pitchFamily="34" charset="-122"/>
              </a:defRPr>
            </a:lvl9pPr>
          </a:lstStyle>
          <a:p>
            <a:pPr defTabSz="914034" fontAlgn="base">
              <a:lnSpc>
                <a:spcPct val="130000"/>
              </a:lnSpc>
              <a:spcBef>
                <a:spcPct val="0"/>
              </a:spcBef>
              <a:spcAft>
                <a:spcPct val="0"/>
              </a:spcAft>
              <a:defRPr/>
            </a:pP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健康是一种</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身体上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精神上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和</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社会适应上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的完好状态，而不是没有疾病及虚弱现象。</a:t>
            </a:r>
          </a:p>
        </p:txBody>
      </p:sp>
      <p:grpSp>
        <p:nvGrpSpPr>
          <p:cNvPr id="5" name="PA-组合 35">
            <a:extLst>
              <a:ext uri="{FF2B5EF4-FFF2-40B4-BE49-F238E27FC236}">
                <a16:creationId xmlns:a16="http://schemas.microsoft.com/office/drawing/2014/main" id="{1617EBE3-5560-FE5C-E5B7-F67A71AD9812}"/>
              </a:ext>
            </a:extLst>
          </p:cNvPr>
          <p:cNvGrpSpPr/>
          <p:nvPr>
            <p:custDataLst>
              <p:tags r:id="rId2"/>
            </p:custDataLst>
          </p:nvPr>
        </p:nvGrpSpPr>
        <p:grpSpPr>
          <a:xfrm flipH="1">
            <a:off x="560439" y="1803969"/>
            <a:ext cx="4758635" cy="1592827"/>
            <a:chOff x="3275476" y="1875335"/>
            <a:chExt cx="7619976" cy="1988358"/>
          </a:xfrm>
        </p:grpSpPr>
        <p:sp>
          <p:nvSpPr>
            <p:cNvPr id="6" name="PA-矩形 51">
              <a:extLst>
                <a:ext uri="{FF2B5EF4-FFF2-40B4-BE49-F238E27FC236}">
                  <a16:creationId xmlns:a16="http://schemas.microsoft.com/office/drawing/2014/main" id="{9B2FD606-615F-AF7B-E961-50B7786359A4}"/>
                </a:ext>
              </a:extLst>
            </p:cNvPr>
            <p:cNvSpPr/>
            <p:nvPr>
              <p:custDataLst>
                <p:tags r:id="rId3"/>
              </p:custDataLst>
            </p:nvPr>
          </p:nvSpPr>
          <p:spPr bwMode="auto">
            <a:xfrm>
              <a:off x="3275476" y="2083793"/>
              <a:ext cx="7619976" cy="1779900"/>
            </a:xfrm>
            <a:prstGeom prst="rect">
              <a:avLst/>
            </a:prstGeom>
            <a:solidFill>
              <a:srgbClr val="FFFFFF"/>
            </a:solidFill>
            <a:ln w="9525" cap="flat" cmpd="sng" algn="ctr">
              <a:solidFill>
                <a:srgbClr val="E8E2DB">
                  <a:lumMod val="75000"/>
                </a:srgb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lvl="0" indent="0" defTabSz="914034" eaLnBrk="1" fontAlgn="base" latinLnBrk="0" hangingPunct="1">
                <a:lnSpc>
                  <a:spcPct val="100000"/>
                </a:lnSpc>
                <a:spcBef>
                  <a:spcPct val="0"/>
                </a:spcBef>
                <a:spcAft>
                  <a:spcPct val="0"/>
                </a:spcAft>
                <a:buClrTx/>
                <a:buSzTx/>
                <a:buFontTx/>
                <a:buNone/>
                <a:tabLst/>
                <a:defRPr/>
              </a:pPr>
              <a:endParaRPr kumimoji="0" lang="zh-CN" altLang="en-US" sz="1799" b="0" i="0" u="none" strike="noStrike" kern="0" cap="none" spc="0" normalizeH="0" baseline="0" noProof="0">
                <a:ln>
                  <a:noFill/>
                </a:ln>
                <a:solidFill>
                  <a:srgbClr val="3D3D3D"/>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PA-圆角矩形 56">
              <a:extLst>
                <a:ext uri="{FF2B5EF4-FFF2-40B4-BE49-F238E27FC236}">
                  <a16:creationId xmlns:a16="http://schemas.microsoft.com/office/drawing/2014/main" id="{C4C78238-A8F0-DCF4-6B1C-6FE3A1A82D70}"/>
                </a:ext>
              </a:extLst>
            </p:cNvPr>
            <p:cNvSpPr/>
            <p:nvPr>
              <p:custDataLst>
                <p:tags r:id="rId4"/>
              </p:custDataLst>
            </p:nvPr>
          </p:nvSpPr>
          <p:spPr bwMode="auto">
            <a:xfrm>
              <a:off x="5542379" y="1875335"/>
              <a:ext cx="5345918" cy="730603"/>
            </a:xfrm>
            <a:prstGeom prst="roundRect">
              <a:avLst>
                <a:gd name="adj" fmla="val 0"/>
              </a:avLst>
            </a:prstGeom>
            <a:solidFill>
              <a:srgbClr val="F17877"/>
            </a:solid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034" eaLnBrk="1" fontAlgn="base" latinLnBrk="0" hangingPunct="1">
                <a:lnSpc>
                  <a:spcPct val="150000"/>
                </a:lnSpc>
                <a:spcBef>
                  <a:spcPct val="0"/>
                </a:spcBef>
                <a:spcAft>
                  <a:spcPct val="0"/>
                </a:spcAft>
                <a:buClrTx/>
                <a:buSzTx/>
                <a:buFontTx/>
                <a:buNone/>
                <a:tabLst/>
                <a:defRPr/>
              </a:pPr>
              <a:r>
                <a:rPr kumimoji="0" lang="vi-VN" altLang="zh-CN" sz="3600" b="1" i="0" u="none" strike="noStrike" kern="0" cap="none" spc="0" normalizeH="0" baseline="0" noProof="0" dirty="0" smtClean="0">
                  <a:ln>
                    <a:noFill/>
                  </a:ln>
                  <a:solidFill>
                    <a:srgbClr val="FFFFFF"/>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Biện pháp 2</a:t>
              </a:r>
              <a:endParaRPr kumimoji="0" lang="zh-CN" altLang="en-US" sz="3600" b="1" i="0" u="none" strike="noStrike" kern="0" cap="none" spc="0" normalizeH="0" baseline="0" noProof="0" dirty="0">
                <a:ln>
                  <a:noFill/>
                </a:ln>
                <a:solidFill>
                  <a:srgbClr val="FFFFFF"/>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p:txBody>
        </p:sp>
      </p:grpSp>
      <p:sp>
        <p:nvSpPr>
          <p:cNvPr id="10" name="TextBox 9">
            <a:extLst>
              <a:ext uri="{FF2B5EF4-FFF2-40B4-BE49-F238E27FC236}">
                <a16:creationId xmlns:a16="http://schemas.microsoft.com/office/drawing/2014/main" id="{5C1A3331-E4AC-CB94-38DF-255D81B4F0D9}"/>
              </a:ext>
            </a:extLst>
          </p:cNvPr>
          <p:cNvSpPr txBox="1"/>
          <p:nvPr/>
        </p:nvSpPr>
        <p:spPr>
          <a:xfrm>
            <a:off x="334645" y="2415962"/>
            <a:ext cx="5042580" cy="954107"/>
          </a:xfrm>
          <a:prstGeom prst="rect">
            <a:avLst/>
          </a:prstGeom>
          <a:noFill/>
        </p:spPr>
        <p:txBody>
          <a:bodyPr wrap="square">
            <a:spAutoFit/>
          </a:bodyPr>
          <a:lstStyle/>
          <a:p>
            <a:r>
              <a:rPr lang="es-BO" sz="2800" b="1" i="1" dirty="0" err="1">
                <a:latin typeface="Times New Roman" panose="02020603050405020304" pitchFamily="18" charset="0"/>
                <a:cs typeface="Times New Roman" panose="02020603050405020304" pitchFamily="18" charset="0"/>
              </a:rPr>
              <a:t>Ứng</a:t>
            </a:r>
            <a:r>
              <a:rPr lang="es-BO" sz="2800" b="1" i="1" dirty="0">
                <a:latin typeface="Times New Roman" panose="02020603050405020304" pitchFamily="18" charset="0"/>
                <a:cs typeface="Times New Roman" panose="02020603050405020304" pitchFamily="18" charset="0"/>
              </a:rPr>
              <a:t> </a:t>
            </a:r>
            <a:r>
              <a:rPr lang="es-BO" sz="2800" b="1" i="1" dirty="0" err="1">
                <a:latin typeface="Times New Roman" panose="02020603050405020304" pitchFamily="18" charset="0"/>
                <a:cs typeface="Times New Roman" panose="02020603050405020304" pitchFamily="18" charset="0"/>
              </a:rPr>
              <a:t>dụng</a:t>
            </a:r>
            <a:r>
              <a:rPr lang="es-BO" sz="2800" b="1" i="1" dirty="0">
                <a:latin typeface="Times New Roman" panose="02020603050405020304" pitchFamily="18" charset="0"/>
                <a:cs typeface="Times New Roman" panose="02020603050405020304" pitchFamily="18" charset="0"/>
              </a:rPr>
              <a:t> </a:t>
            </a:r>
            <a:r>
              <a:rPr lang="es-BO" sz="2800" b="1" i="1" dirty="0" err="1">
                <a:latin typeface="Times New Roman" panose="02020603050405020304" pitchFamily="18" charset="0"/>
                <a:cs typeface="Times New Roman" panose="02020603050405020304" pitchFamily="18" charset="0"/>
              </a:rPr>
              <a:t>công</a:t>
            </a:r>
            <a:r>
              <a:rPr lang="es-BO" sz="2800" b="1" i="1" dirty="0">
                <a:latin typeface="Times New Roman" panose="02020603050405020304" pitchFamily="18" charset="0"/>
                <a:cs typeface="Times New Roman" panose="02020603050405020304" pitchFamily="18" charset="0"/>
              </a:rPr>
              <a:t> </a:t>
            </a:r>
            <a:r>
              <a:rPr lang="es-BO" sz="2800" b="1" i="1" dirty="0" err="1">
                <a:latin typeface="Times New Roman" panose="02020603050405020304" pitchFamily="18" charset="0"/>
                <a:cs typeface="Times New Roman" panose="02020603050405020304" pitchFamily="18" charset="0"/>
              </a:rPr>
              <a:t>nghệ</a:t>
            </a:r>
            <a:r>
              <a:rPr lang="es-BO" sz="2800" b="1" i="1" dirty="0">
                <a:latin typeface="Times New Roman" panose="02020603050405020304" pitchFamily="18" charset="0"/>
                <a:cs typeface="Times New Roman" panose="02020603050405020304" pitchFamily="18" charset="0"/>
              </a:rPr>
              <a:t> </a:t>
            </a:r>
            <a:r>
              <a:rPr lang="es-BO" sz="2800" b="1" i="1" dirty="0" err="1">
                <a:latin typeface="Times New Roman" panose="02020603050405020304" pitchFamily="18" charset="0"/>
                <a:cs typeface="Times New Roman" panose="02020603050405020304" pitchFamily="18" charset="0"/>
              </a:rPr>
              <a:t>thông</a:t>
            </a:r>
            <a:r>
              <a:rPr lang="es-BO" sz="2800" b="1" i="1" dirty="0">
                <a:latin typeface="Times New Roman" panose="02020603050405020304" pitchFamily="18" charset="0"/>
                <a:cs typeface="Times New Roman" panose="02020603050405020304" pitchFamily="18" charset="0"/>
              </a:rPr>
              <a:t> </a:t>
            </a:r>
            <a:r>
              <a:rPr lang="es-BO" sz="2800" b="1" i="1" dirty="0" err="1">
                <a:latin typeface="Times New Roman" panose="02020603050405020304" pitchFamily="18" charset="0"/>
                <a:cs typeface="Times New Roman" panose="02020603050405020304" pitchFamily="18" charset="0"/>
              </a:rPr>
              <a:t>tin</a:t>
            </a:r>
            <a:r>
              <a:rPr lang="es-BO" sz="2800" b="1" i="1" dirty="0">
                <a:latin typeface="Times New Roman" panose="02020603050405020304" pitchFamily="18" charset="0"/>
                <a:cs typeface="Times New Roman" panose="02020603050405020304" pitchFamily="18" charset="0"/>
              </a:rPr>
              <a:t> </a:t>
            </a:r>
            <a:r>
              <a:rPr lang="es-BO" sz="2800" b="1" i="1" dirty="0" err="1">
                <a:latin typeface="Times New Roman" panose="02020603050405020304" pitchFamily="18" charset="0"/>
                <a:cs typeface="Times New Roman" panose="02020603050405020304" pitchFamily="18" charset="0"/>
              </a:rPr>
              <a:t>vào</a:t>
            </a:r>
            <a:r>
              <a:rPr lang="es-BO" sz="2800" b="1" i="1" dirty="0">
                <a:latin typeface="Times New Roman" panose="02020603050405020304" pitchFamily="18" charset="0"/>
                <a:cs typeface="Times New Roman" panose="02020603050405020304" pitchFamily="18" charset="0"/>
              </a:rPr>
              <a:t> </a:t>
            </a:r>
            <a:r>
              <a:rPr lang="es-BO" sz="2800" b="1" i="1" dirty="0" err="1">
                <a:latin typeface="Times New Roman" panose="02020603050405020304" pitchFamily="18" charset="0"/>
                <a:cs typeface="Times New Roman" panose="02020603050405020304" pitchFamily="18" charset="0"/>
              </a:rPr>
              <a:t>thiết</a:t>
            </a:r>
            <a:r>
              <a:rPr lang="es-BO" sz="2800" b="1" i="1" dirty="0">
                <a:latin typeface="Times New Roman" panose="02020603050405020304" pitchFamily="18" charset="0"/>
                <a:cs typeface="Times New Roman" panose="02020603050405020304" pitchFamily="18" charset="0"/>
              </a:rPr>
              <a:t> </a:t>
            </a:r>
            <a:r>
              <a:rPr lang="es-BO" sz="2800" b="1" i="1" dirty="0" err="1">
                <a:latin typeface="Times New Roman" panose="02020603050405020304" pitchFamily="18" charset="0"/>
                <a:cs typeface="Times New Roman" panose="02020603050405020304" pitchFamily="18" charset="0"/>
              </a:rPr>
              <a:t>kế</a:t>
            </a:r>
            <a:r>
              <a:rPr lang="es-BO" sz="2800" b="1" i="1" dirty="0">
                <a:latin typeface="Times New Roman" panose="02020603050405020304" pitchFamily="18" charset="0"/>
                <a:cs typeface="Times New Roman" panose="02020603050405020304" pitchFamily="18" charset="0"/>
              </a:rPr>
              <a:t> </a:t>
            </a:r>
            <a:r>
              <a:rPr lang="es-BO" sz="2800" b="1" i="1" dirty="0" err="1">
                <a:latin typeface="Times New Roman" panose="02020603050405020304" pitchFamily="18" charset="0"/>
                <a:cs typeface="Times New Roman" panose="02020603050405020304" pitchFamily="18" charset="0"/>
              </a:rPr>
              <a:t>trò</a:t>
            </a:r>
            <a:r>
              <a:rPr lang="es-BO" sz="2800" b="1" i="1" dirty="0">
                <a:latin typeface="Times New Roman" panose="02020603050405020304" pitchFamily="18" charset="0"/>
                <a:cs typeface="Times New Roman" panose="02020603050405020304" pitchFamily="18" charset="0"/>
              </a:rPr>
              <a:t> </a:t>
            </a:r>
            <a:r>
              <a:rPr lang="es-BO" sz="2800" b="1" i="1" dirty="0" err="1">
                <a:latin typeface="Times New Roman" panose="02020603050405020304" pitchFamily="18" charset="0"/>
                <a:cs typeface="Times New Roman" panose="02020603050405020304" pitchFamily="18" charset="0"/>
              </a:rPr>
              <a:t>chơi</a:t>
            </a:r>
            <a:r>
              <a:rPr lang="es-BO" sz="2800" b="1" i="1" dirty="0">
                <a:latin typeface="Times New Roman" panose="02020603050405020304" pitchFamily="18" charset="0"/>
                <a:cs typeface="Times New Roman" panose="02020603050405020304" pitchFamily="18" charset="0"/>
              </a:rPr>
              <a:t> </a:t>
            </a:r>
            <a:r>
              <a:rPr lang="es-BO" sz="2800" b="1" i="1" dirty="0" err="1">
                <a:latin typeface="Times New Roman" panose="02020603050405020304" pitchFamily="18" charset="0"/>
                <a:cs typeface="Times New Roman" panose="02020603050405020304" pitchFamily="18" charset="0"/>
              </a:rPr>
              <a:t>học</a:t>
            </a:r>
            <a:r>
              <a:rPr lang="es-BO" sz="2800" b="1" i="1" dirty="0">
                <a:latin typeface="Times New Roman" panose="02020603050405020304" pitchFamily="18" charset="0"/>
                <a:cs typeface="Times New Roman" panose="02020603050405020304" pitchFamily="18" charset="0"/>
              </a:rPr>
              <a:t> </a:t>
            </a:r>
            <a:r>
              <a:rPr lang="es-BO" sz="2800" b="1" i="1" dirty="0" err="1">
                <a:latin typeface="Times New Roman" panose="02020603050405020304" pitchFamily="18" charset="0"/>
                <a:cs typeface="Times New Roman" panose="02020603050405020304" pitchFamily="18" charset="0"/>
              </a:rPr>
              <a:t>tập</a:t>
            </a:r>
            <a:r>
              <a:rPr lang="es-BO"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1" name="Picture 3">
            <a:extLst>
              <a:ext uri="{FF2B5EF4-FFF2-40B4-BE49-F238E27FC236}">
                <a16:creationId xmlns:a16="http://schemas.microsoft.com/office/drawing/2014/main" id="{1CF135E8-E30C-FAC3-E659-52F2A27F9ED0}"/>
              </a:ext>
            </a:extLst>
          </p:cNvPr>
          <p:cNvPicPr>
            <a:picLocks noChangeAspect="1"/>
          </p:cNvPicPr>
          <p:nvPr/>
        </p:nvPicPr>
        <p:blipFill>
          <a:blip r:embed="rId8"/>
          <a:srcRect/>
          <a:stretch>
            <a:fillRect/>
          </a:stretch>
        </p:blipFill>
        <p:spPr>
          <a:xfrm>
            <a:off x="1394892" y="3907920"/>
            <a:ext cx="2861093" cy="3061358"/>
          </a:xfrm>
          <a:prstGeom prst="rect">
            <a:avLst/>
          </a:prstGeom>
        </p:spPr>
      </p:pic>
      <p:sp>
        <p:nvSpPr>
          <p:cNvPr id="14" name="Rectangle: Rounded Corners 13">
            <a:extLst>
              <a:ext uri="{FF2B5EF4-FFF2-40B4-BE49-F238E27FC236}">
                <a16:creationId xmlns:a16="http://schemas.microsoft.com/office/drawing/2014/main" id="{16A19E3A-F094-FE35-C808-EBB4B4C7B836}"/>
              </a:ext>
            </a:extLst>
          </p:cNvPr>
          <p:cNvSpPr/>
          <p:nvPr/>
        </p:nvSpPr>
        <p:spPr>
          <a:xfrm>
            <a:off x="5839023" y="1639370"/>
            <a:ext cx="5788071" cy="894685"/>
          </a:xfrm>
          <a:prstGeom prst="round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Chọn</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phần</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mềm</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thiết</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kế</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trò</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chơi</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phù</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hợp</a:t>
            </a:r>
            <a:endParaRPr lang="en-US" sz="32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69A1A0FE-88EA-5AA9-96A2-680F6A069CA9}"/>
              </a:ext>
            </a:extLst>
          </p:cNvPr>
          <p:cNvSpPr/>
          <p:nvPr/>
        </p:nvSpPr>
        <p:spPr>
          <a:xfrm>
            <a:off x="5608125" y="1511300"/>
            <a:ext cx="635359" cy="585269"/>
          </a:xfrm>
          <a:prstGeom prst="ellipse">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2">
                    <a:lumMod val="50000"/>
                  </a:schemeClr>
                </a:solidFill>
              </a:rPr>
              <a:t>1</a:t>
            </a:r>
          </a:p>
        </p:txBody>
      </p:sp>
      <p:sp>
        <p:nvSpPr>
          <p:cNvPr id="20" name="Rectangle: Rounded Corners 19">
            <a:extLst>
              <a:ext uri="{FF2B5EF4-FFF2-40B4-BE49-F238E27FC236}">
                <a16:creationId xmlns:a16="http://schemas.microsoft.com/office/drawing/2014/main" id="{56EEDA5D-48EC-8377-8427-6E326B1CD607}"/>
              </a:ext>
            </a:extLst>
          </p:cNvPr>
          <p:cNvSpPr/>
          <p:nvPr/>
        </p:nvSpPr>
        <p:spPr>
          <a:xfrm>
            <a:off x="5839021" y="2747023"/>
            <a:ext cx="5788071" cy="982823"/>
          </a:xfrm>
          <a:prstGeom prst="round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Chọn</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đối</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tượng</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học</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sinh</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mục</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tiêu</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học</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tập</a:t>
            </a:r>
            <a:endParaRPr lang="en-US" sz="8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04B6AA34-73D9-9CAE-9E22-27AD2C22C80C}"/>
              </a:ext>
            </a:extLst>
          </p:cNvPr>
          <p:cNvSpPr/>
          <p:nvPr/>
        </p:nvSpPr>
        <p:spPr>
          <a:xfrm>
            <a:off x="5465883" y="2583991"/>
            <a:ext cx="548837" cy="484329"/>
          </a:xfrm>
          <a:prstGeom prst="ellipse">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2">
                    <a:lumMod val="50000"/>
                  </a:schemeClr>
                </a:solidFill>
              </a:rPr>
              <a:t>2</a:t>
            </a:r>
          </a:p>
        </p:txBody>
      </p:sp>
      <p:sp>
        <p:nvSpPr>
          <p:cNvPr id="22" name="Rectangle: Rounded Corners 21">
            <a:extLst>
              <a:ext uri="{FF2B5EF4-FFF2-40B4-BE49-F238E27FC236}">
                <a16:creationId xmlns:a16="http://schemas.microsoft.com/office/drawing/2014/main" id="{1D31C648-47A4-ABD3-739D-884C0FB1BDC3}"/>
              </a:ext>
            </a:extLst>
          </p:cNvPr>
          <p:cNvSpPr/>
          <p:nvPr/>
        </p:nvSpPr>
        <p:spPr>
          <a:xfrm>
            <a:off x="5839021" y="3861185"/>
            <a:ext cx="5788071" cy="1212952"/>
          </a:xfrm>
          <a:prstGeom prst="round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accent2">
                    <a:lumMod val="75000"/>
                  </a:schemeClr>
                </a:solidFill>
                <a:latin typeface="+mj-lt"/>
                <a:cs typeface="Times New Roman" panose="02020603050405020304" pitchFamily="18" charset="0"/>
              </a:rPr>
              <a:t> </a:t>
            </a:r>
            <a:r>
              <a:rPr lang="en-US" sz="3200" b="1" i="1" dirty="0" err="1" smtClean="0">
                <a:solidFill>
                  <a:schemeClr val="accent2">
                    <a:lumMod val="75000"/>
                  </a:schemeClr>
                </a:solidFill>
                <a:latin typeface="+mj-lt"/>
                <a:cs typeface="Times New Roman" panose="02020603050405020304" pitchFamily="18" charset="0"/>
              </a:rPr>
              <a:t>Xác</a:t>
            </a:r>
            <a:r>
              <a:rPr lang="en-US" sz="3200" b="1" i="1" dirty="0" smtClean="0">
                <a:solidFill>
                  <a:schemeClr val="accent2">
                    <a:lumMod val="75000"/>
                  </a:schemeClr>
                </a:solidFill>
                <a:latin typeface="+mj-lt"/>
                <a:cs typeface="Times New Roman" panose="02020603050405020304" pitchFamily="18" charset="0"/>
              </a:rPr>
              <a:t> </a:t>
            </a:r>
            <a:r>
              <a:rPr lang="en-US" sz="3200" b="1" i="1" dirty="0" err="1">
                <a:solidFill>
                  <a:schemeClr val="accent2">
                    <a:lumMod val="75000"/>
                  </a:schemeClr>
                </a:solidFill>
                <a:latin typeface="+mj-lt"/>
                <a:cs typeface="Times New Roman" panose="02020603050405020304" pitchFamily="18" charset="0"/>
              </a:rPr>
              <a:t>định</a:t>
            </a:r>
            <a:r>
              <a:rPr lang="en-US" sz="3200" b="1" i="1" dirty="0">
                <a:solidFill>
                  <a:schemeClr val="accent2">
                    <a:lumMod val="75000"/>
                  </a:schemeClr>
                </a:solidFill>
                <a:latin typeface="+mj-lt"/>
                <a:cs typeface="Times New Roman" panose="02020603050405020304" pitchFamily="18" charset="0"/>
              </a:rPr>
              <a:t> </a:t>
            </a:r>
            <a:r>
              <a:rPr lang="en-US" sz="3200" b="1" i="1" dirty="0" err="1">
                <a:solidFill>
                  <a:schemeClr val="accent2">
                    <a:lumMod val="75000"/>
                  </a:schemeClr>
                </a:solidFill>
                <a:latin typeface="+mj-lt"/>
                <a:cs typeface="Times New Roman" panose="02020603050405020304" pitchFamily="18" charset="0"/>
              </a:rPr>
              <a:t>cấu</a:t>
            </a:r>
            <a:r>
              <a:rPr lang="en-US" sz="3200" b="1" i="1" dirty="0">
                <a:solidFill>
                  <a:schemeClr val="accent2">
                    <a:lumMod val="75000"/>
                  </a:schemeClr>
                </a:solidFill>
                <a:latin typeface="+mj-lt"/>
                <a:cs typeface="Times New Roman" panose="02020603050405020304" pitchFamily="18" charset="0"/>
              </a:rPr>
              <a:t> </a:t>
            </a:r>
            <a:r>
              <a:rPr lang="en-US" sz="3200" b="1" i="1" dirty="0" err="1">
                <a:solidFill>
                  <a:schemeClr val="accent2">
                    <a:lumMod val="75000"/>
                  </a:schemeClr>
                </a:solidFill>
                <a:latin typeface="+mj-lt"/>
                <a:cs typeface="Times New Roman" panose="02020603050405020304" pitchFamily="18" charset="0"/>
              </a:rPr>
              <a:t>trúc</a:t>
            </a:r>
            <a:r>
              <a:rPr lang="en-US" sz="3200" b="1" i="1" dirty="0">
                <a:solidFill>
                  <a:schemeClr val="accent2">
                    <a:lumMod val="75000"/>
                  </a:schemeClr>
                </a:solidFill>
                <a:latin typeface="+mj-lt"/>
                <a:cs typeface="Times New Roman" panose="02020603050405020304" pitchFamily="18" charset="0"/>
              </a:rPr>
              <a:t> </a:t>
            </a:r>
            <a:r>
              <a:rPr lang="en-US" sz="3200" b="1" i="1" dirty="0" err="1">
                <a:solidFill>
                  <a:schemeClr val="accent2">
                    <a:lumMod val="75000"/>
                  </a:schemeClr>
                </a:solidFill>
                <a:latin typeface="+mj-lt"/>
                <a:cs typeface="Times New Roman" panose="02020603050405020304" pitchFamily="18" charset="0"/>
              </a:rPr>
              <a:t>trò</a:t>
            </a:r>
            <a:r>
              <a:rPr lang="en-US" sz="3200" b="1" i="1" dirty="0">
                <a:solidFill>
                  <a:schemeClr val="accent2">
                    <a:lumMod val="75000"/>
                  </a:schemeClr>
                </a:solidFill>
                <a:latin typeface="+mj-lt"/>
                <a:cs typeface="Times New Roman" panose="02020603050405020304" pitchFamily="18" charset="0"/>
              </a:rPr>
              <a:t> </a:t>
            </a:r>
            <a:r>
              <a:rPr lang="vi-VN" sz="3200" b="1" i="1" dirty="0" smtClean="0">
                <a:solidFill>
                  <a:schemeClr val="accent2">
                    <a:lumMod val="75000"/>
                  </a:schemeClr>
                </a:solidFill>
                <a:latin typeface="+mj-lt"/>
                <a:cs typeface="Times New Roman" panose="02020603050405020304" pitchFamily="18" charset="0"/>
              </a:rPr>
              <a:t>chơi; </a:t>
            </a:r>
            <a:r>
              <a:rPr lang="en-US" sz="3200" b="1" i="1" dirty="0" err="1">
                <a:solidFill>
                  <a:schemeClr val="accent2">
                    <a:lumMod val="75000"/>
                  </a:schemeClr>
                </a:solidFill>
                <a:latin typeface="+mj-lt"/>
              </a:rPr>
              <a:t>Thiết</a:t>
            </a:r>
            <a:r>
              <a:rPr lang="en-US" sz="3200" b="1" i="1" dirty="0">
                <a:solidFill>
                  <a:schemeClr val="accent2">
                    <a:lumMod val="75000"/>
                  </a:schemeClr>
                </a:solidFill>
                <a:latin typeface="+mj-lt"/>
              </a:rPr>
              <a:t> </a:t>
            </a:r>
            <a:r>
              <a:rPr lang="en-US" sz="3200" b="1" i="1" dirty="0" err="1">
                <a:solidFill>
                  <a:schemeClr val="accent2">
                    <a:lumMod val="75000"/>
                  </a:schemeClr>
                </a:solidFill>
                <a:latin typeface="+mj-lt"/>
              </a:rPr>
              <a:t>kế</a:t>
            </a:r>
            <a:r>
              <a:rPr lang="en-US" sz="3200" b="1" i="1" dirty="0">
                <a:solidFill>
                  <a:schemeClr val="accent2">
                    <a:lumMod val="75000"/>
                  </a:schemeClr>
                </a:solidFill>
                <a:latin typeface="+mj-lt"/>
              </a:rPr>
              <a:t> </a:t>
            </a:r>
            <a:r>
              <a:rPr lang="en-US" sz="3200" b="1" i="1" dirty="0" err="1">
                <a:solidFill>
                  <a:schemeClr val="accent2">
                    <a:lumMod val="75000"/>
                  </a:schemeClr>
                </a:solidFill>
                <a:latin typeface="+mj-lt"/>
              </a:rPr>
              <a:t>giao</a:t>
            </a:r>
            <a:r>
              <a:rPr lang="en-US" sz="3200" b="1" i="1" dirty="0">
                <a:solidFill>
                  <a:schemeClr val="accent2">
                    <a:lumMod val="75000"/>
                  </a:schemeClr>
                </a:solidFill>
                <a:latin typeface="+mj-lt"/>
              </a:rPr>
              <a:t> </a:t>
            </a:r>
            <a:r>
              <a:rPr lang="en-US" sz="3200" b="1" i="1" dirty="0" err="1">
                <a:solidFill>
                  <a:schemeClr val="accent2">
                    <a:lumMod val="75000"/>
                  </a:schemeClr>
                </a:solidFill>
                <a:latin typeface="+mj-lt"/>
              </a:rPr>
              <a:t>diện</a:t>
            </a:r>
            <a:r>
              <a:rPr lang="en-US" sz="3200" b="1" i="1" dirty="0">
                <a:solidFill>
                  <a:schemeClr val="accent2">
                    <a:lumMod val="75000"/>
                  </a:schemeClr>
                </a:solidFill>
                <a:latin typeface="+mj-lt"/>
              </a:rPr>
              <a:t> </a:t>
            </a:r>
            <a:r>
              <a:rPr lang="en-US" sz="3200" b="1" i="1" dirty="0" err="1">
                <a:solidFill>
                  <a:schemeClr val="accent2">
                    <a:lumMod val="75000"/>
                  </a:schemeClr>
                </a:solidFill>
                <a:latin typeface="+mj-lt"/>
              </a:rPr>
              <a:t>trò</a:t>
            </a:r>
            <a:r>
              <a:rPr lang="en-US" sz="3200" b="1" i="1" dirty="0">
                <a:solidFill>
                  <a:schemeClr val="accent2">
                    <a:lumMod val="75000"/>
                  </a:schemeClr>
                </a:solidFill>
                <a:latin typeface="+mj-lt"/>
              </a:rPr>
              <a:t> </a:t>
            </a:r>
            <a:r>
              <a:rPr lang="en-US" sz="3200" b="1" i="1" dirty="0" err="1">
                <a:solidFill>
                  <a:schemeClr val="accent2">
                    <a:lumMod val="75000"/>
                  </a:schemeClr>
                </a:solidFill>
                <a:latin typeface="+mj-lt"/>
              </a:rPr>
              <a:t>chơi</a:t>
            </a:r>
            <a:endParaRPr lang="en-US" sz="3200" dirty="0">
              <a:solidFill>
                <a:schemeClr val="accent2">
                  <a:lumMod val="75000"/>
                </a:schemeClr>
              </a:solidFill>
              <a:latin typeface="+mj-lt"/>
              <a:cs typeface="Times New Roman" panose="02020603050405020304" pitchFamily="18" charset="0"/>
            </a:endParaRPr>
          </a:p>
        </p:txBody>
      </p:sp>
      <p:sp>
        <p:nvSpPr>
          <p:cNvPr id="23" name="Oval 22">
            <a:extLst>
              <a:ext uri="{FF2B5EF4-FFF2-40B4-BE49-F238E27FC236}">
                <a16:creationId xmlns:a16="http://schemas.microsoft.com/office/drawing/2014/main" id="{7E5B0AAC-32E7-F635-1DC3-8900D38B993A}"/>
              </a:ext>
            </a:extLst>
          </p:cNvPr>
          <p:cNvSpPr/>
          <p:nvPr/>
        </p:nvSpPr>
        <p:spPr>
          <a:xfrm>
            <a:off x="5400549" y="3708443"/>
            <a:ext cx="635359" cy="585269"/>
          </a:xfrm>
          <a:prstGeom prst="ellipse">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2">
                    <a:lumMod val="50000"/>
                  </a:schemeClr>
                </a:solidFill>
              </a:rPr>
              <a:t>3</a:t>
            </a:r>
          </a:p>
        </p:txBody>
      </p:sp>
      <p:sp>
        <p:nvSpPr>
          <p:cNvPr id="26" name="Rectangle: Rounded Corners 25">
            <a:extLst>
              <a:ext uri="{FF2B5EF4-FFF2-40B4-BE49-F238E27FC236}">
                <a16:creationId xmlns:a16="http://schemas.microsoft.com/office/drawing/2014/main" id="{466BBF7F-4335-0BD3-05D9-C2551D869CA4}"/>
              </a:ext>
            </a:extLst>
          </p:cNvPr>
          <p:cNvSpPr/>
          <p:nvPr/>
        </p:nvSpPr>
        <p:spPr>
          <a:xfrm>
            <a:off x="5814327" y="5205476"/>
            <a:ext cx="5788071" cy="1212952"/>
          </a:xfrm>
          <a:prstGeom prst="round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Tạo</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chức</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năng</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trong</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trò</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chơi</a:t>
            </a:r>
            <a:endParaRPr lang="en-US" sz="32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84DED9E3-E0D7-F4D2-019E-4B4C56F4283E}"/>
              </a:ext>
            </a:extLst>
          </p:cNvPr>
          <p:cNvSpPr/>
          <p:nvPr/>
        </p:nvSpPr>
        <p:spPr>
          <a:xfrm>
            <a:off x="5298949" y="4894526"/>
            <a:ext cx="635359" cy="585269"/>
          </a:xfrm>
          <a:prstGeom prst="ellipse">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2">
                    <a:lumMod val="50000"/>
                  </a:schemeClr>
                </a:solidFill>
              </a:rPr>
              <a:t>4</a:t>
            </a:r>
          </a:p>
        </p:txBody>
      </p:sp>
      <p:sp>
        <p:nvSpPr>
          <p:cNvPr id="19" name="Rectangle 2"/>
          <p:cNvSpPr/>
          <p:nvPr/>
        </p:nvSpPr>
        <p:spPr>
          <a:xfrm>
            <a:off x="2996187" y="328930"/>
            <a:ext cx="6959599" cy="92565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C000"/>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5" name="Round Same Side Corner Rectangle 1"/>
          <p:cNvSpPr/>
          <p:nvPr/>
        </p:nvSpPr>
        <p:spPr>
          <a:xfrm rot="16200000">
            <a:off x="2170213" y="-211295"/>
            <a:ext cx="925658" cy="2042909"/>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7" name="Isosceles Triangle 26"/>
          <p:cNvSpPr/>
          <p:nvPr/>
        </p:nvSpPr>
        <p:spPr>
          <a:xfrm rot="5400000">
            <a:off x="3232785" y="669370"/>
            <a:ext cx="482746" cy="2448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9" name="TextBox 28671"/>
          <p:cNvSpPr txBox="1">
            <a:spLocks noChangeArrowheads="1"/>
          </p:cNvSpPr>
          <p:nvPr/>
        </p:nvSpPr>
        <p:spPr bwMode="auto">
          <a:xfrm>
            <a:off x="1840425" y="549656"/>
            <a:ext cx="792620" cy="523220"/>
          </a:xfrm>
          <a:prstGeom prst="rect">
            <a:avLst/>
          </a:prstGeom>
          <a:noFill/>
          <a:ln w="9525">
            <a:noFill/>
            <a:miter lim="800000"/>
            <a:headEnd/>
            <a:tailEnd/>
          </a:ln>
        </p:spPr>
        <p:txBody>
          <a:bodyPr wrap="square" anchor="ctr">
            <a:spAutoFit/>
          </a:bodyPr>
          <a:lstStyle/>
          <a:p>
            <a:r>
              <a:rPr lang="vi-VN" sz="2800" b="1" dirty="0" smtClean="0">
                <a:solidFill>
                  <a:srgbClr val="002060"/>
                </a:solidFill>
                <a:latin typeface="Arial" charset="0"/>
              </a:rPr>
              <a:t>02</a:t>
            </a:r>
            <a:endParaRPr lang="en-US" sz="2800" b="1" dirty="0">
              <a:solidFill>
                <a:srgbClr val="002060"/>
              </a:solidFill>
              <a:latin typeface="Arial" charset="0"/>
            </a:endParaRPr>
          </a:p>
        </p:txBody>
      </p:sp>
      <p:sp>
        <p:nvSpPr>
          <p:cNvPr id="30" name="Rectangle 46"/>
          <p:cNvSpPr>
            <a:spLocks noChangeArrowheads="1"/>
          </p:cNvSpPr>
          <p:nvPr/>
        </p:nvSpPr>
        <p:spPr bwMode="auto">
          <a:xfrm>
            <a:off x="3654497" y="353972"/>
            <a:ext cx="5735224" cy="830997"/>
          </a:xfrm>
          <a:prstGeom prst="rect">
            <a:avLst/>
          </a:prstGeom>
          <a:noFill/>
          <a:ln w="9525">
            <a:noFill/>
            <a:miter lim="800000"/>
          </a:ln>
        </p:spPr>
        <p:txBody>
          <a:bodyPr wrap="square" anchor="ctr">
            <a:spAutoFit/>
          </a:bodyPr>
          <a:lstStyle/>
          <a:p>
            <a:r>
              <a:rPr lang="es-BO" sz="2400" b="1" i="1" dirty="0" smtClean="0">
                <a:latin typeface="Times New Roman" panose="02020603050405020304" pitchFamily="18" charset="0"/>
                <a:cs typeface="Times New Roman" panose="02020603050405020304" pitchFamily="18" charset="0"/>
              </a:rPr>
              <a:t>ỨNG DỤNG CÔNG NGHỆ THÔNG TIN VÀO THIẾT KẾ TRÒ CHƠI HỌC TẬP.</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151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6" grpId="0" animBg="1"/>
      <p:bldP spid="20" grpId="0" animBg="1"/>
      <p:bldP spid="21" grpId="0" animBg="1"/>
      <p:bldP spid="22" grpId="0" animBg="1"/>
      <p:bldP spid="23" grpId="0" animBg="1"/>
      <p:bldP spid="26"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0" y="1198880"/>
            <a:ext cx="11683999" cy="5384800"/>
          </a:xfrm>
          <a:prstGeom prst="rect">
            <a:avLst/>
          </a:prstGeom>
          <a:noFill/>
          <a:ln>
            <a:noFill/>
          </a:ln>
        </p:spPr>
      </p:pic>
      <p:sp>
        <p:nvSpPr>
          <p:cNvPr id="3" name="PA-矩形 60">
            <a:extLst>
              <a:ext uri="{FF2B5EF4-FFF2-40B4-BE49-F238E27FC236}">
                <a16:creationId xmlns:a16="http://schemas.microsoft.com/office/drawing/2014/main" id="{28511429-7D8B-B989-B089-635493E4744E}"/>
              </a:ext>
            </a:extLst>
          </p:cNvPr>
          <p:cNvSpPr/>
          <p:nvPr>
            <p:custDataLst>
              <p:tags r:id="rId1"/>
            </p:custDataLst>
          </p:nvPr>
        </p:nvSpPr>
        <p:spPr bwMode="auto">
          <a:xfrm>
            <a:off x="0" y="0"/>
            <a:ext cx="6005962" cy="904544"/>
          </a:xfrm>
          <a:prstGeom prst="rect">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034" eaLnBrk="1" fontAlgn="base" latinLnBrk="0" hangingPunct="1">
              <a:lnSpc>
                <a:spcPct val="100000"/>
              </a:lnSpc>
              <a:spcBef>
                <a:spcPct val="0"/>
              </a:spcBef>
              <a:spcAft>
                <a:spcPct val="0"/>
              </a:spcAft>
              <a:buClrTx/>
              <a:buSzTx/>
              <a:buFontTx/>
              <a:buNone/>
              <a:tabLst/>
              <a:defRPr/>
            </a:pPr>
            <a:r>
              <a:rPr kumimoji="0" lang="vi-VN" altLang="zh-CN" sz="5400" b="1" i="0" u="none" strike="noStrike" kern="0" cap="none" spc="0" normalizeH="0" baseline="0" noProof="0" dirty="0" smtClean="0">
                <a:ln>
                  <a:noFill/>
                </a:ln>
                <a:solidFill>
                  <a:schemeClr val="tx2"/>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VÍ DỤ</a:t>
            </a:r>
            <a:endParaRPr kumimoji="0" lang="zh-CN" altLang="en-US" sz="5400" b="1" i="0" u="none" strike="noStrike" kern="0" cap="none" spc="0" normalizeH="0" baseline="0" noProof="0" dirty="0">
              <a:ln>
                <a:noFill/>
              </a:ln>
              <a:solidFill>
                <a:schemeClr val="tx2"/>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p:txBody>
      </p:sp>
    </p:spTree>
    <p:extLst>
      <p:ext uri="{BB962C8B-B14F-4D97-AF65-F5344CB8AC3E}">
        <p14:creationId xmlns:p14="http://schemas.microsoft.com/office/powerpoint/2010/main" val="2984974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34645" y="328930"/>
            <a:ext cx="11523345" cy="6200140"/>
          </a:xfrm>
          <a:prstGeom prst="roundRect">
            <a:avLst>
              <a:gd name="adj" fmla="val 5865"/>
            </a:avLst>
          </a:prstGeom>
          <a:pattFill prst="dkHorz">
            <a:fgClr>
              <a:srgbClr val="FFF4F7"/>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24" name="图片 23" descr="891646ff66a9457a0ed6ef4d4cf0a413"/>
          <p:cNvPicPr>
            <a:picLocks noChangeAspect="1"/>
          </p:cNvPicPr>
          <p:nvPr/>
        </p:nvPicPr>
        <p:blipFill>
          <a:blip r:embed="rId7"/>
          <a:stretch>
            <a:fillRect/>
          </a:stretch>
        </p:blipFill>
        <p:spPr>
          <a:xfrm flipH="1">
            <a:off x="431165" y="514985"/>
            <a:ext cx="996315" cy="996315"/>
          </a:xfrm>
          <a:prstGeom prst="rect">
            <a:avLst/>
          </a:prstGeom>
        </p:spPr>
      </p:pic>
      <p:sp>
        <p:nvSpPr>
          <p:cNvPr id="15" name="PA-文本框 3">
            <a:extLst>
              <a:ext uri="{FF2B5EF4-FFF2-40B4-BE49-F238E27FC236}">
                <a16:creationId xmlns:a16="http://schemas.microsoft.com/office/drawing/2014/main" id="{B03154FC-90E5-496D-A613-613E219028E4}"/>
              </a:ext>
            </a:extLst>
          </p:cNvPr>
          <p:cNvSpPr txBox="1"/>
          <p:nvPr>
            <p:custDataLst>
              <p:tags r:id="rId1"/>
            </p:custDataLst>
          </p:nvPr>
        </p:nvSpPr>
        <p:spPr>
          <a:xfrm>
            <a:off x="2070100" y="2600383"/>
            <a:ext cx="8465772" cy="843821"/>
          </a:xfrm>
          <a:prstGeom prst="rect">
            <a:avLst/>
          </a:prstGeom>
        </p:spPr>
        <p:txBody>
          <a:bodyPr wrap="square">
            <a:spAutoFit/>
          </a:bodyPr>
          <a:lstStyle>
            <a:defPPr>
              <a:defRPr lang="zh-CN"/>
            </a:defPPr>
            <a:lvl1pPr>
              <a:defRPr sz="2400" b="1" kern="100">
                <a:solidFill>
                  <a:schemeClr val="accent2"/>
                </a:solidFill>
                <a:latin typeface="微软雅黑" panose="020B0503020204020204" pitchFamily="34" charset="-122"/>
                <a:ea typeface="微软雅黑" panose="020B0503020204020204" pitchFamily="34" charset="-122"/>
              </a:defRPr>
            </a:lvl1pPr>
            <a:lvl2pPr eaLnBrk="1" hangingPunct="1">
              <a:defRPr sz="2400">
                <a:solidFill>
                  <a:schemeClr val="tx2"/>
                </a:solidFill>
                <a:ea typeface="微软雅黑" pitchFamily="34" charset="-122"/>
              </a:defRPr>
            </a:lvl2pPr>
            <a:lvl3pPr eaLnBrk="1" hangingPunct="1">
              <a:defRPr sz="2400">
                <a:solidFill>
                  <a:schemeClr val="tx2"/>
                </a:solidFill>
                <a:ea typeface="微软雅黑" pitchFamily="34" charset="-122"/>
              </a:defRPr>
            </a:lvl3pPr>
            <a:lvl4pPr eaLnBrk="1" hangingPunct="1">
              <a:defRPr sz="2400">
                <a:solidFill>
                  <a:schemeClr val="tx2"/>
                </a:solidFill>
                <a:ea typeface="微软雅黑" pitchFamily="34" charset="-122"/>
              </a:defRPr>
            </a:lvl4pPr>
            <a:lvl5pPr eaLnBrk="1" hangingPunct="1">
              <a:defRPr sz="2400">
                <a:solidFill>
                  <a:schemeClr val="tx2"/>
                </a:solidFill>
                <a:ea typeface="微软雅黑" pitchFamily="34" charset="-122"/>
              </a:defRPr>
            </a:lvl5pPr>
            <a:lvl6pPr marL="457200" fontAlgn="base">
              <a:spcBef>
                <a:spcPct val="0"/>
              </a:spcBef>
              <a:spcAft>
                <a:spcPct val="0"/>
              </a:spcAft>
              <a:defRPr sz="2400">
                <a:solidFill>
                  <a:schemeClr val="tx2"/>
                </a:solidFill>
                <a:ea typeface="微软雅黑" pitchFamily="34" charset="-122"/>
              </a:defRPr>
            </a:lvl6pPr>
            <a:lvl7pPr marL="914400" fontAlgn="base">
              <a:spcBef>
                <a:spcPct val="0"/>
              </a:spcBef>
              <a:spcAft>
                <a:spcPct val="0"/>
              </a:spcAft>
              <a:defRPr sz="2400">
                <a:solidFill>
                  <a:schemeClr val="tx2"/>
                </a:solidFill>
                <a:ea typeface="微软雅黑" pitchFamily="34" charset="-122"/>
              </a:defRPr>
            </a:lvl7pPr>
            <a:lvl8pPr marL="1371600" fontAlgn="base">
              <a:spcBef>
                <a:spcPct val="0"/>
              </a:spcBef>
              <a:spcAft>
                <a:spcPct val="0"/>
              </a:spcAft>
              <a:defRPr sz="2400">
                <a:solidFill>
                  <a:schemeClr val="tx2"/>
                </a:solidFill>
                <a:ea typeface="微软雅黑" pitchFamily="34" charset="-122"/>
              </a:defRPr>
            </a:lvl8pPr>
            <a:lvl9pPr marL="1828800" fontAlgn="base">
              <a:spcBef>
                <a:spcPct val="0"/>
              </a:spcBef>
              <a:spcAft>
                <a:spcPct val="0"/>
              </a:spcAft>
              <a:defRPr sz="2400">
                <a:solidFill>
                  <a:schemeClr val="tx2"/>
                </a:solidFill>
                <a:ea typeface="微软雅黑" pitchFamily="34" charset="-122"/>
              </a:defRPr>
            </a:lvl9pPr>
          </a:lstStyle>
          <a:p>
            <a:pPr defTabSz="914034" fontAlgn="base">
              <a:lnSpc>
                <a:spcPct val="130000"/>
              </a:lnSpc>
              <a:spcBef>
                <a:spcPct val="0"/>
              </a:spcBef>
              <a:spcAft>
                <a:spcPct val="0"/>
              </a:spcAft>
              <a:defRPr/>
            </a:pP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健康是一种</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身体上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精神上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和</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社会适应上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的完好状态，而不是没有疾病及虚弱现象。</a:t>
            </a:r>
          </a:p>
        </p:txBody>
      </p:sp>
      <p:grpSp>
        <p:nvGrpSpPr>
          <p:cNvPr id="5" name="PA-组合 35">
            <a:extLst>
              <a:ext uri="{FF2B5EF4-FFF2-40B4-BE49-F238E27FC236}">
                <a16:creationId xmlns:a16="http://schemas.microsoft.com/office/drawing/2014/main" id="{1617EBE3-5560-FE5C-E5B7-F67A71AD9812}"/>
              </a:ext>
            </a:extLst>
          </p:cNvPr>
          <p:cNvGrpSpPr/>
          <p:nvPr>
            <p:custDataLst>
              <p:tags r:id="rId2"/>
            </p:custDataLst>
          </p:nvPr>
        </p:nvGrpSpPr>
        <p:grpSpPr>
          <a:xfrm flipH="1">
            <a:off x="560439" y="1803969"/>
            <a:ext cx="4758635" cy="1592827"/>
            <a:chOff x="3275476" y="1875335"/>
            <a:chExt cx="7619976" cy="1988358"/>
          </a:xfrm>
        </p:grpSpPr>
        <p:sp>
          <p:nvSpPr>
            <p:cNvPr id="6" name="PA-矩形 51">
              <a:extLst>
                <a:ext uri="{FF2B5EF4-FFF2-40B4-BE49-F238E27FC236}">
                  <a16:creationId xmlns:a16="http://schemas.microsoft.com/office/drawing/2014/main" id="{9B2FD606-615F-AF7B-E961-50B7786359A4}"/>
                </a:ext>
              </a:extLst>
            </p:cNvPr>
            <p:cNvSpPr/>
            <p:nvPr>
              <p:custDataLst>
                <p:tags r:id="rId3"/>
              </p:custDataLst>
            </p:nvPr>
          </p:nvSpPr>
          <p:spPr bwMode="auto">
            <a:xfrm>
              <a:off x="3275476" y="2083793"/>
              <a:ext cx="7619976" cy="1779900"/>
            </a:xfrm>
            <a:prstGeom prst="rect">
              <a:avLst/>
            </a:prstGeom>
            <a:solidFill>
              <a:srgbClr val="FFFFFF"/>
            </a:solidFill>
            <a:ln w="9525" cap="flat" cmpd="sng" algn="ctr">
              <a:solidFill>
                <a:srgbClr val="E8E2DB">
                  <a:lumMod val="75000"/>
                </a:srgb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lvl="0" indent="0" defTabSz="914034" eaLnBrk="1" fontAlgn="base" latinLnBrk="0" hangingPunct="1">
                <a:lnSpc>
                  <a:spcPct val="100000"/>
                </a:lnSpc>
                <a:spcBef>
                  <a:spcPct val="0"/>
                </a:spcBef>
                <a:spcAft>
                  <a:spcPct val="0"/>
                </a:spcAft>
                <a:buClrTx/>
                <a:buSzTx/>
                <a:buFontTx/>
                <a:buNone/>
                <a:tabLst/>
                <a:defRPr/>
              </a:pPr>
              <a:endParaRPr kumimoji="0" lang="zh-CN" altLang="en-US" sz="1799" b="0" i="0" u="none" strike="noStrike" kern="0" cap="none" spc="0" normalizeH="0" baseline="0" noProof="0">
                <a:ln>
                  <a:noFill/>
                </a:ln>
                <a:solidFill>
                  <a:srgbClr val="3D3D3D"/>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PA-圆角矩形 56">
              <a:extLst>
                <a:ext uri="{FF2B5EF4-FFF2-40B4-BE49-F238E27FC236}">
                  <a16:creationId xmlns:a16="http://schemas.microsoft.com/office/drawing/2014/main" id="{C4C78238-A8F0-DCF4-6B1C-6FE3A1A82D70}"/>
                </a:ext>
              </a:extLst>
            </p:cNvPr>
            <p:cNvSpPr/>
            <p:nvPr>
              <p:custDataLst>
                <p:tags r:id="rId4"/>
              </p:custDataLst>
            </p:nvPr>
          </p:nvSpPr>
          <p:spPr bwMode="auto">
            <a:xfrm>
              <a:off x="5542379" y="1875335"/>
              <a:ext cx="5345918" cy="730603"/>
            </a:xfrm>
            <a:prstGeom prst="roundRect">
              <a:avLst>
                <a:gd name="adj" fmla="val 0"/>
              </a:avLst>
            </a:prstGeom>
            <a:solidFill>
              <a:srgbClr val="F17877"/>
            </a:solid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lnSpc>
                  <a:spcPct val="115000"/>
                </a:lnSpc>
              </a:pPr>
              <a:r>
                <a:rPr lang="vi-VN" sz="3600" b="1" dirty="0" smtClean="0">
                  <a:solidFill>
                    <a:schemeClr val="tx2">
                      <a:lumMod val="75000"/>
                    </a:schemeClr>
                  </a:solidFill>
                  <a:latin typeface="Times New Roman" panose="02020603050405020304" pitchFamily="18" charset="0"/>
                  <a:cs typeface="Times New Roman" panose="02020603050405020304" pitchFamily="18" charset="0"/>
                </a:rPr>
                <a:t>Biện pháp 3</a:t>
              </a:r>
              <a:endParaRPr lang="en-US" sz="2400" dirty="0">
                <a:solidFill>
                  <a:schemeClr val="tx2">
                    <a:lumMod val="75000"/>
                  </a:schemeClr>
                </a:solidFill>
                <a:latin typeface="Times New Roman" panose="02020603050405020304" pitchFamily="18" charset="0"/>
                <a:ea typeface="Times New Roman"/>
                <a:cs typeface="Times New Roman" panose="02020603050405020304" pitchFamily="18" charset="0"/>
              </a:endParaRPr>
            </a:p>
          </p:txBody>
        </p:sp>
      </p:grpSp>
      <p:pic>
        <p:nvPicPr>
          <p:cNvPr id="11" name="Picture 3">
            <a:extLst>
              <a:ext uri="{FF2B5EF4-FFF2-40B4-BE49-F238E27FC236}">
                <a16:creationId xmlns:a16="http://schemas.microsoft.com/office/drawing/2014/main" id="{1CF135E8-E30C-FAC3-E659-52F2A27F9ED0}"/>
              </a:ext>
            </a:extLst>
          </p:cNvPr>
          <p:cNvPicPr>
            <a:picLocks noChangeAspect="1"/>
          </p:cNvPicPr>
          <p:nvPr/>
        </p:nvPicPr>
        <p:blipFill>
          <a:blip r:embed="rId8"/>
          <a:srcRect/>
          <a:stretch>
            <a:fillRect/>
          </a:stretch>
        </p:blipFill>
        <p:spPr>
          <a:xfrm>
            <a:off x="1427480" y="3360658"/>
            <a:ext cx="2861093" cy="3061358"/>
          </a:xfrm>
          <a:prstGeom prst="rect">
            <a:avLst/>
          </a:prstGeom>
        </p:spPr>
      </p:pic>
      <p:sp>
        <p:nvSpPr>
          <p:cNvPr id="14" name="Rectangle: Rounded Corners 13">
            <a:extLst>
              <a:ext uri="{FF2B5EF4-FFF2-40B4-BE49-F238E27FC236}">
                <a16:creationId xmlns:a16="http://schemas.microsoft.com/office/drawing/2014/main" id="{16A19E3A-F094-FE35-C808-EBB4B4C7B836}"/>
              </a:ext>
            </a:extLst>
          </p:cNvPr>
          <p:cNvSpPr/>
          <p:nvPr/>
        </p:nvSpPr>
        <p:spPr>
          <a:xfrm>
            <a:off x="5814327" y="1669888"/>
            <a:ext cx="6043663" cy="4507392"/>
          </a:xfrm>
          <a:prstGeom prst="round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BO" sz="2800" dirty="0" err="1">
                <a:solidFill>
                  <a:schemeClr val="accent2">
                    <a:lumMod val="75000"/>
                  </a:schemeClr>
                </a:solidFill>
                <a:latin typeface="Times New Roman" panose="02020603050405020304" pitchFamily="18" charset="0"/>
                <a:cs typeface="Times New Roman" panose="02020603050405020304" pitchFamily="18" charset="0"/>
              </a:rPr>
              <a:t>Sử</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dụng</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các</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công</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cụ</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thiết</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kế</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đồ</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họa</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trực</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quan</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để</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tạo</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ra</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các</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mẫu</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phiếu</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học</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tập</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hoặc</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phiếu</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khảo</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sát</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Các</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công</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cụ</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này</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cho</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phép</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người</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dùng</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tạo</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ra</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các</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bố</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cục</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biểu</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tượng</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và</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hình</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ảnh</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một</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cách</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dễ</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dàng</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mà</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không</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cần</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có</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kỹ</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năng</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đồ</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họa</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chuyên</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nghiệp</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Các</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công</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cụ</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thiết</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kế</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đồ</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họa</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trực</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quan</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phổ</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biến</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nhất</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bao</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gồm</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Canva</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Piktochart</a:t>
            </a:r>
            <a:r>
              <a:rPr lang="es-BO" sz="2800" dirty="0">
                <a:solidFill>
                  <a:schemeClr val="accent2">
                    <a:lumMod val="75000"/>
                  </a:schemeClr>
                </a:solidFill>
                <a:latin typeface="Times New Roman" panose="02020603050405020304" pitchFamily="18" charset="0"/>
                <a:cs typeface="Times New Roman" panose="02020603050405020304" pitchFamily="18" charset="0"/>
              </a:rPr>
              <a:t>,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và</a:t>
            </a:r>
            <a:r>
              <a:rPr lang="es-BO" sz="2800" dirty="0">
                <a:solidFill>
                  <a:schemeClr val="accent2">
                    <a:lumMod val="75000"/>
                  </a:schemeClr>
                </a:solidFill>
                <a:latin typeface="Times New Roman" panose="02020603050405020304" pitchFamily="18" charset="0"/>
                <a:cs typeface="Times New Roman" panose="02020603050405020304" pitchFamily="18" charset="0"/>
              </a:rPr>
              <a:t> Adobe </a:t>
            </a:r>
            <a:r>
              <a:rPr lang="es-BO" sz="2800" dirty="0" err="1">
                <a:solidFill>
                  <a:schemeClr val="accent2">
                    <a:lumMod val="75000"/>
                  </a:schemeClr>
                </a:solidFill>
                <a:latin typeface="Times New Roman" panose="02020603050405020304" pitchFamily="18" charset="0"/>
                <a:cs typeface="Times New Roman" panose="02020603050405020304" pitchFamily="18" charset="0"/>
              </a:rPr>
              <a:t>Spark</a:t>
            </a:r>
            <a:r>
              <a:rPr lang="es-BO" sz="2800" dirty="0">
                <a:solidFill>
                  <a:schemeClr val="accent2">
                    <a:lumMod val="75000"/>
                  </a:schemeClr>
                </a:solidFill>
                <a:latin typeface="Times New Roman" panose="02020603050405020304" pitchFamily="18" charset="0"/>
                <a:cs typeface="Times New Roman" panose="02020603050405020304" pitchFamily="18" charset="0"/>
              </a:rPr>
              <a:t>…</a:t>
            </a:r>
            <a:endParaRPr lang="en-US" sz="2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9" name="Rectangle 2"/>
          <p:cNvSpPr/>
          <p:nvPr/>
        </p:nvSpPr>
        <p:spPr>
          <a:xfrm>
            <a:off x="2996187" y="328930"/>
            <a:ext cx="6959599" cy="92565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C000"/>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5" name="Round Same Side Corner Rectangle 1"/>
          <p:cNvSpPr/>
          <p:nvPr/>
        </p:nvSpPr>
        <p:spPr>
          <a:xfrm rot="16200000">
            <a:off x="2170213" y="-211295"/>
            <a:ext cx="925658" cy="2042909"/>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7" name="Isosceles Triangle 26"/>
          <p:cNvSpPr/>
          <p:nvPr/>
        </p:nvSpPr>
        <p:spPr>
          <a:xfrm rot="5400000">
            <a:off x="3232785" y="669370"/>
            <a:ext cx="482746" cy="2448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9" name="TextBox 28671"/>
          <p:cNvSpPr txBox="1">
            <a:spLocks noChangeArrowheads="1"/>
          </p:cNvSpPr>
          <p:nvPr/>
        </p:nvSpPr>
        <p:spPr bwMode="auto">
          <a:xfrm>
            <a:off x="1840425" y="549656"/>
            <a:ext cx="792620" cy="523220"/>
          </a:xfrm>
          <a:prstGeom prst="rect">
            <a:avLst/>
          </a:prstGeom>
          <a:noFill/>
          <a:ln w="9525">
            <a:noFill/>
            <a:miter lim="800000"/>
            <a:headEnd/>
            <a:tailEnd/>
          </a:ln>
        </p:spPr>
        <p:txBody>
          <a:bodyPr wrap="square" anchor="ctr">
            <a:spAutoFit/>
          </a:bodyPr>
          <a:lstStyle/>
          <a:p>
            <a:r>
              <a:rPr lang="vi-VN" sz="2800" b="1" dirty="0" smtClean="0">
                <a:solidFill>
                  <a:srgbClr val="002060"/>
                </a:solidFill>
                <a:latin typeface="Arial" charset="0"/>
              </a:rPr>
              <a:t>03</a:t>
            </a:r>
            <a:endParaRPr lang="en-US" sz="2800" b="1" dirty="0">
              <a:solidFill>
                <a:srgbClr val="002060"/>
              </a:solidFill>
              <a:latin typeface="Arial" charset="0"/>
            </a:endParaRPr>
          </a:p>
        </p:txBody>
      </p:sp>
      <p:sp>
        <p:nvSpPr>
          <p:cNvPr id="30" name="Rectangle 46"/>
          <p:cNvSpPr>
            <a:spLocks noChangeArrowheads="1"/>
          </p:cNvSpPr>
          <p:nvPr/>
        </p:nvSpPr>
        <p:spPr bwMode="auto">
          <a:xfrm>
            <a:off x="3654497" y="307804"/>
            <a:ext cx="8298274" cy="923330"/>
          </a:xfrm>
          <a:prstGeom prst="rect">
            <a:avLst/>
          </a:prstGeom>
          <a:noFill/>
          <a:ln w="9525">
            <a:noFill/>
            <a:miter lim="800000"/>
          </a:ln>
        </p:spPr>
        <p:txBody>
          <a:bodyPr wrap="square" anchor="ctr">
            <a:spAutoFit/>
          </a:bodyPr>
          <a:lstStyle/>
          <a:p>
            <a:r>
              <a:rPr lang="es-BO" b="1" i="1" dirty="0" smtClean="0">
                <a:latin typeface="Times New Roman" panose="02020603050405020304" pitchFamily="18" charset="0"/>
                <a:cs typeface="Times New Roman" panose="02020603050405020304" pitchFamily="18" charset="0"/>
              </a:rPr>
              <a:t>ỨNG DỤNG CÔNG NGHỆ THÔNG TIN VÀO VIỆC THIẾT KẾ PHIẾU HỌC TẬP HOẶC PHIẾU KHẢO SÁT NHẰM ĐÁNH GIÁ NĂNG LỰC TOÁN HỌC CỦA HỌC SINH</a:t>
            </a:r>
            <a:endParaRPr lang="en-US"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2648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矩形 60">
            <a:extLst>
              <a:ext uri="{FF2B5EF4-FFF2-40B4-BE49-F238E27FC236}">
                <a16:creationId xmlns:a16="http://schemas.microsoft.com/office/drawing/2014/main" id="{28511429-7D8B-B989-B089-635493E4744E}"/>
              </a:ext>
            </a:extLst>
          </p:cNvPr>
          <p:cNvSpPr/>
          <p:nvPr>
            <p:custDataLst>
              <p:tags r:id="rId1"/>
            </p:custDataLst>
          </p:nvPr>
        </p:nvSpPr>
        <p:spPr bwMode="auto">
          <a:xfrm>
            <a:off x="0" y="0"/>
            <a:ext cx="6005962" cy="904544"/>
          </a:xfrm>
          <a:prstGeom prst="rect">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034" eaLnBrk="1" fontAlgn="base" latinLnBrk="0" hangingPunct="1">
              <a:lnSpc>
                <a:spcPct val="100000"/>
              </a:lnSpc>
              <a:spcBef>
                <a:spcPct val="0"/>
              </a:spcBef>
              <a:spcAft>
                <a:spcPct val="0"/>
              </a:spcAft>
              <a:buClrTx/>
              <a:buSzTx/>
              <a:buFontTx/>
              <a:buNone/>
              <a:tabLst/>
              <a:defRPr/>
            </a:pPr>
            <a:r>
              <a:rPr kumimoji="0" lang="vi-VN" altLang="zh-CN" sz="5400" b="1" i="0" u="none" strike="noStrike" kern="0" cap="none" spc="0" normalizeH="0" baseline="0" noProof="0" dirty="0" smtClean="0">
                <a:ln>
                  <a:noFill/>
                </a:ln>
                <a:solidFill>
                  <a:schemeClr val="tx2"/>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VÍ DỤ</a:t>
            </a:r>
            <a:endParaRPr kumimoji="0" lang="zh-CN" altLang="en-US" sz="5400" b="1" i="0" u="none" strike="noStrike" kern="0" cap="none" spc="0" normalizeH="0" baseline="0" noProof="0" dirty="0">
              <a:ln>
                <a:noFill/>
              </a:ln>
              <a:solidFill>
                <a:schemeClr val="tx2"/>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p:txBody>
      </p:sp>
      <p:pic>
        <p:nvPicPr>
          <p:cNvPr id="4" name="Picture 3"/>
          <p:cNvPicPr>
            <a:picLocks noChangeAspect="1"/>
          </p:cNvPicPr>
          <p:nvPr/>
        </p:nvPicPr>
        <p:blipFill>
          <a:blip r:embed="rId3"/>
          <a:stretch>
            <a:fillRect/>
          </a:stretch>
        </p:blipFill>
        <p:spPr>
          <a:xfrm>
            <a:off x="1" y="1158240"/>
            <a:ext cx="11777570" cy="5892800"/>
          </a:xfrm>
          <a:prstGeom prst="rect">
            <a:avLst/>
          </a:prstGeom>
        </p:spPr>
      </p:pic>
    </p:spTree>
    <p:extLst>
      <p:ext uri="{BB962C8B-B14F-4D97-AF65-F5344CB8AC3E}">
        <p14:creationId xmlns:p14="http://schemas.microsoft.com/office/powerpoint/2010/main" val="1540048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34645" y="328930"/>
            <a:ext cx="11523345" cy="6200140"/>
          </a:xfrm>
          <a:prstGeom prst="roundRect">
            <a:avLst>
              <a:gd name="adj" fmla="val 5865"/>
            </a:avLst>
          </a:prstGeom>
          <a:pattFill prst="dkHorz">
            <a:fgClr>
              <a:srgbClr val="FFF4F7"/>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24" name="图片 23" descr="891646ff66a9457a0ed6ef4d4cf0a413"/>
          <p:cNvPicPr>
            <a:picLocks noChangeAspect="1"/>
          </p:cNvPicPr>
          <p:nvPr/>
        </p:nvPicPr>
        <p:blipFill>
          <a:blip r:embed="rId7"/>
          <a:stretch>
            <a:fillRect/>
          </a:stretch>
        </p:blipFill>
        <p:spPr>
          <a:xfrm flipH="1">
            <a:off x="431165" y="514985"/>
            <a:ext cx="996315" cy="996315"/>
          </a:xfrm>
          <a:prstGeom prst="rect">
            <a:avLst/>
          </a:prstGeom>
        </p:spPr>
      </p:pic>
      <p:sp>
        <p:nvSpPr>
          <p:cNvPr id="15" name="PA-文本框 3">
            <a:extLst>
              <a:ext uri="{FF2B5EF4-FFF2-40B4-BE49-F238E27FC236}">
                <a16:creationId xmlns:a16="http://schemas.microsoft.com/office/drawing/2014/main" id="{B03154FC-90E5-496D-A613-613E219028E4}"/>
              </a:ext>
            </a:extLst>
          </p:cNvPr>
          <p:cNvSpPr txBox="1"/>
          <p:nvPr>
            <p:custDataLst>
              <p:tags r:id="rId1"/>
            </p:custDataLst>
          </p:nvPr>
        </p:nvSpPr>
        <p:spPr>
          <a:xfrm>
            <a:off x="2070100" y="2600383"/>
            <a:ext cx="8465772" cy="843821"/>
          </a:xfrm>
          <a:prstGeom prst="rect">
            <a:avLst/>
          </a:prstGeom>
        </p:spPr>
        <p:txBody>
          <a:bodyPr wrap="square">
            <a:spAutoFit/>
          </a:bodyPr>
          <a:lstStyle>
            <a:defPPr>
              <a:defRPr lang="zh-CN"/>
            </a:defPPr>
            <a:lvl1pPr>
              <a:defRPr sz="2400" b="1" kern="100">
                <a:solidFill>
                  <a:schemeClr val="accent2"/>
                </a:solidFill>
                <a:latin typeface="微软雅黑" panose="020B0503020204020204" pitchFamily="34" charset="-122"/>
                <a:ea typeface="微软雅黑" panose="020B0503020204020204" pitchFamily="34" charset="-122"/>
              </a:defRPr>
            </a:lvl1pPr>
            <a:lvl2pPr eaLnBrk="1" hangingPunct="1">
              <a:defRPr sz="2400">
                <a:solidFill>
                  <a:schemeClr val="tx2"/>
                </a:solidFill>
                <a:ea typeface="微软雅黑" pitchFamily="34" charset="-122"/>
              </a:defRPr>
            </a:lvl2pPr>
            <a:lvl3pPr eaLnBrk="1" hangingPunct="1">
              <a:defRPr sz="2400">
                <a:solidFill>
                  <a:schemeClr val="tx2"/>
                </a:solidFill>
                <a:ea typeface="微软雅黑" pitchFamily="34" charset="-122"/>
              </a:defRPr>
            </a:lvl3pPr>
            <a:lvl4pPr eaLnBrk="1" hangingPunct="1">
              <a:defRPr sz="2400">
                <a:solidFill>
                  <a:schemeClr val="tx2"/>
                </a:solidFill>
                <a:ea typeface="微软雅黑" pitchFamily="34" charset="-122"/>
              </a:defRPr>
            </a:lvl4pPr>
            <a:lvl5pPr eaLnBrk="1" hangingPunct="1">
              <a:defRPr sz="2400">
                <a:solidFill>
                  <a:schemeClr val="tx2"/>
                </a:solidFill>
                <a:ea typeface="微软雅黑" pitchFamily="34" charset="-122"/>
              </a:defRPr>
            </a:lvl5pPr>
            <a:lvl6pPr marL="457200" fontAlgn="base">
              <a:spcBef>
                <a:spcPct val="0"/>
              </a:spcBef>
              <a:spcAft>
                <a:spcPct val="0"/>
              </a:spcAft>
              <a:defRPr sz="2400">
                <a:solidFill>
                  <a:schemeClr val="tx2"/>
                </a:solidFill>
                <a:ea typeface="微软雅黑" pitchFamily="34" charset="-122"/>
              </a:defRPr>
            </a:lvl6pPr>
            <a:lvl7pPr marL="914400" fontAlgn="base">
              <a:spcBef>
                <a:spcPct val="0"/>
              </a:spcBef>
              <a:spcAft>
                <a:spcPct val="0"/>
              </a:spcAft>
              <a:defRPr sz="2400">
                <a:solidFill>
                  <a:schemeClr val="tx2"/>
                </a:solidFill>
                <a:ea typeface="微软雅黑" pitchFamily="34" charset="-122"/>
              </a:defRPr>
            </a:lvl7pPr>
            <a:lvl8pPr marL="1371600" fontAlgn="base">
              <a:spcBef>
                <a:spcPct val="0"/>
              </a:spcBef>
              <a:spcAft>
                <a:spcPct val="0"/>
              </a:spcAft>
              <a:defRPr sz="2400">
                <a:solidFill>
                  <a:schemeClr val="tx2"/>
                </a:solidFill>
                <a:ea typeface="微软雅黑" pitchFamily="34" charset="-122"/>
              </a:defRPr>
            </a:lvl8pPr>
            <a:lvl9pPr marL="1828800" fontAlgn="base">
              <a:spcBef>
                <a:spcPct val="0"/>
              </a:spcBef>
              <a:spcAft>
                <a:spcPct val="0"/>
              </a:spcAft>
              <a:defRPr sz="2400">
                <a:solidFill>
                  <a:schemeClr val="tx2"/>
                </a:solidFill>
                <a:ea typeface="微软雅黑" pitchFamily="34" charset="-122"/>
              </a:defRPr>
            </a:lvl9pPr>
          </a:lstStyle>
          <a:p>
            <a:pPr defTabSz="914034" fontAlgn="base">
              <a:lnSpc>
                <a:spcPct val="130000"/>
              </a:lnSpc>
              <a:spcBef>
                <a:spcPct val="0"/>
              </a:spcBef>
              <a:spcAft>
                <a:spcPct val="0"/>
              </a:spcAft>
              <a:defRPr/>
            </a:pP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健康是一种</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身体上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精神上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和</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社会适应上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的完好状态，而不是没有疾病及虚弱现象。</a:t>
            </a:r>
          </a:p>
        </p:txBody>
      </p:sp>
      <p:grpSp>
        <p:nvGrpSpPr>
          <p:cNvPr id="5" name="PA-组合 35">
            <a:extLst>
              <a:ext uri="{FF2B5EF4-FFF2-40B4-BE49-F238E27FC236}">
                <a16:creationId xmlns:a16="http://schemas.microsoft.com/office/drawing/2014/main" id="{1617EBE3-5560-FE5C-E5B7-F67A71AD9812}"/>
              </a:ext>
            </a:extLst>
          </p:cNvPr>
          <p:cNvGrpSpPr/>
          <p:nvPr>
            <p:custDataLst>
              <p:tags r:id="rId2"/>
            </p:custDataLst>
          </p:nvPr>
        </p:nvGrpSpPr>
        <p:grpSpPr>
          <a:xfrm flipH="1">
            <a:off x="560439" y="1803969"/>
            <a:ext cx="4758635" cy="1592827"/>
            <a:chOff x="3275476" y="1875335"/>
            <a:chExt cx="7619976" cy="1988358"/>
          </a:xfrm>
        </p:grpSpPr>
        <p:sp>
          <p:nvSpPr>
            <p:cNvPr id="6" name="PA-矩形 51">
              <a:extLst>
                <a:ext uri="{FF2B5EF4-FFF2-40B4-BE49-F238E27FC236}">
                  <a16:creationId xmlns:a16="http://schemas.microsoft.com/office/drawing/2014/main" id="{9B2FD606-615F-AF7B-E961-50B7786359A4}"/>
                </a:ext>
              </a:extLst>
            </p:cNvPr>
            <p:cNvSpPr/>
            <p:nvPr>
              <p:custDataLst>
                <p:tags r:id="rId3"/>
              </p:custDataLst>
            </p:nvPr>
          </p:nvSpPr>
          <p:spPr bwMode="auto">
            <a:xfrm>
              <a:off x="3275476" y="2083793"/>
              <a:ext cx="7619976" cy="1779900"/>
            </a:xfrm>
            <a:prstGeom prst="rect">
              <a:avLst/>
            </a:prstGeom>
            <a:solidFill>
              <a:srgbClr val="FFFFFF"/>
            </a:solidFill>
            <a:ln w="9525" cap="flat" cmpd="sng" algn="ctr">
              <a:solidFill>
                <a:srgbClr val="E8E2DB">
                  <a:lumMod val="75000"/>
                </a:srgb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lvl="0" indent="0" defTabSz="914034" eaLnBrk="1" fontAlgn="base" latinLnBrk="0" hangingPunct="1">
                <a:lnSpc>
                  <a:spcPct val="100000"/>
                </a:lnSpc>
                <a:spcBef>
                  <a:spcPct val="0"/>
                </a:spcBef>
                <a:spcAft>
                  <a:spcPct val="0"/>
                </a:spcAft>
                <a:buClrTx/>
                <a:buSzTx/>
                <a:buFontTx/>
                <a:buNone/>
                <a:tabLst/>
                <a:defRPr/>
              </a:pPr>
              <a:endParaRPr kumimoji="0" lang="zh-CN" altLang="en-US" sz="1799" b="0" i="0" u="none" strike="noStrike" kern="0" cap="none" spc="0" normalizeH="0" baseline="0" noProof="0">
                <a:ln>
                  <a:noFill/>
                </a:ln>
                <a:solidFill>
                  <a:srgbClr val="3D3D3D"/>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PA-圆角矩形 56">
              <a:extLst>
                <a:ext uri="{FF2B5EF4-FFF2-40B4-BE49-F238E27FC236}">
                  <a16:creationId xmlns:a16="http://schemas.microsoft.com/office/drawing/2014/main" id="{C4C78238-A8F0-DCF4-6B1C-6FE3A1A82D70}"/>
                </a:ext>
              </a:extLst>
            </p:cNvPr>
            <p:cNvSpPr/>
            <p:nvPr>
              <p:custDataLst>
                <p:tags r:id="rId4"/>
              </p:custDataLst>
            </p:nvPr>
          </p:nvSpPr>
          <p:spPr bwMode="auto">
            <a:xfrm>
              <a:off x="5542379" y="1875335"/>
              <a:ext cx="5345918" cy="730603"/>
            </a:xfrm>
            <a:prstGeom prst="roundRect">
              <a:avLst>
                <a:gd name="adj" fmla="val 0"/>
              </a:avLst>
            </a:prstGeom>
            <a:solidFill>
              <a:srgbClr val="F17877"/>
            </a:solid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algn="ctr">
                <a:lnSpc>
                  <a:spcPct val="115000"/>
                </a:lnSpc>
              </a:pPr>
              <a:r>
                <a:rPr lang="vi-VN" sz="3600" b="1" dirty="0" smtClean="0">
                  <a:solidFill>
                    <a:schemeClr val="tx2">
                      <a:lumMod val="75000"/>
                    </a:schemeClr>
                  </a:solidFill>
                  <a:latin typeface="Times New Roman" panose="02020603050405020304" pitchFamily="18" charset="0"/>
                  <a:cs typeface="Times New Roman" panose="02020603050405020304" pitchFamily="18" charset="0"/>
                </a:rPr>
                <a:t>Biện pháp 4</a:t>
              </a:r>
              <a:endParaRPr lang="en-US" sz="2400" dirty="0">
                <a:solidFill>
                  <a:schemeClr val="tx2">
                    <a:lumMod val="75000"/>
                  </a:schemeClr>
                </a:solidFill>
                <a:latin typeface="Times New Roman" panose="02020603050405020304" pitchFamily="18" charset="0"/>
                <a:ea typeface="Times New Roman"/>
                <a:cs typeface="Times New Roman" panose="02020603050405020304" pitchFamily="18" charset="0"/>
              </a:endParaRPr>
            </a:p>
          </p:txBody>
        </p:sp>
      </p:grpSp>
      <p:pic>
        <p:nvPicPr>
          <p:cNvPr id="11" name="Picture 3">
            <a:extLst>
              <a:ext uri="{FF2B5EF4-FFF2-40B4-BE49-F238E27FC236}">
                <a16:creationId xmlns:a16="http://schemas.microsoft.com/office/drawing/2014/main" id="{1CF135E8-E30C-FAC3-E659-52F2A27F9ED0}"/>
              </a:ext>
            </a:extLst>
          </p:cNvPr>
          <p:cNvPicPr>
            <a:picLocks noChangeAspect="1"/>
          </p:cNvPicPr>
          <p:nvPr/>
        </p:nvPicPr>
        <p:blipFill>
          <a:blip r:embed="rId8"/>
          <a:srcRect/>
          <a:stretch>
            <a:fillRect/>
          </a:stretch>
        </p:blipFill>
        <p:spPr>
          <a:xfrm>
            <a:off x="1427480" y="3360658"/>
            <a:ext cx="2861093" cy="3061358"/>
          </a:xfrm>
          <a:prstGeom prst="rect">
            <a:avLst/>
          </a:prstGeom>
        </p:spPr>
      </p:pic>
      <p:sp>
        <p:nvSpPr>
          <p:cNvPr id="14" name="Rectangle: Rounded Corners 13">
            <a:extLst>
              <a:ext uri="{FF2B5EF4-FFF2-40B4-BE49-F238E27FC236}">
                <a16:creationId xmlns:a16="http://schemas.microsoft.com/office/drawing/2014/main" id="{16A19E3A-F094-FE35-C808-EBB4B4C7B836}"/>
              </a:ext>
            </a:extLst>
          </p:cNvPr>
          <p:cNvSpPr/>
          <p:nvPr/>
        </p:nvSpPr>
        <p:spPr>
          <a:xfrm>
            <a:off x="5814327" y="1669888"/>
            <a:ext cx="6043663" cy="4507392"/>
          </a:xfrm>
          <a:prstGeom prst="round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BO" sz="3200" dirty="0" err="1">
                <a:solidFill>
                  <a:schemeClr val="accent2">
                    <a:lumMod val="75000"/>
                  </a:schemeClr>
                </a:solidFill>
                <a:latin typeface="Times New Roman" panose="02020603050405020304" pitchFamily="18" charset="0"/>
                <a:cs typeface="Times New Roman" panose="02020603050405020304" pitchFamily="18" charset="0"/>
              </a:rPr>
              <a:t>Một</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số</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trang</a:t>
            </a:r>
            <a:r>
              <a:rPr lang="es-BO" sz="3200" dirty="0">
                <a:solidFill>
                  <a:schemeClr val="accent2">
                    <a:lumMod val="75000"/>
                  </a:schemeClr>
                </a:solidFill>
                <a:latin typeface="Times New Roman" panose="02020603050405020304" pitchFamily="18" charset="0"/>
                <a:cs typeface="Times New Roman" panose="02020603050405020304" pitchFamily="18" charset="0"/>
              </a:rPr>
              <a:t> web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tương</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tác</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như</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Quizlet</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Kahoot</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Socrative</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là</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những</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công</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cụ</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giáo</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dục</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trực</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tuyến</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cho</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phép</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giáo</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viên</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và</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học</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sinh</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tạo</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và</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thực</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hiện</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các</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bài</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tập</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câu</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hỏi</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trò</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chơi</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đánh</a:t>
            </a:r>
            <a:r>
              <a:rPr lang="es-BO" sz="3200" dirty="0">
                <a:solidFill>
                  <a:schemeClr val="accent2">
                    <a:lumMod val="75000"/>
                  </a:schemeClr>
                </a:solidFill>
                <a:latin typeface="Times New Roman" panose="02020603050405020304" pitchFamily="18" charset="0"/>
                <a:cs typeface="Times New Roman" panose="02020603050405020304" pitchFamily="18" charset="0"/>
              </a:rPr>
              <a:t> </a:t>
            </a:r>
            <a:r>
              <a:rPr lang="es-BO" sz="3200" dirty="0" err="1">
                <a:solidFill>
                  <a:schemeClr val="accent2">
                    <a:lumMod val="75000"/>
                  </a:schemeClr>
                </a:solidFill>
                <a:latin typeface="Times New Roman" panose="02020603050405020304" pitchFamily="18" charset="0"/>
                <a:cs typeface="Times New Roman" panose="02020603050405020304" pitchFamily="18" charset="0"/>
              </a:rPr>
              <a:t>giá</a:t>
            </a:r>
            <a:r>
              <a:rPr lang="es-BO" sz="3200" dirty="0">
                <a:solidFill>
                  <a:schemeClr val="accent2">
                    <a:lumMod val="75000"/>
                  </a:schemeClr>
                </a:solidFill>
                <a:latin typeface="Times New Roman" panose="02020603050405020304" pitchFamily="18" charset="0"/>
                <a:cs typeface="Times New Roman" panose="02020603050405020304" pitchFamily="18" charset="0"/>
              </a:rPr>
              <a:t>.</a:t>
            </a:r>
            <a:endParaRPr lang="en-US" sz="4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9" name="Rectangle 2"/>
          <p:cNvSpPr/>
          <p:nvPr/>
        </p:nvSpPr>
        <p:spPr>
          <a:xfrm>
            <a:off x="2996187" y="328930"/>
            <a:ext cx="6959599" cy="92565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C000"/>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5" name="Round Same Side Corner Rectangle 1"/>
          <p:cNvSpPr/>
          <p:nvPr/>
        </p:nvSpPr>
        <p:spPr>
          <a:xfrm rot="16200000">
            <a:off x="2170213" y="-211295"/>
            <a:ext cx="925658" cy="2042909"/>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7" name="Isosceles Triangle 26"/>
          <p:cNvSpPr/>
          <p:nvPr/>
        </p:nvSpPr>
        <p:spPr>
          <a:xfrm rot="5400000">
            <a:off x="3232785" y="669370"/>
            <a:ext cx="482746" cy="2448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29" name="TextBox 28671"/>
          <p:cNvSpPr txBox="1">
            <a:spLocks noChangeArrowheads="1"/>
          </p:cNvSpPr>
          <p:nvPr/>
        </p:nvSpPr>
        <p:spPr bwMode="auto">
          <a:xfrm>
            <a:off x="1840425" y="549656"/>
            <a:ext cx="792620" cy="523220"/>
          </a:xfrm>
          <a:prstGeom prst="rect">
            <a:avLst/>
          </a:prstGeom>
          <a:noFill/>
          <a:ln w="9525">
            <a:noFill/>
            <a:miter lim="800000"/>
            <a:headEnd/>
            <a:tailEnd/>
          </a:ln>
        </p:spPr>
        <p:txBody>
          <a:bodyPr wrap="square" anchor="ctr">
            <a:spAutoFit/>
          </a:bodyPr>
          <a:lstStyle/>
          <a:p>
            <a:r>
              <a:rPr lang="vi-VN" sz="2800" b="1" dirty="0" smtClean="0">
                <a:solidFill>
                  <a:srgbClr val="002060"/>
                </a:solidFill>
                <a:latin typeface="Arial" charset="0"/>
              </a:rPr>
              <a:t>04</a:t>
            </a:r>
            <a:endParaRPr lang="en-US" sz="2800" b="1" dirty="0">
              <a:solidFill>
                <a:srgbClr val="002060"/>
              </a:solidFill>
              <a:latin typeface="Arial" charset="0"/>
            </a:endParaRPr>
          </a:p>
        </p:txBody>
      </p:sp>
      <p:sp>
        <p:nvSpPr>
          <p:cNvPr id="30" name="Rectangle 46"/>
          <p:cNvSpPr>
            <a:spLocks noChangeArrowheads="1"/>
          </p:cNvSpPr>
          <p:nvPr/>
        </p:nvSpPr>
        <p:spPr bwMode="auto">
          <a:xfrm>
            <a:off x="3654497" y="538637"/>
            <a:ext cx="8298274" cy="461665"/>
          </a:xfrm>
          <a:prstGeom prst="rect">
            <a:avLst/>
          </a:prstGeom>
          <a:noFill/>
          <a:ln w="9525">
            <a:noFill/>
            <a:miter lim="800000"/>
          </a:ln>
        </p:spPr>
        <p:txBody>
          <a:bodyPr wrap="square" anchor="ctr">
            <a:spAutoFit/>
          </a:bodyPr>
          <a:lstStyle/>
          <a:p>
            <a:r>
              <a:rPr lang="es-BO" sz="2400" b="1" dirty="0" smtClean="0">
                <a:latin typeface="Times New Roman" panose="02020603050405020304" pitchFamily="18" charset="0"/>
                <a:cs typeface="Times New Roman" panose="02020603050405020304" pitchFamily="18" charset="0"/>
              </a:rPr>
              <a:t>SỬ DỤNG TRANG WEB TƯƠNG TÁC</a:t>
            </a:r>
            <a:r>
              <a:rPr lang="es-BO" sz="2400" dirty="0" smtClean="0">
                <a:latin typeface="Times New Roman" panose="02020603050405020304" pitchFamily="18" charset="0"/>
                <a:cs typeface="Times New Roman" panose="02020603050405020304" pitchFamily="18" charset="0"/>
              </a:rPr>
              <a:t> </a:t>
            </a: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6754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34645" y="328930"/>
            <a:ext cx="11523345" cy="6200140"/>
          </a:xfrm>
          <a:prstGeom prst="roundRect">
            <a:avLst>
              <a:gd name="adj" fmla="val 5865"/>
            </a:avLst>
          </a:prstGeom>
          <a:pattFill prst="dkHorz">
            <a:fgClr>
              <a:srgbClr val="FFF4F7"/>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2" name="Picture 32">
            <a:extLst>
              <a:ext uri="{FF2B5EF4-FFF2-40B4-BE49-F238E27FC236}">
                <a16:creationId xmlns:a16="http://schemas.microsoft.com/office/drawing/2014/main" id="{51FC520E-A290-8090-327A-92CC15CB4FD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36306" y="197995"/>
            <a:ext cx="5141939" cy="1246920"/>
          </a:xfrm>
          <a:prstGeom prst="rect">
            <a:avLst/>
          </a:prstGeom>
        </p:spPr>
      </p:pic>
      <p:sp>
        <p:nvSpPr>
          <p:cNvPr id="3" name="TextBox 2">
            <a:extLst>
              <a:ext uri="{FF2B5EF4-FFF2-40B4-BE49-F238E27FC236}">
                <a16:creationId xmlns:a16="http://schemas.microsoft.com/office/drawing/2014/main" id="{B90D15DF-05CE-8F15-CDF1-6C702B1CC91F}"/>
              </a:ext>
            </a:extLst>
          </p:cNvPr>
          <p:cNvSpPr txBox="1"/>
          <p:nvPr/>
        </p:nvSpPr>
        <p:spPr>
          <a:xfrm>
            <a:off x="334010" y="197995"/>
            <a:ext cx="7660962" cy="1189493"/>
          </a:xfrm>
          <a:prstGeom prst="rect">
            <a:avLst/>
          </a:prstGeom>
          <a:noFill/>
        </p:spPr>
        <p:txBody>
          <a:bodyPr wrap="square">
            <a:spAutoFit/>
          </a:bodyPr>
          <a:lstStyle/>
          <a:p>
            <a:pPr marL="0" marR="0" algn="just">
              <a:lnSpc>
                <a:spcPct val="150000"/>
              </a:lnSpc>
              <a:spcBef>
                <a:spcPts val="0"/>
              </a:spcBef>
              <a:spcAft>
                <a:spcPts val="0"/>
              </a:spcAft>
            </a:pPr>
            <a:r>
              <a:rPr lang="vi-VN" sz="5400" b="1" dirty="0" smtClean="0">
                <a:effectLst/>
                <a:latin typeface="Times New Roman" panose="02020603050405020304" pitchFamily="18" charset="0"/>
                <a:ea typeface="Calibri" panose="020F0502020204030204" pitchFamily="34" charset="0"/>
              </a:rPr>
              <a:t>VÍ DỤ</a:t>
            </a:r>
            <a:endParaRPr lang="en-US" sz="5400" b="1" dirty="0">
              <a:effectLst/>
              <a:latin typeface="Times New Roman" panose="02020603050405020304" pitchFamily="18" charset="0"/>
              <a:ea typeface="Calibri" panose="020F0502020204030204" pitchFamily="34" charset="0"/>
            </a:endParaRPr>
          </a:p>
        </p:txBody>
      </p:sp>
      <p:sp>
        <p:nvSpPr>
          <p:cNvPr id="23" name="Rectangle: Rounded Corners 16">
            <a:extLst>
              <a:ext uri="{FF2B5EF4-FFF2-40B4-BE49-F238E27FC236}">
                <a16:creationId xmlns:a16="http://schemas.microsoft.com/office/drawing/2014/main" id="{AE3A96D6-7088-3F0C-C276-EFE50A464560}"/>
              </a:ext>
            </a:extLst>
          </p:cNvPr>
          <p:cNvSpPr/>
          <p:nvPr/>
        </p:nvSpPr>
        <p:spPr>
          <a:xfrm>
            <a:off x="2760258" y="297062"/>
            <a:ext cx="9196070" cy="746093"/>
          </a:xfrm>
          <a:prstGeom prst="roundRect">
            <a:avLst/>
          </a:prstGeom>
          <a:solidFill>
            <a:srgbClr val="FCDAE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3600" b="1" dirty="0" smtClean="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Sử</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dụng</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trang</a:t>
            </a:r>
            <a:r>
              <a:rPr lang="es-BO" sz="3600" b="1" dirty="0">
                <a:solidFill>
                  <a:schemeClr val="tx1"/>
                </a:solidFill>
                <a:latin typeface="Times New Roman" panose="02020603050405020304" pitchFamily="18" charset="0"/>
                <a:cs typeface="Times New Roman" panose="02020603050405020304" pitchFamily="18" charset="0"/>
              </a:rPr>
              <a:t> web </a:t>
            </a:r>
            <a:r>
              <a:rPr lang="es-BO" sz="3600" b="1" dirty="0" err="1">
                <a:solidFill>
                  <a:schemeClr val="tx1"/>
                </a:solidFill>
                <a:latin typeface="Times New Roman" panose="02020603050405020304" pitchFamily="18" charset="0"/>
                <a:cs typeface="Times New Roman" panose="02020603050405020304" pitchFamily="18" charset="0"/>
              </a:rPr>
              <a:t>tương</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tác</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Quizlet</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thiết</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kế</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bài</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tập</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Giải</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toán</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về</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tỉ</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số</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phần</a:t>
            </a:r>
            <a:r>
              <a:rPr lang="es-BO" sz="3600" b="1" dirty="0">
                <a:solidFill>
                  <a:schemeClr val="tx1"/>
                </a:solidFill>
                <a:latin typeface="Times New Roman" panose="02020603050405020304" pitchFamily="18" charset="0"/>
                <a:cs typeface="Times New Roman" panose="02020603050405020304" pitchFamily="18" charset="0"/>
              </a:rPr>
              <a:t> </a:t>
            </a:r>
            <a:r>
              <a:rPr lang="es-BO" sz="3600" b="1" dirty="0" err="1">
                <a:solidFill>
                  <a:schemeClr val="tx1"/>
                </a:solidFill>
                <a:latin typeface="Times New Roman" panose="02020603050405020304" pitchFamily="18" charset="0"/>
                <a:cs typeface="Times New Roman" panose="02020603050405020304" pitchFamily="18" charset="0"/>
              </a:rPr>
              <a:t>trăm</a:t>
            </a:r>
            <a:r>
              <a:rPr lang="es-BO" sz="3600" b="1" dirty="0">
                <a:solidFill>
                  <a:schemeClr val="tx1"/>
                </a:solidFill>
                <a:latin typeface="Times New Roman" panose="02020603050405020304" pitchFamily="18" charset="0"/>
                <a:cs typeface="Times New Roman" panose="02020603050405020304" pitchFamily="18" charset="0"/>
              </a:rPr>
              <a:t>”</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29919" y="1768289"/>
            <a:ext cx="11326409" cy="4844916"/>
          </a:xfrm>
          <a:prstGeom prst="rect">
            <a:avLst/>
          </a:prstGeom>
        </p:spPr>
        <p:txBody>
          <a:bodyPr wrap="square">
            <a:spAutoFit/>
          </a:bodyPr>
          <a:lstStyle/>
          <a:p>
            <a:pPr algn="just">
              <a:lnSpc>
                <a:spcPct val="150000"/>
              </a:lnSpc>
              <a:spcBef>
                <a:spcPts val="500"/>
              </a:spcBef>
              <a:spcAft>
                <a:spcPts val="0"/>
              </a:spcAft>
            </a:pPr>
            <a:r>
              <a:rPr lang="es-BO" sz="2400" b="1"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Truy</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cập</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trang</a:t>
            </a:r>
            <a:r>
              <a:rPr lang="es-BO" sz="2400" dirty="0">
                <a:latin typeface="Times New Roman" panose="02020603050405020304" pitchFamily="18" charset="0"/>
                <a:ea typeface="Times New Roman" panose="02020603050405020304" pitchFamily="18" charset="0"/>
              </a:rPr>
              <a:t> web </a:t>
            </a:r>
            <a:r>
              <a:rPr lang="es-BO" sz="2400" dirty="0" err="1">
                <a:latin typeface="Times New Roman" panose="02020603050405020304" pitchFamily="18" charset="0"/>
                <a:ea typeface="Times New Roman" panose="02020603050405020304" pitchFamily="18" charset="0"/>
              </a:rPr>
              <a:t>Quizlet</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và</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đăng</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nhập</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vào</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tài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khoản</a:t>
            </a:r>
            <a:endParaRPr lang="en-US" sz="2400" dirty="0">
              <a:latin typeface="Times New Roman" panose="02020603050405020304" pitchFamily="18" charset="0"/>
              <a:ea typeface="Times New Roman" panose="02020603050405020304" pitchFamily="18" charset="0"/>
            </a:endParaRPr>
          </a:p>
          <a:p>
            <a:pPr algn="just">
              <a:lnSpc>
                <a:spcPct val="150000"/>
              </a:lnSpc>
              <a:spcBef>
                <a:spcPts val="500"/>
              </a:spcBef>
              <a:spcAft>
                <a:spcPts val="0"/>
              </a:spcAft>
            </a:pPr>
            <a:r>
              <a:rPr lang="es-BO" sz="2400" dirty="0" smtClean="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Tạo</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một</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bộ</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flashcards</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mới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bằng</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cách</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nhấp</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vào</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nút</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Create</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trên</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thanh</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menu</a:t>
            </a:r>
            <a:r>
              <a:rPr lang="es-BO"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50000"/>
              </a:lnSpc>
              <a:spcBef>
                <a:spcPts val="500"/>
              </a:spcBef>
              <a:spcAft>
                <a:spcPts val="0"/>
              </a:spcAft>
            </a:pPr>
            <a:r>
              <a:rPr lang="es-BO" sz="2400" dirty="0" smtClean="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Đặt</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tên</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cho</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bộ</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flashcards</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của</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bạn</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và</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tạo</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hai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thẻ</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cards</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mới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mỗi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thẻ</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đại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diện</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cho</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một</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câu</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hỏi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và</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một</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câu</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trả</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lời</a:t>
            </a:r>
            <a:r>
              <a:rPr lang="es-BO"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50000"/>
              </a:lnSpc>
              <a:spcBef>
                <a:spcPts val="500"/>
              </a:spcBef>
              <a:spcAft>
                <a:spcPts val="0"/>
              </a:spcAft>
            </a:pPr>
            <a:r>
              <a:rPr lang="es-BO" sz="2400" dirty="0" smtClean="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Đặt</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câu</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hỏi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cho</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thẻ</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đầu</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tiên</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bằng</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cách</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ghi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Giải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toán</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về</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tỉ</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số</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phần</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trăm</a:t>
            </a:r>
            <a:r>
              <a:rPr lang="es-BO"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50000"/>
              </a:lnSpc>
              <a:spcBef>
                <a:spcPts val="500"/>
              </a:spcBef>
              <a:spcAft>
                <a:spcPts val="0"/>
              </a:spcAft>
            </a:pPr>
            <a:r>
              <a:rPr lang="es-BO" sz="2400" dirty="0" smtClean="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Đặt</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câu</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trả</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lời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cho</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thẻ</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đầu</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tiên</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bằng</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cách</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ghi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Tìm</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tỉ</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số</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phần</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trăm</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của</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hai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số</a:t>
            </a:r>
            <a:r>
              <a:rPr lang="es-BO"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50000"/>
              </a:lnSpc>
              <a:spcBef>
                <a:spcPts val="500"/>
              </a:spcBef>
              <a:spcAft>
                <a:spcPts val="0"/>
              </a:spcAft>
            </a:pPr>
            <a:r>
              <a:rPr lang="es-BO" sz="2400" dirty="0" smtClean="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Đặt</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câu</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hỏi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cho</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thẻ</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thứ</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hai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bằng</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cách</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ghi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Ví</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dụ</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Tìm</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tỉ</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số</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phần</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trăm</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của</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hai</a:t>
            </a:r>
            <a:r>
              <a:rPr lang="es-BO" sz="2400" dirty="0">
                <a:latin typeface="Times New Roman" panose="02020603050405020304" pitchFamily="18" charset="0"/>
                <a:ea typeface="Times New Roman" panose="02020603050405020304" pitchFamily="18" charset="0"/>
              </a:rPr>
              <a:t> </a:t>
            </a:r>
            <a:r>
              <a:rPr lang="es-BO" sz="2400" dirty="0" err="1">
                <a:latin typeface="Times New Roman" panose="02020603050405020304" pitchFamily="18" charset="0"/>
                <a:ea typeface="Times New Roman" panose="02020603050405020304" pitchFamily="18" charset="0"/>
              </a:rPr>
              <a:t>số</a:t>
            </a:r>
            <a:r>
              <a:rPr lang="es-BO" sz="2400" dirty="0">
                <a:latin typeface="Times New Roman" panose="02020603050405020304" pitchFamily="18" charset="0"/>
                <a:ea typeface="Times New Roman" panose="02020603050405020304" pitchFamily="18" charset="0"/>
              </a:rPr>
              <a:t> 315 </a:t>
            </a:r>
            <a:r>
              <a:rPr lang="es-BO" sz="2400" dirty="0" err="1">
                <a:latin typeface="Times New Roman" panose="02020603050405020304" pitchFamily="18" charset="0"/>
                <a:ea typeface="Times New Roman" panose="02020603050405020304" pitchFamily="18" charset="0"/>
              </a:rPr>
              <a:t>và</a:t>
            </a:r>
            <a:r>
              <a:rPr lang="es-BO" sz="2400" dirty="0">
                <a:latin typeface="Times New Roman" panose="02020603050405020304" pitchFamily="18" charset="0"/>
                <a:ea typeface="Times New Roman" panose="02020603050405020304" pitchFamily="18" charset="0"/>
              </a:rPr>
              <a:t> 600".</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16806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idx="2"/>
          </p:nvPr>
        </p:nvSpPr>
        <p:spPr>
          <a:xfrm>
            <a:off x="5037600" y="1871733"/>
            <a:ext cx="2116800" cy="1336000"/>
          </a:xfrm>
          <a:prstGeom prst="rect">
            <a:avLst/>
          </a:prstGeom>
        </p:spPr>
        <p:txBody>
          <a:bodyPr spcFirstLastPara="1" wrap="square" lIns="121900" tIns="121900" rIns="121900" bIns="121900" anchor="ctr" anchorCtr="0">
            <a:noAutofit/>
          </a:bodyPr>
          <a:lstStyle/>
          <a:p>
            <a:r>
              <a:rPr lang="vi-VN" dirty="0" smtClean="0"/>
              <a:t>04</a:t>
            </a:r>
            <a:endParaRPr dirty="0"/>
          </a:p>
        </p:txBody>
      </p:sp>
      <p:pic>
        <p:nvPicPr>
          <p:cNvPr id="211" name="Google Shape;211;p32"/>
          <p:cNvPicPr preferRelativeResize="0"/>
          <p:nvPr/>
        </p:nvPicPr>
        <p:blipFill>
          <a:blip r:embed="rId3">
            <a:alphaModFix amt="86000"/>
          </a:blip>
          <a:stretch>
            <a:fillRect/>
          </a:stretch>
        </p:blipFill>
        <p:spPr>
          <a:xfrm rot="1344117">
            <a:off x="5182356" y="1612460"/>
            <a:ext cx="1994865" cy="1547533"/>
          </a:xfrm>
          <a:prstGeom prst="rect">
            <a:avLst/>
          </a:prstGeom>
          <a:noFill/>
          <a:ln>
            <a:noFill/>
          </a:ln>
        </p:spPr>
      </p:pic>
      <p:sp>
        <p:nvSpPr>
          <p:cNvPr id="214" name="Google Shape;214;p32"/>
          <p:cNvSpPr txBox="1">
            <a:spLocks noGrp="1"/>
          </p:cNvSpPr>
          <p:nvPr>
            <p:ph type="title"/>
          </p:nvPr>
        </p:nvSpPr>
        <p:spPr>
          <a:xfrm>
            <a:off x="2564610" y="3333137"/>
            <a:ext cx="6962327" cy="1087600"/>
          </a:xfrm>
          <a:prstGeom prst="rect">
            <a:avLst/>
          </a:prstGeom>
        </p:spPr>
        <p:txBody>
          <a:bodyPr spcFirstLastPara="1" wrap="square" lIns="121900" tIns="121900" rIns="121900" bIns="121900" anchor="t" anchorCtr="0">
            <a:noAutofit/>
          </a:bodyPr>
          <a:lstStyle/>
          <a:p>
            <a:pPr defTabSz="914377">
              <a:defRPr/>
            </a:pPr>
            <a:r>
              <a:rPr lang="vi-VN" sz="3200" b="1" dirty="0" smtClean="0">
                <a:solidFill>
                  <a:schemeClr val="accent6">
                    <a:lumMod val="50000"/>
                  </a:schemeClr>
                </a:solidFill>
                <a:latin typeface="Times New Roman" panose="02020603050405020304" pitchFamily="18" charset="0"/>
                <a:cs typeface="Times New Roman" panose="02020603050405020304" pitchFamily="18" charset="0"/>
                <a:sym typeface="Arial"/>
              </a:rPr>
              <a:t>KẾT QUẢ VÀ ỨNG DỤNG</a:t>
            </a:r>
            <a:endParaRPr lang="en-US" sz="3200" b="1" dirty="0">
              <a:solidFill>
                <a:schemeClr val="accent6">
                  <a:lumMod val="50000"/>
                </a:schemeClr>
              </a:solidFill>
              <a:latin typeface="Times New Roman" panose="02020603050405020304" pitchFamily="18" charset="0"/>
              <a:cs typeface="Times New Roman" panose="02020603050405020304" pitchFamily="18" charset="0"/>
              <a:sym typeface="Arial"/>
            </a:endParaRPr>
          </a:p>
        </p:txBody>
      </p:sp>
      <p:sp>
        <p:nvSpPr>
          <p:cNvPr id="7" name="Google Shape;2914;p86">
            <a:extLst>
              <a:ext uri="{FF2B5EF4-FFF2-40B4-BE49-F238E27FC236}">
                <a16:creationId xmlns:a16="http://schemas.microsoft.com/office/drawing/2014/main" id="{601D5458-F62F-452D-B52A-F1C4B509D42B}"/>
              </a:ext>
            </a:extLst>
          </p:cNvPr>
          <p:cNvSpPr/>
          <p:nvPr/>
        </p:nvSpPr>
        <p:spPr>
          <a:xfrm>
            <a:off x="9293776" y="1557249"/>
            <a:ext cx="2199685" cy="112937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98DAED"/>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8" name="Google Shape;2915;p86">
            <a:extLst>
              <a:ext uri="{FF2B5EF4-FFF2-40B4-BE49-F238E27FC236}">
                <a16:creationId xmlns:a16="http://schemas.microsoft.com/office/drawing/2014/main" id="{987018F0-FAF3-4121-A3E2-7838ED1AB98D}"/>
              </a:ext>
            </a:extLst>
          </p:cNvPr>
          <p:cNvSpPr/>
          <p:nvPr/>
        </p:nvSpPr>
        <p:spPr>
          <a:xfrm>
            <a:off x="966912" y="216462"/>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rgbClr val="98DAED"/>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9" name="Google Shape;542;p54">
            <a:extLst>
              <a:ext uri="{FF2B5EF4-FFF2-40B4-BE49-F238E27FC236}">
                <a16:creationId xmlns:a16="http://schemas.microsoft.com/office/drawing/2014/main" id="{10E98F7C-95E3-4F6E-8D29-FACC64E8493A}"/>
              </a:ext>
            </a:extLst>
          </p:cNvPr>
          <p:cNvSpPr/>
          <p:nvPr/>
        </p:nvSpPr>
        <p:spPr>
          <a:xfrm>
            <a:off x="-3595" y="64017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0" name="Google Shape;542;p54">
            <a:extLst>
              <a:ext uri="{FF2B5EF4-FFF2-40B4-BE49-F238E27FC236}">
                <a16:creationId xmlns:a16="http://schemas.microsoft.com/office/drawing/2014/main" id="{DA0D1D0C-3751-4AA2-9750-D176CBDACC78}"/>
              </a:ext>
            </a:extLst>
          </p:cNvPr>
          <p:cNvSpPr/>
          <p:nvPr/>
        </p:nvSpPr>
        <p:spPr>
          <a:xfrm>
            <a:off x="10525785" y="1109593"/>
            <a:ext cx="1725699" cy="106626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pic>
        <p:nvPicPr>
          <p:cNvPr id="11" name="Picture 10">
            <a:extLst>
              <a:ext uri="{FF2B5EF4-FFF2-40B4-BE49-F238E27FC236}">
                <a16:creationId xmlns:a16="http://schemas.microsoft.com/office/drawing/2014/main" id="{FE709AB2-D4E5-46E2-8B16-40D2B3F71638}"/>
              </a:ext>
            </a:extLst>
          </p:cNvPr>
          <p:cNvPicPr>
            <a:picLocks noChangeAspect="1"/>
          </p:cNvPicPr>
          <p:nvPr/>
        </p:nvPicPr>
        <p:blipFill rotWithShape="1">
          <a:blip r:embed="rId4"/>
          <a:srcRect l="32672" r="29453" b="2803"/>
          <a:stretch/>
        </p:blipFill>
        <p:spPr>
          <a:xfrm>
            <a:off x="9766485" y="2908860"/>
            <a:ext cx="1532913" cy="3960075"/>
          </a:xfrm>
          <a:prstGeom prst="rect">
            <a:avLst/>
          </a:prstGeom>
        </p:spPr>
      </p:pic>
      <p:grpSp>
        <p:nvGrpSpPr>
          <p:cNvPr id="12" name="Google Shape;589;p54">
            <a:extLst>
              <a:ext uri="{FF2B5EF4-FFF2-40B4-BE49-F238E27FC236}">
                <a16:creationId xmlns:a16="http://schemas.microsoft.com/office/drawing/2014/main" id="{58648BC3-3F39-4E98-8C6E-08C0D885815B}"/>
              </a:ext>
            </a:extLst>
          </p:cNvPr>
          <p:cNvGrpSpPr/>
          <p:nvPr/>
        </p:nvGrpSpPr>
        <p:grpSpPr>
          <a:xfrm>
            <a:off x="8928723" y="4499026"/>
            <a:ext cx="1472200" cy="2180319"/>
            <a:chOff x="35658225" y="12492275"/>
            <a:chExt cx="1104150" cy="2065350"/>
          </a:xfrm>
        </p:grpSpPr>
        <p:sp>
          <p:nvSpPr>
            <p:cNvPr id="13" name="Google Shape;590;p54">
              <a:extLst>
                <a:ext uri="{FF2B5EF4-FFF2-40B4-BE49-F238E27FC236}">
                  <a16:creationId xmlns:a16="http://schemas.microsoft.com/office/drawing/2014/main" id="{568CAFD8-6E06-4B20-B09E-EBECE3C785F1}"/>
                </a:ext>
              </a:extLst>
            </p:cNvPr>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4" name="Google Shape;591;p54">
              <a:extLst>
                <a:ext uri="{FF2B5EF4-FFF2-40B4-BE49-F238E27FC236}">
                  <a16:creationId xmlns:a16="http://schemas.microsoft.com/office/drawing/2014/main" id="{5EB27E42-F2E6-4217-9625-89847D644A40}"/>
                </a:ext>
              </a:extLst>
            </p:cNvPr>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5" name="Google Shape;592;p54">
              <a:extLst>
                <a:ext uri="{FF2B5EF4-FFF2-40B4-BE49-F238E27FC236}">
                  <a16:creationId xmlns:a16="http://schemas.microsoft.com/office/drawing/2014/main" id="{F47EEDC8-DDFE-4A58-8E59-386C38BF6F11}"/>
                </a:ext>
              </a:extLst>
            </p:cNvPr>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6" name="Google Shape;593;p54">
              <a:extLst>
                <a:ext uri="{FF2B5EF4-FFF2-40B4-BE49-F238E27FC236}">
                  <a16:creationId xmlns:a16="http://schemas.microsoft.com/office/drawing/2014/main" id="{B3FFE081-FA78-4FA7-BEA4-A69A46968E89}"/>
                </a:ext>
              </a:extLst>
            </p:cNvPr>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7" name="Google Shape;594;p54">
              <a:extLst>
                <a:ext uri="{FF2B5EF4-FFF2-40B4-BE49-F238E27FC236}">
                  <a16:creationId xmlns:a16="http://schemas.microsoft.com/office/drawing/2014/main" id="{A17E9F21-F04D-45BE-A663-FD3B55FD91A4}"/>
                </a:ext>
              </a:extLst>
            </p:cNvPr>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8" name="Google Shape;595;p54">
              <a:extLst>
                <a:ext uri="{FF2B5EF4-FFF2-40B4-BE49-F238E27FC236}">
                  <a16:creationId xmlns:a16="http://schemas.microsoft.com/office/drawing/2014/main" id="{6D4F72DA-3CAF-4565-A257-FEFD05AF7D96}"/>
                </a:ext>
              </a:extLst>
            </p:cNvPr>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9" name="Google Shape;596;p54">
              <a:extLst>
                <a:ext uri="{FF2B5EF4-FFF2-40B4-BE49-F238E27FC236}">
                  <a16:creationId xmlns:a16="http://schemas.microsoft.com/office/drawing/2014/main" id="{E7941172-3C96-450D-908F-836EAC530FC3}"/>
                </a:ext>
              </a:extLst>
            </p:cNvPr>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0" name="Google Shape;597;p54">
              <a:extLst>
                <a:ext uri="{FF2B5EF4-FFF2-40B4-BE49-F238E27FC236}">
                  <a16:creationId xmlns:a16="http://schemas.microsoft.com/office/drawing/2014/main" id="{76ABE68C-465B-46C6-9920-72D029C53394}"/>
                </a:ext>
              </a:extLst>
            </p:cNvPr>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1" name="Google Shape;598;p54">
              <a:extLst>
                <a:ext uri="{FF2B5EF4-FFF2-40B4-BE49-F238E27FC236}">
                  <a16:creationId xmlns:a16="http://schemas.microsoft.com/office/drawing/2014/main" id="{8073E67E-7F7C-47F8-BE34-752A6F02CCA8}"/>
                </a:ext>
              </a:extLst>
            </p:cNvPr>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2" name="Google Shape;599;p54">
              <a:extLst>
                <a:ext uri="{FF2B5EF4-FFF2-40B4-BE49-F238E27FC236}">
                  <a16:creationId xmlns:a16="http://schemas.microsoft.com/office/drawing/2014/main" id="{2B717FBE-FA25-453B-B794-01EE5E096CFE}"/>
                </a:ext>
              </a:extLst>
            </p:cNvPr>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3" name="Google Shape;600;p54">
              <a:extLst>
                <a:ext uri="{FF2B5EF4-FFF2-40B4-BE49-F238E27FC236}">
                  <a16:creationId xmlns:a16="http://schemas.microsoft.com/office/drawing/2014/main" id="{53783E34-0CCC-4F00-9BA2-17FAC79B6C82}"/>
                </a:ext>
              </a:extLst>
            </p:cNvPr>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4" name="Google Shape;601;p54">
              <a:extLst>
                <a:ext uri="{FF2B5EF4-FFF2-40B4-BE49-F238E27FC236}">
                  <a16:creationId xmlns:a16="http://schemas.microsoft.com/office/drawing/2014/main" id="{187B3AFF-3C06-41F6-9D07-D065A9D2BEB0}"/>
                </a:ext>
              </a:extLst>
            </p:cNvPr>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5" name="Google Shape;602;p54">
              <a:extLst>
                <a:ext uri="{FF2B5EF4-FFF2-40B4-BE49-F238E27FC236}">
                  <a16:creationId xmlns:a16="http://schemas.microsoft.com/office/drawing/2014/main" id="{C6C49A95-40E5-4F0A-9929-0334CB4E7D05}"/>
                </a:ext>
              </a:extLst>
            </p:cNvPr>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 name="Google Shape;603;p54">
              <a:extLst>
                <a:ext uri="{FF2B5EF4-FFF2-40B4-BE49-F238E27FC236}">
                  <a16:creationId xmlns:a16="http://schemas.microsoft.com/office/drawing/2014/main" id="{3F6B0034-144B-47DF-819C-872F76E94C87}"/>
                </a:ext>
              </a:extLst>
            </p:cNvPr>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7" name="Google Shape;604;p54">
              <a:extLst>
                <a:ext uri="{FF2B5EF4-FFF2-40B4-BE49-F238E27FC236}">
                  <a16:creationId xmlns:a16="http://schemas.microsoft.com/office/drawing/2014/main" id="{3DB2170E-F811-4FFA-81DE-A964FA6A4159}"/>
                </a:ext>
              </a:extLst>
            </p:cNvPr>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8" name="Google Shape;605;p54">
              <a:extLst>
                <a:ext uri="{FF2B5EF4-FFF2-40B4-BE49-F238E27FC236}">
                  <a16:creationId xmlns:a16="http://schemas.microsoft.com/office/drawing/2014/main" id="{53B4852B-9F0E-4C34-99A8-DEBDB481E559}"/>
                </a:ext>
              </a:extLst>
            </p:cNvPr>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9" name="Google Shape;606;p54">
              <a:extLst>
                <a:ext uri="{FF2B5EF4-FFF2-40B4-BE49-F238E27FC236}">
                  <a16:creationId xmlns:a16="http://schemas.microsoft.com/office/drawing/2014/main" id="{CB630E7A-C649-4503-AEB5-9CC81A9149E6}"/>
                </a:ext>
              </a:extLst>
            </p:cNvPr>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30" name="Google Shape;607;p54">
              <a:extLst>
                <a:ext uri="{FF2B5EF4-FFF2-40B4-BE49-F238E27FC236}">
                  <a16:creationId xmlns:a16="http://schemas.microsoft.com/office/drawing/2014/main" id="{65C04C8B-9B2E-4197-8F40-CE1D64F3E818}"/>
                </a:ext>
              </a:extLst>
            </p:cNvPr>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31" name="Google Shape;608;p54">
              <a:extLst>
                <a:ext uri="{FF2B5EF4-FFF2-40B4-BE49-F238E27FC236}">
                  <a16:creationId xmlns:a16="http://schemas.microsoft.com/office/drawing/2014/main" id="{2CC6939C-47DB-4764-88A0-91DEE978ACA2}"/>
                </a:ext>
              </a:extLst>
            </p:cNvPr>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32" name="Google Shape;609;p54">
              <a:extLst>
                <a:ext uri="{FF2B5EF4-FFF2-40B4-BE49-F238E27FC236}">
                  <a16:creationId xmlns:a16="http://schemas.microsoft.com/office/drawing/2014/main" id="{B56613D0-A947-4544-8690-BC7C2F9CFB7F}"/>
                </a:ext>
              </a:extLst>
            </p:cNvPr>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33" name="Google Shape;610;p54">
              <a:extLst>
                <a:ext uri="{FF2B5EF4-FFF2-40B4-BE49-F238E27FC236}">
                  <a16:creationId xmlns:a16="http://schemas.microsoft.com/office/drawing/2014/main" id="{00B2928E-D2AC-497D-9E48-3CE4601A8D81}"/>
                </a:ext>
              </a:extLst>
            </p:cNvPr>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34" name="Google Shape;611;p54">
              <a:extLst>
                <a:ext uri="{FF2B5EF4-FFF2-40B4-BE49-F238E27FC236}">
                  <a16:creationId xmlns:a16="http://schemas.microsoft.com/office/drawing/2014/main" id="{8812856E-8725-4E11-8A95-5D498434F474}"/>
                </a:ext>
              </a:extLst>
            </p:cNvPr>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35" name="Google Shape;612;p54">
              <a:extLst>
                <a:ext uri="{FF2B5EF4-FFF2-40B4-BE49-F238E27FC236}">
                  <a16:creationId xmlns:a16="http://schemas.microsoft.com/office/drawing/2014/main" id="{3B12D3B0-9FC2-44DC-BBAE-9EC9B320481A}"/>
                </a:ext>
              </a:extLst>
            </p:cNvPr>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36" name="Google Shape;613;p54">
              <a:extLst>
                <a:ext uri="{FF2B5EF4-FFF2-40B4-BE49-F238E27FC236}">
                  <a16:creationId xmlns:a16="http://schemas.microsoft.com/office/drawing/2014/main" id="{8229CCEA-692F-44A5-A22E-2DCC2362DDE3}"/>
                </a:ext>
              </a:extLst>
            </p:cNvPr>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37" name="Google Shape;614;p54">
              <a:extLst>
                <a:ext uri="{FF2B5EF4-FFF2-40B4-BE49-F238E27FC236}">
                  <a16:creationId xmlns:a16="http://schemas.microsoft.com/office/drawing/2014/main" id="{39EB0E95-FDC0-4B80-9018-0CDD0D6380D1}"/>
                </a:ext>
              </a:extLst>
            </p:cNvPr>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38" name="Google Shape;615;p54">
              <a:extLst>
                <a:ext uri="{FF2B5EF4-FFF2-40B4-BE49-F238E27FC236}">
                  <a16:creationId xmlns:a16="http://schemas.microsoft.com/office/drawing/2014/main" id="{FF3E32B2-35FE-4D6C-8E56-A3796FB80A98}"/>
                </a:ext>
              </a:extLst>
            </p:cNvPr>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39" name="Google Shape;616;p54">
              <a:extLst>
                <a:ext uri="{FF2B5EF4-FFF2-40B4-BE49-F238E27FC236}">
                  <a16:creationId xmlns:a16="http://schemas.microsoft.com/office/drawing/2014/main" id="{DE4A55FF-E76E-4D76-B59F-D54E6BC3EA93}"/>
                </a:ext>
              </a:extLst>
            </p:cNvPr>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40" name="Google Shape;617;p54">
              <a:extLst>
                <a:ext uri="{FF2B5EF4-FFF2-40B4-BE49-F238E27FC236}">
                  <a16:creationId xmlns:a16="http://schemas.microsoft.com/office/drawing/2014/main" id="{7DB18766-DDBC-47AC-8BEC-0093282E4FA7}"/>
                </a:ext>
              </a:extLst>
            </p:cNvPr>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41" name="Google Shape;618;p54">
              <a:extLst>
                <a:ext uri="{FF2B5EF4-FFF2-40B4-BE49-F238E27FC236}">
                  <a16:creationId xmlns:a16="http://schemas.microsoft.com/office/drawing/2014/main" id="{A7CDD5C8-B821-490E-AE2F-BE47EE1D1E17}"/>
                </a:ext>
              </a:extLst>
            </p:cNvPr>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42" name="Google Shape;619;p54">
              <a:extLst>
                <a:ext uri="{FF2B5EF4-FFF2-40B4-BE49-F238E27FC236}">
                  <a16:creationId xmlns:a16="http://schemas.microsoft.com/office/drawing/2014/main" id="{5DB019F7-9F60-495C-AC0C-148DE4C01702}"/>
                </a:ext>
              </a:extLst>
            </p:cNvPr>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43" name="Google Shape;620;p54">
              <a:extLst>
                <a:ext uri="{FF2B5EF4-FFF2-40B4-BE49-F238E27FC236}">
                  <a16:creationId xmlns:a16="http://schemas.microsoft.com/office/drawing/2014/main" id="{AA08C5A0-8E8D-4436-A5C2-17031208B090}"/>
                </a:ext>
              </a:extLst>
            </p:cNvPr>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44" name="Google Shape;621;p54">
              <a:extLst>
                <a:ext uri="{FF2B5EF4-FFF2-40B4-BE49-F238E27FC236}">
                  <a16:creationId xmlns:a16="http://schemas.microsoft.com/office/drawing/2014/main" id="{2F451FBA-4897-43E6-9F11-8D1CB8AE995C}"/>
                </a:ext>
              </a:extLst>
            </p:cNvPr>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45" name="Google Shape;622;p54">
              <a:extLst>
                <a:ext uri="{FF2B5EF4-FFF2-40B4-BE49-F238E27FC236}">
                  <a16:creationId xmlns:a16="http://schemas.microsoft.com/office/drawing/2014/main" id="{21377906-118F-4E1B-88D9-A880FD37854D}"/>
                </a:ext>
              </a:extLst>
            </p:cNvPr>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46" name="Google Shape;623;p54">
              <a:extLst>
                <a:ext uri="{FF2B5EF4-FFF2-40B4-BE49-F238E27FC236}">
                  <a16:creationId xmlns:a16="http://schemas.microsoft.com/office/drawing/2014/main" id="{C11BB4C7-7CE4-47B4-BAB2-06DE16EBEC86}"/>
                </a:ext>
              </a:extLst>
            </p:cNvPr>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47" name="Google Shape;624;p54">
              <a:extLst>
                <a:ext uri="{FF2B5EF4-FFF2-40B4-BE49-F238E27FC236}">
                  <a16:creationId xmlns:a16="http://schemas.microsoft.com/office/drawing/2014/main" id="{CC374446-1060-4A2C-82EE-01CDA1F3BC98}"/>
                </a:ext>
              </a:extLst>
            </p:cNvPr>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48" name="Google Shape;625;p54">
              <a:extLst>
                <a:ext uri="{FF2B5EF4-FFF2-40B4-BE49-F238E27FC236}">
                  <a16:creationId xmlns:a16="http://schemas.microsoft.com/office/drawing/2014/main" id="{C22049CA-C22E-44B4-B099-26119548DAAE}"/>
                </a:ext>
              </a:extLst>
            </p:cNvPr>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49" name="Google Shape;626;p54">
              <a:extLst>
                <a:ext uri="{FF2B5EF4-FFF2-40B4-BE49-F238E27FC236}">
                  <a16:creationId xmlns:a16="http://schemas.microsoft.com/office/drawing/2014/main" id="{D9A82A1F-470D-4764-ABC0-620062A3267F}"/>
                </a:ext>
              </a:extLst>
            </p:cNvPr>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50" name="Google Shape;627;p54">
              <a:extLst>
                <a:ext uri="{FF2B5EF4-FFF2-40B4-BE49-F238E27FC236}">
                  <a16:creationId xmlns:a16="http://schemas.microsoft.com/office/drawing/2014/main" id="{FD0783FD-2AF8-43B1-9555-1532A28A095B}"/>
                </a:ext>
              </a:extLst>
            </p:cNvPr>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51" name="Google Shape;628;p54">
              <a:extLst>
                <a:ext uri="{FF2B5EF4-FFF2-40B4-BE49-F238E27FC236}">
                  <a16:creationId xmlns:a16="http://schemas.microsoft.com/office/drawing/2014/main" id="{58AF1944-9F13-419C-93C8-9A2BAABDE28B}"/>
                </a:ext>
              </a:extLst>
            </p:cNvPr>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52" name="Google Shape;629;p54">
              <a:extLst>
                <a:ext uri="{FF2B5EF4-FFF2-40B4-BE49-F238E27FC236}">
                  <a16:creationId xmlns:a16="http://schemas.microsoft.com/office/drawing/2014/main" id="{E79AFB48-EC8D-4286-885D-26F50369C024}"/>
                </a:ext>
              </a:extLst>
            </p:cNvPr>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53" name="Google Shape;630;p54">
              <a:extLst>
                <a:ext uri="{FF2B5EF4-FFF2-40B4-BE49-F238E27FC236}">
                  <a16:creationId xmlns:a16="http://schemas.microsoft.com/office/drawing/2014/main" id="{4B5BAFA3-D8D9-4482-B3A7-47FAF5261EE6}"/>
                </a:ext>
              </a:extLst>
            </p:cNvPr>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54" name="Google Shape;631;p54">
              <a:extLst>
                <a:ext uri="{FF2B5EF4-FFF2-40B4-BE49-F238E27FC236}">
                  <a16:creationId xmlns:a16="http://schemas.microsoft.com/office/drawing/2014/main" id="{1C556208-4262-44F2-BE37-E22562CE6415}"/>
                </a:ext>
              </a:extLst>
            </p:cNvPr>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55" name="Google Shape;632;p54">
              <a:extLst>
                <a:ext uri="{FF2B5EF4-FFF2-40B4-BE49-F238E27FC236}">
                  <a16:creationId xmlns:a16="http://schemas.microsoft.com/office/drawing/2014/main" id="{9D62F83B-F57E-4C8C-A0DF-551959CBAC8B}"/>
                </a:ext>
              </a:extLst>
            </p:cNvPr>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56" name="Google Shape;633;p54">
              <a:extLst>
                <a:ext uri="{FF2B5EF4-FFF2-40B4-BE49-F238E27FC236}">
                  <a16:creationId xmlns:a16="http://schemas.microsoft.com/office/drawing/2014/main" id="{932C2B08-3F1D-4481-B30F-E01FE30D609D}"/>
                </a:ext>
              </a:extLst>
            </p:cNvPr>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57" name="Google Shape;634;p54">
              <a:extLst>
                <a:ext uri="{FF2B5EF4-FFF2-40B4-BE49-F238E27FC236}">
                  <a16:creationId xmlns:a16="http://schemas.microsoft.com/office/drawing/2014/main" id="{440E18A3-63D5-4A65-B566-3F5B3B4791A1}"/>
                </a:ext>
              </a:extLst>
            </p:cNvPr>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58" name="Google Shape;635;p54">
              <a:extLst>
                <a:ext uri="{FF2B5EF4-FFF2-40B4-BE49-F238E27FC236}">
                  <a16:creationId xmlns:a16="http://schemas.microsoft.com/office/drawing/2014/main" id="{8710A0E1-E7BB-498E-97D2-BCB96174C7D8}"/>
                </a:ext>
              </a:extLst>
            </p:cNvPr>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59" name="Google Shape;636;p54">
              <a:extLst>
                <a:ext uri="{FF2B5EF4-FFF2-40B4-BE49-F238E27FC236}">
                  <a16:creationId xmlns:a16="http://schemas.microsoft.com/office/drawing/2014/main" id="{A0C21F03-E943-40BC-B081-647A94E705B4}"/>
                </a:ext>
              </a:extLst>
            </p:cNvPr>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60" name="Google Shape;637;p54">
              <a:extLst>
                <a:ext uri="{FF2B5EF4-FFF2-40B4-BE49-F238E27FC236}">
                  <a16:creationId xmlns:a16="http://schemas.microsoft.com/office/drawing/2014/main" id="{C47E88B5-DAD3-4FD9-9600-0EC344796272}"/>
                </a:ext>
              </a:extLst>
            </p:cNvPr>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61" name="Google Shape;638;p54">
              <a:extLst>
                <a:ext uri="{FF2B5EF4-FFF2-40B4-BE49-F238E27FC236}">
                  <a16:creationId xmlns:a16="http://schemas.microsoft.com/office/drawing/2014/main" id="{BC7BB80C-C0AD-455E-891C-E3F9A908C7BC}"/>
                </a:ext>
              </a:extLst>
            </p:cNvPr>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62" name="Google Shape;639;p54">
              <a:extLst>
                <a:ext uri="{FF2B5EF4-FFF2-40B4-BE49-F238E27FC236}">
                  <a16:creationId xmlns:a16="http://schemas.microsoft.com/office/drawing/2014/main" id="{66E3460A-9AB0-4F61-9938-6B1DD9AF14DF}"/>
                </a:ext>
              </a:extLst>
            </p:cNvPr>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63" name="Google Shape;640;p54">
              <a:extLst>
                <a:ext uri="{FF2B5EF4-FFF2-40B4-BE49-F238E27FC236}">
                  <a16:creationId xmlns:a16="http://schemas.microsoft.com/office/drawing/2014/main" id="{408334BE-5490-4AF1-B5E3-AC27E92ADB63}"/>
                </a:ext>
              </a:extLst>
            </p:cNvPr>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64" name="Google Shape;641;p54">
              <a:extLst>
                <a:ext uri="{FF2B5EF4-FFF2-40B4-BE49-F238E27FC236}">
                  <a16:creationId xmlns:a16="http://schemas.microsoft.com/office/drawing/2014/main" id="{89EA6469-7A6F-4408-A7CF-483B2C0E6844}"/>
                </a:ext>
              </a:extLst>
            </p:cNvPr>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65" name="Google Shape;642;p54">
              <a:extLst>
                <a:ext uri="{FF2B5EF4-FFF2-40B4-BE49-F238E27FC236}">
                  <a16:creationId xmlns:a16="http://schemas.microsoft.com/office/drawing/2014/main" id="{106B3550-849E-4312-8D83-C71CB4CA79B3}"/>
                </a:ext>
              </a:extLst>
            </p:cNvPr>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66" name="Google Shape;643;p54">
              <a:extLst>
                <a:ext uri="{FF2B5EF4-FFF2-40B4-BE49-F238E27FC236}">
                  <a16:creationId xmlns:a16="http://schemas.microsoft.com/office/drawing/2014/main" id="{81E55F42-19A9-4BD7-BB92-3CBD88180903}"/>
                </a:ext>
              </a:extLst>
            </p:cNvPr>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67" name="Google Shape;644;p54">
              <a:extLst>
                <a:ext uri="{FF2B5EF4-FFF2-40B4-BE49-F238E27FC236}">
                  <a16:creationId xmlns:a16="http://schemas.microsoft.com/office/drawing/2014/main" id="{E7B3172F-38E1-47FE-A8B0-68F8BA2457D2}"/>
                </a:ext>
              </a:extLst>
            </p:cNvPr>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68" name="Google Shape;645;p54">
              <a:extLst>
                <a:ext uri="{FF2B5EF4-FFF2-40B4-BE49-F238E27FC236}">
                  <a16:creationId xmlns:a16="http://schemas.microsoft.com/office/drawing/2014/main" id="{B26CEFC7-9D23-4416-A86E-0F214EEC49E1}"/>
                </a:ext>
              </a:extLst>
            </p:cNvPr>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69" name="Google Shape;646;p54">
              <a:extLst>
                <a:ext uri="{FF2B5EF4-FFF2-40B4-BE49-F238E27FC236}">
                  <a16:creationId xmlns:a16="http://schemas.microsoft.com/office/drawing/2014/main" id="{AE90DA81-FBC2-4D02-A502-1AED7E2E9E24}"/>
                </a:ext>
              </a:extLst>
            </p:cNvPr>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70" name="Google Shape;647;p54">
              <a:extLst>
                <a:ext uri="{FF2B5EF4-FFF2-40B4-BE49-F238E27FC236}">
                  <a16:creationId xmlns:a16="http://schemas.microsoft.com/office/drawing/2014/main" id="{53D89DD4-1394-462E-9C50-2BDF3CC6502C}"/>
                </a:ext>
              </a:extLst>
            </p:cNvPr>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71" name="Google Shape;648;p54">
              <a:extLst>
                <a:ext uri="{FF2B5EF4-FFF2-40B4-BE49-F238E27FC236}">
                  <a16:creationId xmlns:a16="http://schemas.microsoft.com/office/drawing/2014/main" id="{29FC74CA-27F6-4441-B04F-C68AA0953867}"/>
                </a:ext>
              </a:extLst>
            </p:cNvPr>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72" name="Google Shape;649;p54">
              <a:extLst>
                <a:ext uri="{FF2B5EF4-FFF2-40B4-BE49-F238E27FC236}">
                  <a16:creationId xmlns:a16="http://schemas.microsoft.com/office/drawing/2014/main" id="{872A371A-69B4-4049-8E9C-AAFD08649500}"/>
                </a:ext>
              </a:extLst>
            </p:cNvPr>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73" name="Google Shape;650;p54">
              <a:extLst>
                <a:ext uri="{FF2B5EF4-FFF2-40B4-BE49-F238E27FC236}">
                  <a16:creationId xmlns:a16="http://schemas.microsoft.com/office/drawing/2014/main" id="{64211785-0EAA-450C-AE19-26A0BA9D0684}"/>
                </a:ext>
              </a:extLst>
            </p:cNvPr>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74" name="Google Shape;651;p54">
              <a:extLst>
                <a:ext uri="{FF2B5EF4-FFF2-40B4-BE49-F238E27FC236}">
                  <a16:creationId xmlns:a16="http://schemas.microsoft.com/office/drawing/2014/main" id="{F1266454-CF98-4459-B9E7-8B2566FB6F11}"/>
                </a:ext>
              </a:extLst>
            </p:cNvPr>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75" name="Google Shape;652;p54">
              <a:extLst>
                <a:ext uri="{FF2B5EF4-FFF2-40B4-BE49-F238E27FC236}">
                  <a16:creationId xmlns:a16="http://schemas.microsoft.com/office/drawing/2014/main" id="{14BB8ACD-CA02-41E2-8438-7961CD7929A7}"/>
                </a:ext>
              </a:extLst>
            </p:cNvPr>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grpSp>
      <p:grpSp>
        <p:nvGrpSpPr>
          <p:cNvPr id="76" name="Google Shape;653;p54">
            <a:extLst>
              <a:ext uri="{FF2B5EF4-FFF2-40B4-BE49-F238E27FC236}">
                <a16:creationId xmlns:a16="http://schemas.microsoft.com/office/drawing/2014/main" id="{F6D65EDF-7C20-4D55-BB29-63AC90E141C8}"/>
              </a:ext>
            </a:extLst>
          </p:cNvPr>
          <p:cNvGrpSpPr/>
          <p:nvPr/>
        </p:nvGrpSpPr>
        <p:grpSpPr>
          <a:xfrm>
            <a:off x="10945377" y="4280429"/>
            <a:ext cx="1349883" cy="2398776"/>
            <a:chOff x="31594325" y="12376475"/>
            <a:chExt cx="1114025" cy="2225925"/>
          </a:xfrm>
        </p:grpSpPr>
        <p:sp>
          <p:nvSpPr>
            <p:cNvPr id="77" name="Google Shape;654;p54">
              <a:extLst>
                <a:ext uri="{FF2B5EF4-FFF2-40B4-BE49-F238E27FC236}">
                  <a16:creationId xmlns:a16="http://schemas.microsoft.com/office/drawing/2014/main" id="{3EA3E2C9-4C22-4F88-8AAA-D233D56E61EF}"/>
                </a:ext>
              </a:extLst>
            </p:cNvPr>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78" name="Google Shape;655;p54">
              <a:extLst>
                <a:ext uri="{FF2B5EF4-FFF2-40B4-BE49-F238E27FC236}">
                  <a16:creationId xmlns:a16="http://schemas.microsoft.com/office/drawing/2014/main" id="{FD6F1FD3-1D37-42AC-B5B7-B45FABE9D3A0}"/>
                </a:ext>
              </a:extLst>
            </p:cNvPr>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79" name="Google Shape;656;p54">
              <a:extLst>
                <a:ext uri="{FF2B5EF4-FFF2-40B4-BE49-F238E27FC236}">
                  <a16:creationId xmlns:a16="http://schemas.microsoft.com/office/drawing/2014/main" id="{DA8FB396-E1F3-4D2F-BC9B-63E039338A3F}"/>
                </a:ext>
              </a:extLst>
            </p:cNvPr>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80" name="Google Shape;657;p54">
              <a:extLst>
                <a:ext uri="{FF2B5EF4-FFF2-40B4-BE49-F238E27FC236}">
                  <a16:creationId xmlns:a16="http://schemas.microsoft.com/office/drawing/2014/main" id="{2D586C24-17F0-49DF-990F-8876A53D0D76}"/>
                </a:ext>
              </a:extLst>
            </p:cNvPr>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81" name="Google Shape;658;p54">
              <a:extLst>
                <a:ext uri="{FF2B5EF4-FFF2-40B4-BE49-F238E27FC236}">
                  <a16:creationId xmlns:a16="http://schemas.microsoft.com/office/drawing/2014/main" id="{2DB1593D-ADCE-45F8-ADF1-66C0C97DF095}"/>
                </a:ext>
              </a:extLst>
            </p:cNvPr>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82" name="Google Shape;659;p54">
              <a:extLst>
                <a:ext uri="{FF2B5EF4-FFF2-40B4-BE49-F238E27FC236}">
                  <a16:creationId xmlns:a16="http://schemas.microsoft.com/office/drawing/2014/main" id="{245827FD-0503-4A1D-80B9-50F38BA48B62}"/>
                </a:ext>
              </a:extLst>
            </p:cNvPr>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83" name="Google Shape;660;p54">
              <a:extLst>
                <a:ext uri="{FF2B5EF4-FFF2-40B4-BE49-F238E27FC236}">
                  <a16:creationId xmlns:a16="http://schemas.microsoft.com/office/drawing/2014/main" id="{9187D368-A6A0-43D4-AFB5-08FEB9D2E995}"/>
                </a:ext>
              </a:extLst>
            </p:cNvPr>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84" name="Google Shape;661;p54">
              <a:extLst>
                <a:ext uri="{FF2B5EF4-FFF2-40B4-BE49-F238E27FC236}">
                  <a16:creationId xmlns:a16="http://schemas.microsoft.com/office/drawing/2014/main" id="{FD0FF3B6-DB6D-4B25-BDA3-625894F0111E}"/>
                </a:ext>
              </a:extLst>
            </p:cNvPr>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85" name="Google Shape;662;p54">
              <a:extLst>
                <a:ext uri="{FF2B5EF4-FFF2-40B4-BE49-F238E27FC236}">
                  <a16:creationId xmlns:a16="http://schemas.microsoft.com/office/drawing/2014/main" id="{8C3D708F-466E-404A-96B1-25C908A2F684}"/>
                </a:ext>
              </a:extLst>
            </p:cNvPr>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86" name="Google Shape;663;p54">
              <a:extLst>
                <a:ext uri="{FF2B5EF4-FFF2-40B4-BE49-F238E27FC236}">
                  <a16:creationId xmlns:a16="http://schemas.microsoft.com/office/drawing/2014/main" id="{87A9C653-751A-4148-BFD9-C00C9DA4206A}"/>
                </a:ext>
              </a:extLst>
            </p:cNvPr>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87" name="Google Shape;664;p54">
              <a:extLst>
                <a:ext uri="{FF2B5EF4-FFF2-40B4-BE49-F238E27FC236}">
                  <a16:creationId xmlns:a16="http://schemas.microsoft.com/office/drawing/2014/main" id="{09245149-1383-4002-A911-6797DEA7C86F}"/>
                </a:ext>
              </a:extLst>
            </p:cNvPr>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88" name="Google Shape;665;p54">
              <a:extLst>
                <a:ext uri="{FF2B5EF4-FFF2-40B4-BE49-F238E27FC236}">
                  <a16:creationId xmlns:a16="http://schemas.microsoft.com/office/drawing/2014/main" id="{5D20A83A-411F-4968-8B8E-DC32CACF93EE}"/>
                </a:ext>
              </a:extLst>
            </p:cNvPr>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89" name="Google Shape;666;p54">
              <a:extLst>
                <a:ext uri="{FF2B5EF4-FFF2-40B4-BE49-F238E27FC236}">
                  <a16:creationId xmlns:a16="http://schemas.microsoft.com/office/drawing/2014/main" id="{593775FD-A7BE-41AF-9C15-9AAFF3E656FC}"/>
                </a:ext>
              </a:extLst>
            </p:cNvPr>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90" name="Google Shape;667;p54">
              <a:extLst>
                <a:ext uri="{FF2B5EF4-FFF2-40B4-BE49-F238E27FC236}">
                  <a16:creationId xmlns:a16="http://schemas.microsoft.com/office/drawing/2014/main" id="{B5D2545D-9054-447F-BF19-CD8D9B1A1DA0}"/>
                </a:ext>
              </a:extLst>
            </p:cNvPr>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91" name="Google Shape;668;p54">
              <a:extLst>
                <a:ext uri="{FF2B5EF4-FFF2-40B4-BE49-F238E27FC236}">
                  <a16:creationId xmlns:a16="http://schemas.microsoft.com/office/drawing/2014/main" id="{71398F12-B7A5-4342-92A2-51B8EC4AC914}"/>
                </a:ext>
              </a:extLst>
            </p:cNvPr>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92" name="Google Shape;669;p54">
              <a:extLst>
                <a:ext uri="{FF2B5EF4-FFF2-40B4-BE49-F238E27FC236}">
                  <a16:creationId xmlns:a16="http://schemas.microsoft.com/office/drawing/2014/main" id="{0DADA78A-265A-4469-AB84-85BCBD1B68E4}"/>
                </a:ext>
              </a:extLst>
            </p:cNvPr>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93" name="Google Shape;670;p54">
              <a:extLst>
                <a:ext uri="{FF2B5EF4-FFF2-40B4-BE49-F238E27FC236}">
                  <a16:creationId xmlns:a16="http://schemas.microsoft.com/office/drawing/2014/main" id="{DB2744A7-3507-4D21-8D0C-6A1FA6C393B9}"/>
                </a:ext>
              </a:extLst>
            </p:cNvPr>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94" name="Google Shape;671;p54">
              <a:extLst>
                <a:ext uri="{FF2B5EF4-FFF2-40B4-BE49-F238E27FC236}">
                  <a16:creationId xmlns:a16="http://schemas.microsoft.com/office/drawing/2014/main" id="{B3FEF847-DC02-4E9C-8DA6-243A4B96B59D}"/>
                </a:ext>
              </a:extLst>
            </p:cNvPr>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95" name="Google Shape;672;p54">
              <a:extLst>
                <a:ext uri="{FF2B5EF4-FFF2-40B4-BE49-F238E27FC236}">
                  <a16:creationId xmlns:a16="http://schemas.microsoft.com/office/drawing/2014/main" id="{93416553-A209-4020-B2F1-8874980DEC95}"/>
                </a:ext>
              </a:extLst>
            </p:cNvPr>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96" name="Google Shape;673;p54">
              <a:extLst>
                <a:ext uri="{FF2B5EF4-FFF2-40B4-BE49-F238E27FC236}">
                  <a16:creationId xmlns:a16="http://schemas.microsoft.com/office/drawing/2014/main" id="{5A3E54ED-A3B6-4338-921B-D5D2325827E9}"/>
                </a:ext>
              </a:extLst>
            </p:cNvPr>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97" name="Google Shape;674;p54">
              <a:extLst>
                <a:ext uri="{FF2B5EF4-FFF2-40B4-BE49-F238E27FC236}">
                  <a16:creationId xmlns:a16="http://schemas.microsoft.com/office/drawing/2014/main" id="{DE9DFE39-7806-4EB1-B571-AD8A59DCA60A}"/>
                </a:ext>
              </a:extLst>
            </p:cNvPr>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98" name="Google Shape;675;p54">
              <a:extLst>
                <a:ext uri="{FF2B5EF4-FFF2-40B4-BE49-F238E27FC236}">
                  <a16:creationId xmlns:a16="http://schemas.microsoft.com/office/drawing/2014/main" id="{AD9D098E-5EA7-4089-B239-CD56E7B2A971}"/>
                </a:ext>
              </a:extLst>
            </p:cNvPr>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99" name="Google Shape;676;p54">
              <a:extLst>
                <a:ext uri="{FF2B5EF4-FFF2-40B4-BE49-F238E27FC236}">
                  <a16:creationId xmlns:a16="http://schemas.microsoft.com/office/drawing/2014/main" id="{13287A8F-E3E1-4F2B-8951-C50C0C7C684D}"/>
                </a:ext>
              </a:extLst>
            </p:cNvPr>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00" name="Google Shape;677;p54">
              <a:extLst>
                <a:ext uri="{FF2B5EF4-FFF2-40B4-BE49-F238E27FC236}">
                  <a16:creationId xmlns:a16="http://schemas.microsoft.com/office/drawing/2014/main" id="{53718A83-0641-4CC3-87A8-B780F31DA131}"/>
                </a:ext>
              </a:extLst>
            </p:cNvPr>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01" name="Google Shape;678;p54">
              <a:extLst>
                <a:ext uri="{FF2B5EF4-FFF2-40B4-BE49-F238E27FC236}">
                  <a16:creationId xmlns:a16="http://schemas.microsoft.com/office/drawing/2014/main" id="{99D203B4-AC54-4F48-AA0C-3BF00CD06D2D}"/>
                </a:ext>
              </a:extLst>
            </p:cNvPr>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02" name="Google Shape;679;p54">
              <a:extLst>
                <a:ext uri="{FF2B5EF4-FFF2-40B4-BE49-F238E27FC236}">
                  <a16:creationId xmlns:a16="http://schemas.microsoft.com/office/drawing/2014/main" id="{688AD836-6B16-4C14-907A-D53B5CE46738}"/>
                </a:ext>
              </a:extLst>
            </p:cNvPr>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03" name="Google Shape;680;p54">
              <a:extLst>
                <a:ext uri="{FF2B5EF4-FFF2-40B4-BE49-F238E27FC236}">
                  <a16:creationId xmlns:a16="http://schemas.microsoft.com/office/drawing/2014/main" id="{32EBD19D-1905-4B00-A116-769A3B3755D4}"/>
                </a:ext>
              </a:extLst>
            </p:cNvPr>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04" name="Google Shape;681;p54">
              <a:extLst>
                <a:ext uri="{FF2B5EF4-FFF2-40B4-BE49-F238E27FC236}">
                  <a16:creationId xmlns:a16="http://schemas.microsoft.com/office/drawing/2014/main" id="{4C937E35-740E-414C-928C-57169A23D830}"/>
                </a:ext>
              </a:extLst>
            </p:cNvPr>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05" name="Google Shape;682;p54">
              <a:extLst>
                <a:ext uri="{FF2B5EF4-FFF2-40B4-BE49-F238E27FC236}">
                  <a16:creationId xmlns:a16="http://schemas.microsoft.com/office/drawing/2014/main" id="{4FE7999F-ABDB-4372-AF3A-213C7CFA15E4}"/>
                </a:ext>
              </a:extLst>
            </p:cNvPr>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06" name="Google Shape;683;p54">
              <a:extLst>
                <a:ext uri="{FF2B5EF4-FFF2-40B4-BE49-F238E27FC236}">
                  <a16:creationId xmlns:a16="http://schemas.microsoft.com/office/drawing/2014/main" id="{005406BB-1FE3-4A01-B6F8-F542B75F43E6}"/>
                </a:ext>
              </a:extLst>
            </p:cNvPr>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07" name="Google Shape;684;p54">
              <a:extLst>
                <a:ext uri="{FF2B5EF4-FFF2-40B4-BE49-F238E27FC236}">
                  <a16:creationId xmlns:a16="http://schemas.microsoft.com/office/drawing/2014/main" id="{68171637-F1BE-43D5-9F65-CB07F5EA5FCD}"/>
                </a:ext>
              </a:extLst>
            </p:cNvPr>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08" name="Google Shape;685;p54">
              <a:extLst>
                <a:ext uri="{FF2B5EF4-FFF2-40B4-BE49-F238E27FC236}">
                  <a16:creationId xmlns:a16="http://schemas.microsoft.com/office/drawing/2014/main" id="{F63B76DF-6308-4022-85BE-CFDAB4548593}"/>
                </a:ext>
              </a:extLst>
            </p:cNvPr>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09" name="Google Shape;686;p54">
              <a:extLst>
                <a:ext uri="{FF2B5EF4-FFF2-40B4-BE49-F238E27FC236}">
                  <a16:creationId xmlns:a16="http://schemas.microsoft.com/office/drawing/2014/main" id="{4813D9E3-1F4D-4DAB-844D-88C7A0CCBD17}"/>
                </a:ext>
              </a:extLst>
            </p:cNvPr>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10" name="Google Shape;687;p54">
              <a:extLst>
                <a:ext uri="{FF2B5EF4-FFF2-40B4-BE49-F238E27FC236}">
                  <a16:creationId xmlns:a16="http://schemas.microsoft.com/office/drawing/2014/main" id="{00073794-6E2E-4DB2-A1F4-B5BAF6F085A2}"/>
                </a:ext>
              </a:extLst>
            </p:cNvPr>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11" name="Google Shape;688;p54">
              <a:extLst>
                <a:ext uri="{FF2B5EF4-FFF2-40B4-BE49-F238E27FC236}">
                  <a16:creationId xmlns:a16="http://schemas.microsoft.com/office/drawing/2014/main" id="{601158B2-8B96-40C5-9585-2FD638697E85}"/>
                </a:ext>
              </a:extLst>
            </p:cNvPr>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12" name="Google Shape;689;p54">
              <a:extLst>
                <a:ext uri="{FF2B5EF4-FFF2-40B4-BE49-F238E27FC236}">
                  <a16:creationId xmlns:a16="http://schemas.microsoft.com/office/drawing/2014/main" id="{EF7B2352-EAE6-4400-80D7-4F38ACA5B796}"/>
                </a:ext>
              </a:extLst>
            </p:cNvPr>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13" name="Google Shape;690;p54">
              <a:extLst>
                <a:ext uri="{FF2B5EF4-FFF2-40B4-BE49-F238E27FC236}">
                  <a16:creationId xmlns:a16="http://schemas.microsoft.com/office/drawing/2014/main" id="{01036105-5A8D-4A6A-AFA8-AEABC44ECC00}"/>
                </a:ext>
              </a:extLst>
            </p:cNvPr>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14" name="Google Shape;691;p54">
              <a:extLst>
                <a:ext uri="{FF2B5EF4-FFF2-40B4-BE49-F238E27FC236}">
                  <a16:creationId xmlns:a16="http://schemas.microsoft.com/office/drawing/2014/main" id="{F060F644-F4F2-4FB7-AF25-E8BA0F057E00}"/>
                </a:ext>
              </a:extLst>
            </p:cNvPr>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15" name="Google Shape;692;p54">
              <a:extLst>
                <a:ext uri="{FF2B5EF4-FFF2-40B4-BE49-F238E27FC236}">
                  <a16:creationId xmlns:a16="http://schemas.microsoft.com/office/drawing/2014/main" id="{BC2768A4-F026-4305-AA0F-415009723567}"/>
                </a:ext>
              </a:extLst>
            </p:cNvPr>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16" name="Google Shape;693;p54">
              <a:extLst>
                <a:ext uri="{FF2B5EF4-FFF2-40B4-BE49-F238E27FC236}">
                  <a16:creationId xmlns:a16="http://schemas.microsoft.com/office/drawing/2014/main" id="{7B570EA8-8FD8-47E7-89E4-F476782DC540}"/>
                </a:ext>
              </a:extLst>
            </p:cNvPr>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17" name="Google Shape;694;p54">
              <a:extLst>
                <a:ext uri="{FF2B5EF4-FFF2-40B4-BE49-F238E27FC236}">
                  <a16:creationId xmlns:a16="http://schemas.microsoft.com/office/drawing/2014/main" id="{8C500E13-841F-4375-8806-9CCEF05E69CE}"/>
                </a:ext>
              </a:extLst>
            </p:cNvPr>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18" name="Google Shape;695;p54">
              <a:extLst>
                <a:ext uri="{FF2B5EF4-FFF2-40B4-BE49-F238E27FC236}">
                  <a16:creationId xmlns:a16="http://schemas.microsoft.com/office/drawing/2014/main" id="{1CFEDBE6-C132-44EC-B3D7-4B8E46429155}"/>
                </a:ext>
              </a:extLst>
            </p:cNvPr>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19" name="Google Shape;696;p54">
              <a:extLst>
                <a:ext uri="{FF2B5EF4-FFF2-40B4-BE49-F238E27FC236}">
                  <a16:creationId xmlns:a16="http://schemas.microsoft.com/office/drawing/2014/main" id="{4A377C94-E7B4-492E-A4FD-A2850D104094}"/>
                </a:ext>
              </a:extLst>
            </p:cNvPr>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20" name="Google Shape;697;p54">
              <a:extLst>
                <a:ext uri="{FF2B5EF4-FFF2-40B4-BE49-F238E27FC236}">
                  <a16:creationId xmlns:a16="http://schemas.microsoft.com/office/drawing/2014/main" id="{584139E8-D89A-4D8D-A543-0DCCD6A1D8F1}"/>
                </a:ext>
              </a:extLst>
            </p:cNvPr>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21" name="Google Shape;698;p54">
              <a:extLst>
                <a:ext uri="{FF2B5EF4-FFF2-40B4-BE49-F238E27FC236}">
                  <a16:creationId xmlns:a16="http://schemas.microsoft.com/office/drawing/2014/main" id="{7F651A23-B270-4F1B-9E52-7A993E26089C}"/>
                </a:ext>
              </a:extLst>
            </p:cNvPr>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22" name="Google Shape;699;p54">
              <a:extLst>
                <a:ext uri="{FF2B5EF4-FFF2-40B4-BE49-F238E27FC236}">
                  <a16:creationId xmlns:a16="http://schemas.microsoft.com/office/drawing/2014/main" id="{20A210AB-1921-4068-82AD-25FB6CF3F690}"/>
                </a:ext>
              </a:extLst>
            </p:cNvPr>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23" name="Google Shape;700;p54">
              <a:extLst>
                <a:ext uri="{FF2B5EF4-FFF2-40B4-BE49-F238E27FC236}">
                  <a16:creationId xmlns:a16="http://schemas.microsoft.com/office/drawing/2014/main" id="{2308568E-8265-4EF3-8936-4D404668C014}"/>
                </a:ext>
              </a:extLst>
            </p:cNvPr>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24" name="Google Shape;701;p54">
              <a:extLst>
                <a:ext uri="{FF2B5EF4-FFF2-40B4-BE49-F238E27FC236}">
                  <a16:creationId xmlns:a16="http://schemas.microsoft.com/office/drawing/2014/main" id="{82AA0E2D-975C-4A9A-B958-56F171963B27}"/>
                </a:ext>
              </a:extLst>
            </p:cNvPr>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25" name="Google Shape;702;p54">
              <a:extLst>
                <a:ext uri="{FF2B5EF4-FFF2-40B4-BE49-F238E27FC236}">
                  <a16:creationId xmlns:a16="http://schemas.microsoft.com/office/drawing/2014/main" id="{7032AD3A-116A-4372-8271-8D8AE608DBB8}"/>
                </a:ext>
              </a:extLst>
            </p:cNvPr>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26" name="Google Shape;703;p54">
              <a:extLst>
                <a:ext uri="{FF2B5EF4-FFF2-40B4-BE49-F238E27FC236}">
                  <a16:creationId xmlns:a16="http://schemas.microsoft.com/office/drawing/2014/main" id="{2BF3AB3D-6658-4371-99FD-A723A2918EA1}"/>
                </a:ext>
              </a:extLst>
            </p:cNvPr>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27" name="Google Shape;704;p54">
              <a:extLst>
                <a:ext uri="{FF2B5EF4-FFF2-40B4-BE49-F238E27FC236}">
                  <a16:creationId xmlns:a16="http://schemas.microsoft.com/office/drawing/2014/main" id="{CAB3CC9A-D012-4884-A333-AD11B4A5D8CF}"/>
                </a:ext>
              </a:extLst>
            </p:cNvPr>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28" name="Google Shape;705;p54">
              <a:extLst>
                <a:ext uri="{FF2B5EF4-FFF2-40B4-BE49-F238E27FC236}">
                  <a16:creationId xmlns:a16="http://schemas.microsoft.com/office/drawing/2014/main" id="{41037EF4-1C70-43D4-96C2-621DE75011EF}"/>
                </a:ext>
              </a:extLst>
            </p:cNvPr>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29" name="Google Shape;706;p54">
              <a:extLst>
                <a:ext uri="{FF2B5EF4-FFF2-40B4-BE49-F238E27FC236}">
                  <a16:creationId xmlns:a16="http://schemas.microsoft.com/office/drawing/2014/main" id="{2C86CD08-17A1-462C-93A6-41257C6F7BE8}"/>
                </a:ext>
              </a:extLst>
            </p:cNvPr>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30" name="Google Shape;707;p54">
              <a:extLst>
                <a:ext uri="{FF2B5EF4-FFF2-40B4-BE49-F238E27FC236}">
                  <a16:creationId xmlns:a16="http://schemas.microsoft.com/office/drawing/2014/main" id="{2BFD24BA-A05D-4551-9E0C-4459A9AFCFC0}"/>
                </a:ext>
              </a:extLst>
            </p:cNvPr>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131" name="Google Shape;708;p54">
              <a:extLst>
                <a:ext uri="{FF2B5EF4-FFF2-40B4-BE49-F238E27FC236}">
                  <a16:creationId xmlns:a16="http://schemas.microsoft.com/office/drawing/2014/main" id="{2A206D25-2549-4FE0-8509-DC3C69C251D8}"/>
                </a:ext>
              </a:extLst>
            </p:cNvPr>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grpSp>
      <p:grpSp>
        <p:nvGrpSpPr>
          <p:cNvPr id="132" name="Google Shape;3394;p93">
            <a:extLst>
              <a:ext uri="{FF2B5EF4-FFF2-40B4-BE49-F238E27FC236}">
                <a16:creationId xmlns:a16="http://schemas.microsoft.com/office/drawing/2014/main" id="{D38A281A-BC95-48EA-88B3-4B8B4876DCEA}"/>
              </a:ext>
            </a:extLst>
          </p:cNvPr>
          <p:cNvGrpSpPr/>
          <p:nvPr/>
        </p:nvGrpSpPr>
        <p:grpSpPr>
          <a:xfrm>
            <a:off x="8009" y="4825643"/>
            <a:ext cx="3825819" cy="1969233"/>
            <a:chOff x="729721" y="2324824"/>
            <a:chExt cx="4162797" cy="2461464"/>
          </a:xfrm>
        </p:grpSpPr>
        <p:grpSp>
          <p:nvGrpSpPr>
            <p:cNvPr id="133" name="Google Shape;3395;p93">
              <a:extLst>
                <a:ext uri="{FF2B5EF4-FFF2-40B4-BE49-F238E27FC236}">
                  <a16:creationId xmlns:a16="http://schemas.microsoft.com/office/drawing/2014/main" id="{0DCF9641-143D-4AE0-98B9-0633B871ACAF}"/>
                </a:ext>
              </a:extLst>
            </p:cNvPr>
            <p:cNvGrpSpPr/>
            <p:nvPr/>
          </p:nvGrpSpPr>
          <p:grpSpPr>
            <a:xfrm>
              <a:off x="3737906" y="2787796"/>
              <a:ext cx="759330" cy="1436335"/>
              <a:chOff x="7784225" y="2854166"/>
              <a:chExt cx="1017459" cy="1924608"/>
            </a:xfrm>
          </p:grpSpPr>
          <p:sp>
            <p:nvSpPr>
              <p:cNvPr id="287" name="Google Shape;3396;p93">
                <a:extLst>
                  <a:ext uri="{FF2B5EF4-FFF2-40B4-BE49-F238E27FC236}">
                    <a16:creationId xmlns:a16="http://schemas.microsoft.com/office/drawing/2014/main" id="{021EA4BD-EFDA-494E-86CD-CF1CCAB554D8}"/>
                  </a:ext>
                </a:extLst>
              </p:cNvPr>
              <p:cNvSpPr/>
              <p:nvPr/>
            </p:nvSpPr>
            <p:spPr>
              <a:xfrm>
                <a:off x="8281309" y="4441221"/>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88" name="Google Shape;3397;p93">
                <a:extLst>
                  <a:ext uri="{FF2B5EF4-FFF2-40B4-BE49-F238E27FC236}">
                    <a16:creationId xmlns:a16="http://schemas.microsoft.com/office/drawing/2014/main" id="{123C91A3-4052-4357-9735-2787CA5E1A11}"/>
                  </a:ext>
                </a:extLst>
              </p:cNvPr>
              <p:cNvSpPr/>
              <p:nvPr/>
            </p:nvSpPr>
            <p:spPr>
              <a:xfrm>
                <a:off x="8266881" y="4287282"/>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89" name="Google Shape;3398;p93">
                <a:extLst>
                  <a:ext uri="{FF2B5EF4-FFF2-40B4-BE49-F238E27FC236}">
                    <a16:creationId xmlns:a16="http://schemas.microsoft.com/office/drawing/2014/main" id="{B9CC80EF-CD14-476B-AE00-51BA16123CF9}"/>
                  </a:ext>
                </a:extLst>
              </p:cNvPr>
              <p:cNvSpPr/>
              <p:nvPr/>
            </p:nvSpPr>
            <p:spPr>
              <a:xfrm>
                <a:off x="8113733" y="2856936"/>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90" name="Google Shape;3399;p93">
                <a:extLst>
                  <a:ext uri="{FF2B5EF4-FFF2-40B4-BE49-F238E27FC236}">
                    <a16:creationId xmlns:a16="http://schemas.microsoft.com/office/drawing/2014/main" id="{58EFCED6-0EF2-49F3-B5AD-ECEB260A59E2}"/>
                  </a:ext>
                </a:extLst>
              </p:cNvPr>
              <p:cNvSpPr/>
              <p:nvPr/>
            </p:nvSpPr>
            <p:spPr>
              <a:xfrm>
                <a:off x="7795436" y="3010875"/>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91" name="Google Shape;3400;p93">
                <a:extLst>
                  <a:ext uri="{FF2B5EF4-FFF2-40B4-BE49-F238E27FC236}">
                    <a16:creationId xmlns:a16="http://schemas.microsoft.com/office/drawing/2014/main" id="{73171D5D-BC3E-44E5-80AD-D14A34D052FE}"/>
                  </a:ext>
                </a:extLst>
              </p:cNvPr>
              <p:cNvSpPr/>
              <p:nvPr/>
            </p:nvSpPr>
            <p:spPr>
              <a:xfrm>
                <a:off x="8314967" y="2854166"/>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92" name="Google Shape;3401;p93">
                <a:extLst>
                  <a:ext uri="{FF2B5EF4-FFF2-40B4-BE49-F238E27FC236}">
                    <a16:creationId xmlns:a16="http://schemas.microsoft.com/office/drawing/2014/main" id="{E6D4FDA8-94F9-4A38-A419-EBC44074A754}"/>
                  </a:ext>
                </a:extLst>
              </p:cNvPr>
              <p:cNvSpPr/>
              <p:nvPr/>
            </p:nvSpPr>
            <p:spPr>
              <a:xfrm>
                <a:off x="7784225" y="3353229"/>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93" name="Google Shape;3402;p93">
                <a:extLst>
                  <a:ext uri="{FF2B5EF4-FFF2-40B4-BE49-F238E27FC236}">
                    <a16:creationId xmlns:a16="http://schemas.microsoft.com/office/drawing/2014/main" id="{AC2B919E-22F0-4860-8915-5FE4AE1B871C}"/>
                  </a:ext>
                </a:extLst>
              </p:cNvPr>
              <p:cNvSpPr/>
              <p:nvPr/>
            </p:nvSpPr>
            <p:spPr>
              <a:xfrm>
                <a:off x="7934155" y="2898613"/>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94" name="Google Shape;3403;p93">
                <a:extLst>
                  <a:ext uri="{FF2B5EF4-FFF2-40B4-BE49-F238E27FC236}">
                    <a16:creationId xmlns:a16="http://schemas.microsoft.com/office/drawing/2014/main" id="{E2195A7A-9066-4490-A59B-8A04BDF359DC}"/>
                  </a:ext>
                </a:extLst>
              </p:cNvPr>
              <p:cNvSpPr/>
              <p:nvPr/>
            </p:nvSpPr>
            <p:spPr>
              <a:xfrm>
                <a:off x="8355061" y="3649870"/>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95" name="Google Shape;3404;p93">
                <a:extLst>
                  <a:ext uri="{FF2B5EF4-FFF2-40B4-BE49-F238E27FC236}">
                    <a16:creationId xmlns:a16="http://schemas.microsoft.com/office/drawing/2014/main" id="{5B1665E8-3AE6-4634-9E8B-D3431D198F63}"/>
                  </a:ext>
                </a:extLst>
              </p:cNvPr>
              <p:cNvSpPr/>
              <p:nvPr/>
            </p:nvSpPr>
            <p:spPr>
              <a:xfrm>
                <a:off x="8375925" y="4021081"/>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96" name="Google Shape;3405;p93">
                <a:extLst>
                  <a:ext uri="{FF2B5EF4-FFF2-40B4-BE49-F238E27FC236}">
                    <a16:creationId xmlns:a16="http://schemas.microsoft.com/office/drawing/2014/main" id="{739DF0C4-ECAD-4208-813D-2CFFC64B391B}"/>
                  </a:ext>
                </a:extLst>
              </p:cNvPr>
              <p:cNvSpPr/>
              <p:nvPr/>
            </p:nvSpPr>
            <p:spPr>
              <a:xfrm>
                <a:off x="8324595" y="3071016"/>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97" name="Google Shape;3406;p93">
                <a:extLst>
                  <a:ext uri="{FF2B5EF4-FFF2-40B4-BE49-F238E27FC236}">
                    <a16:creationId xmlns:a16="http://schemas.microsoft.com/office/drawing/2014/main" id="{39E4B249-3CB0-4DB9-866D-62081EB39D7D}"/>
                  </a:ext>
                </a:extLst>
              </p:cNvPr>
              <p:cNvSpPr/>
              <p:nvPr/>
            </p:nvSpPr>
            <p:spPr>
              <a:xfrm>
                <a:off x="8339023" y="3346001"/>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98" name="Google Shape;3407;p93">
                <a:extLst>
                  <a:ext uri="{FF2B5EF4-FFF2-40B4-BE49-F238E27FC236}">
                    <a16:creationId xmlns:a16="http://schemas.microsoft.com/office/drawing/2014/main" id="{20B643E8-0370-47AC-A460-1195532736FA}"/>
                  </a:ext>
                </a:extLst>
              </p:cNvPr>
              <p:cNvSpPr/>
              <p:nvPr/>
            </p:nvSpPr>
            <p:spPr>
              <a:xfrm>
                <a:off x="8388745" y="4287282"/>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99" name="Google Shape;3408;p93">
                <a:extLst>
                  <a:ext uri="{FF2B5EF4-FFF2-40B4-BE49-F238E27FC236}">
                    <a16:creationId xmlns:a16="http://schemas.microsoft.com/office/drawing/2014/main" id="{919A8264-4ECB-4F9E-8F02-2B8FB576ABBC}"/>
                  </a:ext>
                </a:extLst>
              </p:cNvPr>
              <p:cNvSpPr/>
              <p:nvPr/>
            </p:nvSpPr>
            <p:spPr>
              <a:xfrm>
                <a:off x="7975831" y="4187048"/>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00" name="Google Shape;3409;p93">
                <a:extLst>
                  <a:ext uri="{FF2B5EF4-FFF2-40B4-BE49-F238E27FC236}">
                    <a16:creationId xmlns:a16="http://schemas.microsoft.com/office/drawing/2014/main" id="{9023330C-8ECA-4E4C-8135-C6AE0E807E2B}"/>
                  </a:ext>
                </a:extLst>
              </p:cNvPr>
              <p:cNvSpPr/>
              <p:nvPr/>
            </p:nvSpPr>
            <p:spPr>
              <a:xfrm>
                <a:off x="7805855" y="3721221"/>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01" name="Google Shape;3410;p93">
                <a:extLst>
                  <a:ext uri="{FF2B5EF4-FFF2-40B4-BE49-F238E27FC236}">
                    <a16:creationId xmlns:a16="http://schemas.microsoft.com/office/drawing/2014/main" id="{4486F9B8-EA54-42FF-B35E-A553C2B65463}"/>
                  </a:ext>
                </a:extLst>
              </p:cNvPr>
              <p:cNvSpPr/>
              <p:nvPr/>
            </p:nvSpPr>
            <p:spPr>
              <a:xfrm>
                <a:off x="8426412" y="2915468"/>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02" name="Google Shape;3411;p93">
                <a:extLst>
                  <a:ext uri="{FF2B5EF4-FFF2-40B4-BE49-F238E27FC236}">
                    <a16:creationId xmlns:a16="http://schemas.microsoft.com/office/drawing/2014/main" id="{6267348A-DE6D-4296-A778-F9D4EE542256}"/>
                  </a:ext>
                </a:extLst>
              </p:cNvPr>
              <p:cNvSpPr/>
              <p:nvPr/>
            </p:nvSpPr>
            <p:spPr>
              <a:xfrm>
                <a:off x="8355878" y="2854536"/>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03" name="Google Shape;3412;p93">
                <a:extLst>
                  <a:ext uri="{FF2B5EF4-FFF2-40B4-BE49-F238E27FC236}">
                    <a16:creationId xmlns:a16="http://schemas.microsoft.com/office/drawing/2014/main" id="{7CC809BA-7689-4C63-B42F-62832B994755}"/>
                  </a:ext>
                </a:extLst>
              </p:cNvPr>
              <p:cNvSpPr/>
              <p:nvPr/>
            </p:nvSpPr>
            <p:spPr>
              <a:xfrm>
                <a:off x="8449677" y="3710802"/>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04" name="Google Shape;3413;p93">
                <a:extLst>
                  <a:ext uri="{FF2B5EF4-FFF2-40B4-BE49-F238E27FC236}">
                    <a16:creationId xmlns:a16="http://schemas.microsoft.com/office/drawing/2014/main" id="{E85B1ED9-42DA-48A9-8B96-3116820A1187}"/>
                  </a:ext>
                </a:extLst>
              </p:cNvPr>
              <p:cNvSpPr/>
              <p:nvPr/>
            </p:nvSpPr>
            <p:spPr>
              <a:xfrm>
                <a:off x="8484152" y="3106283"/>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05" name="Google Shape;3414;p93">
                <a:extLst>
                  <a:ext uri="{FF2B5EF4-FFF2-40B4-BE49-F238E27FC236}">
                    <a16:creationId xmlns:a16="http://schemas.microsoft.com/office/drawing/2014/main" id="{E8B4916F-0A12-4F8A-A701-268BA77EF16F}"/>
                  </a:ext>
                </a:extLst>
              </p:cNvPr>
              <p:cNvSpPr/>
              <p:nvPr/>
            </p:nvSpPr>
            <p:spPr>
              <a:xfrm>
                <a:off x="8411192" y="4090849"/>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06" name="Google Shape;3415;p93">
                <a:extLst>
                  <a:ext uri="{FF2B5EF4-FFF2-40B4-BE49-F238E27FC236}">
                    <a16:creationId xmlns:a16="http://schemas.microsoft.com/office/drawing/2014/main" id="{284BC053-D178-4F21-A3F6-B2974544227C}"/>
                  </a:ext>
                </a:extLst>
              </p:cNvPr>
              <p:cNvSpPr/>
              <p:nvPr/>
            </p:nvSpPr>
            <p:spPr>
              <a:xfrm>
                <a:off x="8496972" y="3434208"/>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07" name="Google Shape;3416;p93">
                <a:extLst>
                  <a:ext uri="{FF2B5EF4-FFF2-40B4-BE49-F238E27FC236}">
                    <a16:creationId xmlns:a16="http://schemas.microsoft.com/office/drawing/2014/main" id="{57F619CD-025B-44BC-A37E-78B00F7E9726}"/>
                  </a:ext>
                </a:extLst>
              </p:cNvPr>
              <p:cNvSpPr/>
              <p:nvPr/>
            </p:nvSpPr>
            <p:spPr>
              <a:xfrm>
                <a:off x="8328604" y="3729240"/>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08" name="Google Shape;3417;p93">
                <a:extLst>
                  <a:ext uri="{FF2B5EF4-FFF2-40B4-BE49-F238E27FC236}">
                    <a16:creationId xmlns:a16="http://schemas.microsoft.com/office/drawing/2014/main" id="{04BA1371-8CE9-4C2A-8CA5-EF3756CA28F1}"/>
                  </a:ext>
                </a:extLst>
              </p:cNvPr>
              <p:cNvSpPr/>
              <p:nvPr/>
            </p:nvSpPr>
            <p:spPr>
              <a:xfrm>
                <a:off x="8311775" y="3427798"/>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09" name="Google Shape;3418;p93">
                <a:extLst>
                  <a:ext uri="{FF2B5EF4-FFF2-40B4-BE49-F238E27FC236}">
                    <a16:creationId xmlns:a16="http://schemas.microsoft.com/office/drawing/2014/main" id="{0ADFC19E-3F51-4078-BB39-FF27D3A78D86}"/>
                  </a:ext>
                </a:extLst>
              </p:cNvPr>
              <p:cNvSpPr/>
              <p:nvPr/>
            </p:nvSpPr>
            <p:spPr>
              <a:xfrm>
                <a:off x="8285318" y="2854984"/>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10" name="Google Shape;3419;p93">
                <a:extLst>
                  <a:ext uri="{FF2B5EF4-FFF2-40B4-BE49-F238E27FC236}">
                    <a16:creationId xmlns:a16="http://schemas.microsoft.com/office/drawing/2014/main" id="{DFA105DC-89F6-4333-873B-8402491B4DD4}"/>
                  </a:ext>
                </a:extLst>
              </p:cNvPr>
              <p:cNvSpPr/>
              <p:nvPr/>
            </p:nvSpPr>
            <p:spPr>
              <a:xfrm>
                <a:off x="8351051" y="4071594"/>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11" name="Google Shape;3420;p93">
                <a:extLst>
                  <a:ext uri="{FF2B5EF4-FFF2-40B4-BE49-F238E27FC236}">
                    <a16:creationId xmlns:a16="http://schemas.microsoft.com/office/drawing/2014/main" id="{C238C48B-71F4-4B0F-92BA-CE6FDD0C0B0C}"/>
                  </a:ext>
                </a:extLst>
              </p:cNvPr>
              <p:cNvSpPr/>
              <p:nvPr/>
            </p:nvSpPr>
            <p:spPr>
              <a:xfrm>
                <a:off x="7918117" y="2994046"/>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12" name="Google Shape;3421;p93">
                <a:extLst>
                  <a:ext uri="{FF2B5EF4-FFF2-40B4-BE49-F238E27FC236}">
                    <a16:creationId xmlns:a16="http://schemas.microsoft.com/office/drawing/2014/main" id="{7378873E-4CFB-459C-AB0D-3DE19854DFA5}"/>
                  </a:ext>
                </a:extLst>
              </p:cNvPr>
              <p:cNvSpPr/>
              <p:nvPr/>
            </p:nvSpPr>
            <p:spPr>
              <a:xfrm>
                <a:off x="8310984" y="3411760"/>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13" name="Google Shape;3422;p93">
                <a:extLst>
                  <a:ext uri="{FF2B5EF4-FFF2-40B4-BE49-F238E27FC236}">
                    <a16:creationId xmlns:a16="http://schemas.microsoft.com/office/drawing/2014/main" id="{C90ECDC0-BDC3-4CBC-92BB-CD2F06E4CD38}"/>
                  </a:ext>
                </a:extLst>
              </p:cNvPr>
              <p:cNvSpPr/>
              <p:nvPr/>
            </p:nvSpPr>
            <p:spPr>
              <a:xfrm>
                <a:off x="7792217" y="3316353"/>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14" name="Google Shape;3423;p93">
                <a:extLst>
                  <a:ext uri="{FF2B5EF4-FFF2-40B4-BE49-F238E27FC236}">
                    <a16:creationId xmlns:a16="http://schemas.microsoft.com/office/drawing/2014/main" id="{397C44B6-F499-4D26-896E-1C2082609ED2}"/>
                  </a:ext>
                </a:extLst>
              </p:cNvPr>
              <p:cNvSpPr/>
              <p:nvPr/>
            </p:nvSpPr>
            <p:spPr>
              <a:xfrm>
                <a:off x="8328604" y="3732458"/>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15" name="Google Shape;3424;p93">
                <a:extLst>
                  <a:ext uri="{FF2B5EF4-FFF2-40B4-BE49-F238E27FC236}">
                    <a16:creationId xmlns:a16="http://schemas.microsoft.com/office/drawing/2014/main" id="{99C6692E-A0E7-4422-BC1B-B23242E14975}"/>
                  </a:ext>
                </a:extLst>
              </p:cNvPr>
              <p:cNvSpPr/>
              <p:nvPr/>
            </p:nvSpPr>
            <p:spPr>
              <a:xfrm>
                <a:off x="7801054" y="3673926"/>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16" name="Google Shape;3425;p93">
                <a:extLst>
                  <a:ext uri="{FF2B5EF4-FFF2-40B4-BE49-F238E27FC236}">
                    <a16:creationId xmlns:a16="http://schemas.microsoft.com/office/drawing/2014/main" id="{129201F7-6DD8-4F62-9B5B-A1699C519877}"/>
                  </a:ext>
                </a:extLst>
              </p:cNvPr>
              <p:cNvSpPr/>
              <p:nvPr/>
            </p:nvSpPr>
            <p:spPr>
              <a:xfrm>
                <a:off x="8349469" y="4053973"/>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17" name="Google Shape;3426;p93">
                <a:extLst>
                  <a:ext uri="{FF2B5EF4-FFF2-40B4-BE49-F238E27FC236}">
                    <a16:creationId xmlns:a16="http://schemas.microsoft.com/office/drawing/2014/main" id="{8A073978-A576-4F2E-ABC7-6442085BC0A6}"/>
                  </a:ext>
                </a:extLst>
              </p:cNvPr>
              <p:cNvSpPr/>
              <p:nvPr/>
            </p:nvSpPr>
            <p:spPr>
              <a:xfrm>
                <a:off x="7930937" y="4126116"/>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18" name="Google Shape;3427;p93">
                <a:extLst>
                  <a:ext uri="{FF2B5EF4-FFF2-40B4-BE49-F238E27FC236}">
                    <a16:creationId xmlns:a16="http://schemas.microsoft.com/office/drawing/2014/main" id="{1EAC6C72-3858-4F3F-868D-0B76B36D15D0}"/>
                  </a:ext>
                </a:extLst>
              </p:cNvPr>
              <p:cNvSpPr/>
              <p:nvPr/>
            </p:nvSpPr>
            <p:spPr>
              <a:xfrm>
                <a:off x="8365480" y="4298493"/>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19" name="Google Shape;3428;p93">
                <a:extLst>
                  <a:ext uri="{FF2B5EF4-FFF2-40B4-BE49-F238E27FC236}">
                    <a16:creationId xmlns:a16="http://schemas.microsoft.com/office/drawing/2014/main" id="{C5A9C4C1-3767-49FE-9AA7-D6DE0EEB0604}"/>
                  </a:ext>
                </a:extLst>
              </p:cNvPr>
              <p:cNvSpPr/>
              <p:nvPr/>
            </p:nvSpPr>
            <p:spPr>
              <a:xfrm>
                <a:off x="8089677" y="2890620"/>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20" name="Google Shape;3429;p93">
                <a:extLst>
                  <a:ext uri="{FF2B5EF4-FFF2-40B4-BE49-F238E27FC236}">
                    <a16:creationId xmlns:a16="http://schemas.microsoft.com/office/drawing/2014/main" id="{9F59EB36-778F-4C98-B190-71FEA13D8B04}"/>
                  </a:ext>
                </a:extLst>
              </p:cNvPr>
              <p:cNvSpPr/>
              <p:nvPr/>
            </p:nvSpPr>
            <p:spPr>
              <a:xfrm>
                <a:off x="8297347" y="3164814"/>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21" name="Google Shape;3430;p93">
                <a:extLst>
                  <a:ext uri="{FF2B5EF4-FFF2-40B4-BE49-F238E27FC236}">
                    <a16:creationId xmlns:a16="http://schemas.microsoft.com/office/drawing/2014/main" id="{E248BD40-BD7E-4F5D-BFBB-0AEDB46C380C}"/>
                  </a:ext>
                </a:extLst>
              </p:cNvPr>
              <p:cNvSpPr/>
              <p:nvPr/>
            </p:nvSpPr>
            <p:spPr>
              <a:xfrm>
                <a:off x="8323803" y="3037332"/>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22" name="Google Shape;3431;p93">
                <a:extLst>
                  <a:ext uri="{FF2B5EF4-FFF2-40B4-BE49-F238E27FC236}">
                    <a16:creationId xmlns:a16="http://schemas.microsoft.com/office/drawing/2014/main" id="{351D199E-86FB-4925-BC36-60E4848AD719}"/>
                  </a:ext>
                </a:extLst>
              </p:cNvPr>
              <p:cNvSpPr/>
              <p:nvPr/>
            </p:nvSpPr>
            <p:spPr>
              <a:xfrm>
                <a:off x="8416810" y="2900222"/>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23" name="Google Shape;3432;p93">
                <a:extLst>
                  <a:ext uri="{FF2B5EF4-FFF2-40B4-BE49-F238E27FC236}">
                    <a16:creationId xmlns:a16="http://schemas.microsoft.com/office/drawing/2014/main" id="{503A46B1-A5E1-49E8-8BE6-A7AABC99FCDC}"/>
                  </a:ext>
                </a:extLst>
              </p:cNvPr>
              <p:cNvSpPr/>
              <p:nvPr/>
            </p:nvSpPr>
            <p:spPr>
              <a:xfrm>
                <a:off x="8296291" y="3143976"/>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24" name="Google Shape;3433;p93">
                <a:extLst>
                  <a:ext uri="{FF2B5EF4-FFF2-40B4-BE49-F238E27FC236}">
                    <a16:creationId xmlns:a16="http://schemas.microsoft.com/office/drawing/2014/main" id="{F9F70FBF-1A41-4C0E-94D8-0FA1C3FF08EB}"/>
                  </a:ext>
                </a:extLst>
              </p:cNvPr>
              <p:cNvSpPr/>
              <p:nvPr/>
            </p:nvSpPr>
            <p:spPr>
              <a:xfrm>
                <a:off x="8337440" y="3310735"/>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25" name="Google Shape;3434;p93">
                <a:extLst>
                  <a:ext uri="{FF2B5EF4-FFF2-40B4-BE49-F238E27FC236}">
                    <a16:creationId xmlns:a16="http://schemas.microsoft.com/office/drawing/2014/main" id="{5BED9890-D650-4DC4-8D6E-27346C264253}"/>
                  </a:ext>
                </a:extLst>
              </p:cNvPr>
              <p:cNvSpPr/>
              <p:nvPr/>
            </p:nvSpPr>
            <p:spPr>
              <a:xfrm>
                <a:off x="8478534" y="3076608"/>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26" name="Google Shape;3435;p93">
                <a:extLst>
                  <a:ext uri="{FF2B5EF4-FFF2-40B4-BE49-F238E27FC236}">
                    <a16:creationId xmlns:a16="http://schemas.microsoft.com/office/drawing/2014/main" id="{8886F79D-5752-4D9B-BD13-1B793CB5CD69}"/>
                  </a:ext>
                </a:extLst>
              </p:cNvPr>
              <p:cNvSpPr/>
              <p:nvPr/>
            </p:nvSpPr>
            <p:spPr>
              <a:xfrm>
                <a:off x="8320585" y="3413343"/>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27" name="Google Shape;3436;p93">
                <a:extLst>
                  <a:ext uri="{FF2B5EF4-FFF2-40B4-BE49-F238E27FC236}">
                    <a16:creationId xmlns:a16="http://schemas.microsoft.com/office/drawing/2014/main" id="{DE8F2043-32D2-4390-B74B-DADE92C9A6B5}"/>
                  </a:ext>
                </a:extLst>
              </p:cNvPr>
              <p:cNvSpPr/>
              <p:nvPr/>
            </p:nvSpPr>
            <p:spPr>
              <a:xfrm>
                <a:off x="8319794" y="3419779"/>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28" name="Google Shape;3437;p93">
                <a:extLst>
                  <a:ext uri="{FF2B5EF4-FFF2-40B4-BE49-F238E27FC236}">
                    <a16:creationId xmlns:a16="http://schemas.microsoft.com/office/drawing/2014/main" id="{A68F583F-D60C-4856-828E-C809A8CD1081}"/>
                  </a:ext>
                </a:extLst>
              </p:cNvPr>
              <p:cNvSpPr/>
              <p:nvPr/>
            </p:nvSpPr>
            <p:spPr>
              <a:xfrm>
                <a:off x="8326995" y="3721221"/>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29" name="Google Shape;3438;p93">
                <a:extLst>
                  <a:ext uri="{FF2B5EF4-FFF2-40B4-BE49-F238E27FC236}">
                    <a16:creationId xmlns:a16="http://schemas.microsoft.com/office/drawing/2014/main" id="{617FA903-A916-4B28-89ED-9B49B1E0A57D}"/>
                  </a:ext>
                </a:extLst>
              </p:cNvPr>
              <p:cNvSpPr/>
              <p:nvPr/>
            </p:nvSpPr>
            <p:spPr>
              <a:xfrm>
                <a:off x="8354269" y="3620222"/>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30" name="Google Shape;3439;p93">
                <a:extLst>
                  <a:ext uri="{FF2B5EF4-FFF2-40B4-BE49-F238E27FC236}">
                    <a16:creationId xmlns:a16="http://schemas.microsoft.com/office/drawing/2014/main" id="{8C9E8183-080B-4A67-B288-CEF32F1DF35C}"/>
                  </a:ext>
                </a:extLst>
              </p:cNvPr>
              <p:cNvSpPr/>
              <p:nvPr/>
            </p:nvSpPr>
            <p:spPr>
              <a:xfrm>
                <a:off x="8510609" y="3395723"/>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31" name="Google Shape;3440;p93">
                <a:extLst>
                  <a:ext uri="{FF2B5EF4-FFF2-40B4-BE49-F238E27FC236}">
                    <a16:creationId xmlns:a16="http://schemas.microsoft.com/office/drawing/2014/main" id="{57E81EE2-31AC-435E-827B-39B01273B931}"/>
                  </a:ext>
                </a:extLst>
              </p:cNvPr>
              <p:cNvSpPr/>
              <p:nvPr/>
            </p:nvSpPr>
            <p:spPr>
              <a:xfrm>
                <a:off x="8327813" y="3706001"/>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32" name="Google Shape;3441;p93">
                <a:extLst>
                  <a:ext uri="{FF2B5EF4-FFF2-40B4-BE49-F238E27FC236}">
                    <a16:creationId xmlns:a16="http://schemas.microsoft.com/office/drawing/2014/main" id="{F916847D-5F29-40B7-94FE-C21922400C66}"/>
                  </a:ext>
                </a:extLst>
              </p:cNvPr>
              <p:cNvSpPr/>
              <p:nvPr/>
            </p:nvSpPr>
            <p:spPr>
              <a:xfrm>
                <a:off x="8344641" y="4068402"/>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33" name="Google Shape;3442;p93">
                <a:extLst>
                  <a:ext uri="{FF2B5EF4-FFF2-40B4-BE49-F238E27FC236}">
                    <a16:creationId xmlns:a16="http://schemas.microsoft.com/office/drawing/2014/main" id="{C2B56567-3D71-4927-AE3C-EFB208ACDD23}"/>
                  </a:ext>
                </a:extLst>
              </p:cNvPr>
              <p:cNvSpPr/>
              <p:nvPr/>
            </p:nvSpPr>
            <p:spPr>
              <a:xfrm>
                <a:off x="8375107" y="3989006"/>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34" name="Google Shape;3443;p93">
                <a:extLst>
                  <a:ext uri="{FF2B5EF4-FFF2-40B4-BE49-F238E27FC236}">
                    <a16:creationId xmlns:a16="http://schemas.microsoft.com/office/drawing/2014/main" id="{09E13A7D-1E85-4B6E-AAF8-116C94EBA8D9}"/>
                  </a:ext>
                </a:extLst>
              </p:cNvPr>
              <p:cNvSpPr/>
              <p:nvPr/>
            </p:nvSpPr>
            <p:spPr>
              <a:xfrm>
                <a:off x="8493780" y="3666699"/>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35" name="Google Shape;3444;p93">
                <a:extLst>
                  <a:ext uri="{FF2B5EF4-FFF2-40B4-BE49-F238E27FC236}">
                    <a16:creationId xmlns:a16="http://schemas.microsoft.com/office/drawing/2014/main" id="{A49AD349-30DD-4693-82D1-2C8BB026529B}"/>
                  </a:ext>
                </a:extLst>
              </p:cNvPr>
              <p:cNvSpPr/>
              <p:nvPr/>
            </p:nvSpPr>
            <p:spPr>
              <a:xfrm>
                <a:off x="8350260" y="4054765"/>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36" name="Google Shape;3445;p93">
                <a:extLst>
                  <a:ext uri="{FF2B5EF4-FFF2-40B4-BE49-F238E27FC236}">
                    <a16:creationId xmlns:a16="http://schemas.microsoft.com/office/drawing/2014/main" id="{81DEBD70-FAC3-4303-A26E-13A4C9761AE2}"/>
                  </a:ext>
                </a:extLst>
              </p:cNvPr>
              <p:cNvSpPr/>
              <p:nvPr/>
            </p:nvSpPr>
            <p:spPr>
              <a:xfrm>
                <a:off x="8347860" y="4065975"/>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37" name="Google Shape;3446;p93">
                <a:extLst>
                  <a:ext uri="{FF2B5EF4-FFF2-40B4-BE49-F238E27FC236}">
                    <a16:creationId xmlns:a16="http://schemas.microsoft.com/office/drawing/2014/main" id="{332EC41B-298D-4E15-B7D7-CA044846C453}"/>
                  </a:ext>
                </a:extLst>
              </p:cNvPr>
              <p:cNvSpPr/>
              <p:nvPr/>
            </p:nvSpPr>
            <p:spPr>
              <a:xfrm>
                <a:off x="8350260" y="4060383"/>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38" name="Google Shape;3447;p93">
                <a:extLst>
                  <a:ext uri="{FF2B5EF4-FFF2-40B4-BE49-F238E27FC236}">
                    <a16:creationId xmlns:a16="http://schemas.microsoft.com/office/drawing/2014/main" id="{8B120310-0981-4AF4-A380-5A96A1172760}"/>
                  </a:ext>
                </a:extLst>
              </p:cNvPr>
              <p:cNvSpPr/>
              <p:nvPr/>
            </p:nvSpPr>
            <p:spPr>
              <a:xfrm>
                <a:off x="8387927" y="4260826"/>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39" name="Google Shape;3448;p93">
                <a:extLst>
                  <a:ext uri="{FF2B5EF4-FFF2-40B4-BE49-F238E27FC236}">
                    <a16:creationId xmlns:a16="http://schemas.microsoft.com/office/drawing/2014/main" id="{5488AFB4-A5FF-40E4-9B89-177592EFAB3C}"/>
                  </a:ext>
                </a:extLst>
              </p:cNvPr>
              <p:cNvSpPr/>
              <p:nvPr/>
            </p:nvSpPr>
            <p:spPr>
              <a:xfrm>
                <a:off x="8444058" y="4013062"/>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340" name="Google Shape;3449;p93">
                <a:extLst>
                  <a:ext uri="{FF2B5EF4-FFF2-40B4-BE49-F238E27FC236}">
                    <a16:creationId xmlns:a16="http://schemas.microsoft.com/office/drawing/2014/main" id="{144D2E04-D23C-475B-9922-8F8A6C1AF1BF}"/>
                  </a:ext>
                </a:extLst>
              </p:cNvPr>
              <p:cNvSpPr/>
              <p:nvPr/>
            </p:nvSpPr>
            <p:spPr>
              <a:xfrm>
                <a:off x="8373709" y="4278446"/>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grpSp>
        <p:grpSp>
          <p:nvGrpSpPr>
            <p:cNvPr id="134" name="Google Shape;3450;p93">
              <a:extLst>
                <a:ext uri="{FF2B5EF4-FFF2-40B4-BE49-F238E27FC236}">
                  <a16:creationId xmlns:a16="http://schemas.microsoft.com/office/drawing/2014/main" id="{43196E72-E0E5-483A-9338-215499863B41}"/>
                </a:ext>
              </a:extLst>
            </p:cNvPr>
            <p:cNvGrpSpPr/>
            <p:nvPr/>
          </p:nvGrpSpPr>
          <p:grpSpPr>
            <a:xfrm>
              <a:off x="729721" y="2324824"/>
              <a:ext cx="4162797" cy="2461464"/>
              <a:chOff x="729721" y="2324824"/>
              <a:chExt cx="4162797" cy="2461464"/>
            </a:xfrm>
          </p:grpSpPr>
          <p:grpSp>
            <p:nvGrpSpPr>
              <p:cNvPr id="135" name="Google Shape;3451;p93">
                <a:extLst>
                  <a:ext uri="{FF2B5EF4-FFF2-40B4-BE49-F238E27FC236}">
                    <a16:creationId xmlns:a16="http://schemas.microsoft.com/office/drawing/2014/main" id="{B0953479-846D-4047-AEA3-0A894F45EA58}"/>
                  </a:ext>
                </a:extLst>
              </p:cNvPr>
              <p:cNvGrpSpPr/>
              <p:nvPr/>
            </p:nvGrpSpPr>
            <p:grpSpPr>
              <a:xfrm>
                <a:off x="1091070" y="2324824"/>
                <a:ext cx="1534672" cy="1777196"/>
                <a:chOff x="5293245" y="6083019"/>
                <a:chExt cx="1941885" cy="2248761"/>
              </a:xfrm>
            </p:grpSpPr>
            <p:sp>
              <p:nvSpPr>
                <p:cNvPr id="174" name="Google Shape;3452;p93">
                  <a:extLst>
                    <a:ext uri="{FF2B5EF4-FFF2-40B4-BE49-F238E27FC236}">
                      <a16:creationId xmlns:a16="http://schemas.microsoft.com/office/drawing/2014/main" id="{6ABE5FC5-AB06-4862-9B82-1F70A0E6882A}"/>
                    </a:ext>
                  </a:extLst>
                </p:cNvPr>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75" name="Google Shape;3453;p93">
                  <a:extLst>
                    <a:ext uri="{FF2B5EF4-FFF2-40B4-BE49-F238E27FC236}">
                      <a16:creationId xmlns:a16="http://schemas.microsoft.com/office/drawing/2014/main" id="{54E930EE-6C9D-4B0C-9BE7-21D75A01EB3A}"/>
                    </a:ext>
                  </a:extLst>
                </p:cNvPr>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76" name="Google Shape;3454;p93">
                  <a:extLst>
                    <a:ext uri="{FF2B5EF4-FFF2-40B4-BE49-F238E27FC236}">
                      <a16:creationId xmlns:a16="http://schemas.microsoft.com/office/drawing/2014/main" id="{6F170759-69BF-4194-8B44-41745EE9D05A}"/>
                    </a:ext>
                  </a:extLst>
                </p:cNvPr>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77" name="Google Shape;3455;p93">
                  <a:extLst>
                    <a:ext uri="{FF2B5EF4-FFF2-40B4-BE49-F238E27FC236}">
                      <a16:creationId xmlns:a16="http://schemas.microsoft.com/office/drawing/2014/main" id="{624E6D9B-EFC1-4C3F-AA08-F6B2C2508F9B}"/>
                    </a:ext>
                  </a:extLst>
                </p:cNvPr>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78" name="Google Shape;3456;p93">
                  <a:extLst>
                    <a:ext uri="{FF2B5EF4-FFF2-40B4-BE49-F238E27FC236}">
                      <a16:creationId xmlns:a16="http://schemas.microsoft.com/office/drawing/2014/main" id="{DC444594-42F1-47F1-98D9-29B78B1FE387}"/>
                    </a:ext>
                  </a:extLst>
                </p:cNvPr>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79" name="Google Shape;3457;p93">
                  <a:extLst>
                    <a:ext uri="{FF2B5EF4-FFF2-40B4-BE49-F238E27FC236}">
                      <a16:creationId xmlns:a16="http://schemas.microsoft.com/office/drawing/2014/main" id="{90D456AA-FAAD-4D97-9B91-A5C817BF7912}"/>
                    </a:ext>
                  </a:extLst>
                </p:cNvPr>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80" name="Google Shape;3458;p93">
                  <a:extLst>
                    <a:ext uri="{FF2B5EF4-FFF2-40B4-BE49-F238E27FC236}">
                      <a16:creationId xmlns:a16="http://schemas.microsoft.com/office/drawing/2014/main" id="{79A89A06-CEC5-4DA3-AB9C-223ED38BED35}"/>
                    </a:ext>
                  </a:extLst>
                </p:cNvPr>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81" name="Google Shape;3459;p93">
                  <a:extLst>
                    <a:ext uri="{FF2B5EF4-FFF2-40B4-BE49-F238E27FC236}">
                      <a16:creationId xmlns:a16="http://schemas.microsoft.com/office/drawing/2014/main" id="{6B9AA4AF-BFC1-406C-A83E-C3FD74DB0C07}"/>
                    </a:ext>
                  </a:extLst>
                </p:cNvPr>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82" name="Google Shape;3460;p93">
                  <a:extLst>
                    <a:ext uri="{FF2B5EF4-FFF2-40B4-BE49-F238E27FC236}">
                      <a16:creationId xmlns:a16="http://schemas.microsoft.com/office/drawing/2014/main" id="{3101F86B-89C5-43DA-AF08-9F9591747E52}"/>
                    </a:ext>
                  </a:extLst>
                </p:cNvPr>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83" name="Google Shape;3461;p93">
                  <a:extLst>
                    <a:ext uri="{FF2B5EF4-FFF2-40B4-BE49-F238E27FC236}">
                      <a16:creationId xmlns:a16="http://schemas.microsoft.com/office/drawing/2014/main" id="{DFD26AFD-5466-4E77-B2BE-070D8CDCB7E0}"/>
                    </a:ext>
                  </a:extLst>
                </p:cNvPr>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84" name="Google Shape;3462;p93">
                  <a:extLst>
                    <a:ext uri="{FF2B5EF4-FFF2-40B4-BE49-F238E27FC236}">
                      <a16:creationId xmlns:a16="http://schemas.microsoft.com/office/drawing/2014/main" id="{C54CDFB3-9107-4D62-9190-E44BA67DDDF8}"/>
                    </a:ext>
                  </a:extLst>
                </p:cNvPr>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85" name="Google Shape;3463;p93">
                  <a:extLst>
                    <a:ext uri="{FF2B5EF4-FFF2-40B4-BE49-F238E27FC236}">
                      <a16:creationId xmlns:a16="http://schemas.microsoft.com/office/drawing/2014/main" id="{534F5FD6-1974-4C39-9F19-5C29FBE039C1}"/>
                    </a:ext>
                  </a:extLst>
                </p:cNvPr>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86" name="Google Shape;3464;p93">
                  <a:extLst>
                    <a:ext uri="{FF2B5EF4-FFF2-40B4-BE49-F238E27FC236}">
                      <a16:creationId xmlns:a16="http://schemas.microsoft.com/office/drawing/2014/main" id="{E002E5AD-5CC4-4C87-A83C-915FF2B86F26}"/>
                    </a:ext>
                  </a:extLst>
                </p:cNvPr>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87" name="Google Shape;3465;p93">
                  <a:extLst>
                    <a:ext uri="{FF2B5EF4-FFF2-40B4-BE49-F238E27FC236}">
                      <a16:creationId xmlns:a16="http://schemas.microsoft.com/office/drawing/2014/main" id="{A61736C4-E80C-4ADF-A930-7A94B29C6F85}"/>
                    </a:ext>
                  </a:extLst>
                </p:cNvPr>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88" name="Google Shape;3466;p93">
                  <a:extLst>
                    <a:ext uri="{FF2B5EF4-FFF2-40B4-BE49-F238E27FC236}">
                      <a16:creationId xmlns:a16="http://schemas.microsoft.com/office/drawing/2014/main" id="{1D35F779-9152-4DAC-8320-38FC41596607}"/>
                    </a:ext>
                  </a:extLst>
                </p:cNvPr>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89" name="Google Shape;3467;p93">
                  <a:extLst>
                    <a:ext uri="{FF2B5EF4-FFF2-40B4-BE49-F238E27FC236}">
                      <a16:creationId xmlns:a16="http://schemas.microsoft.com/office/drawing/2014/main" id="{1A9566AD-32DD-40E3-AD2B-CF915CBB4380}"/>
                    </a:ext>
                  </a:extLst>
                </p:cNvPr>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90" name="Google Shape;3468;p93">
                  <a:extLst>
                    <a:ext uri="{FF2B5EF4-FFF2-40B4-BE49-F238E27FC236}">
                      <a16:creationId xmlns:a16="http://schemas.microsoft.com/office/drawing/2014/main" id="{AF7B9570-F526-438C-94B0-487281C4D42D}"/>
                    </a:ext>
                  </a:extLst>
                </p:cNvPr>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91" name="Google Shape;3469;p93">
                  <a:extLst>
                    <a:ext uri="{FF2B5EF4-FFF2-40B4-BE49-F238E27FC236}">
                      <a16:creationId xmlns:a16="http://schemas.microsoft.com/office/drawing/2014/main" id="{7AA3DF2A-6AC4-4F47-ACA4-E492816E1874}"/>
                    </a:ext>
                  </a:extLst>
                </p:cNvPr>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92" name="Google Shape;3470;p93">
                  <a:extLst>
                    <a:ext uri="{FF2B5EF4-FFF2-40B4-BE49-F238E27FC236}">
                      <a16:creationId xmlns:a16="http://schemas.microsoft.com/office/drawing/2014/main" id="{C23BAD0A-A2CC-4335-9DCD-CF82BEE9FB75}"/>
                    </a:ext>
                  </a:extLst>
                </p:cNvPr>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93" name="Google Shape;3471;p93">
                  <a:extLst>
                    <a:ext uri="{FF2B5EF4-FFF2-40B4-BE49-F238E27FC236}">
                      <a16:creationId xmlns:a16="http://schemas.microsoft.com/office/drawing/2014/main" id="{6C1465C8-7737-4BB8-85ED-1BC767AF24B0}"/>
                    </a:ext>
                  </a:extLst>
                </p:cNvPr>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94" name="Google Shape;3472;p93">
                  <a:extLst>
                    <a:ext uri="{FF2B5EF4-FFF2-40B4-BE49-F238E27FC236}">
                      <a16:creationId xmlns:a16="http://schemas.microsoft.com/office/drawing/2014/main" id="{61B917EB-6E3F-4CCC-BA11-5F652121A356}"/>
                    </a:ext>
                  </a:extLst>
                </p:cNvPr>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95" name="Google Shape;3473;p93">
                  <a:extLst>
                    <a:ext uri="{FF2B5EF4-FFF2-40B4-BE49-F238E27FC236}">
                      <a16:creationId xmlns:a16="http://schemas.microsoft.com/office/drawing/2014/main" id="{860E963C-B512-4A4A-8412-C2668744D405}"/>
                    </a:ext>
                  </a:extLst>
                </p:cNvPr>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96" name="Google Shape;3474;p93">
                  <a:extLst>
                    <a:ext uri="{FF2B5EF4-FFF2-40B4-BE49-F238E27FC236}">
                      <a16:creationId xmlns:a16="http://schemas.microsoft.com/office/drawing/2014/main" id="{90D9C976-7A63-4B4C-969C-B20EE61616F5}"/>
                    </a:ext>
                  </a:extLst>
                </p:cNvPr>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97" name="Google Shape;3475;p93">
                  <a:extLst>
                    <a:ext uri="{FF2B5EF4-FFF2-40B4-BE49-F238E27FC236}">
                      <a16:creationId xmlns:a16="http://schemas.microsoft.com/office/drawing/2014/main" id="{BDA3EA7F-B695-42EA-9F79-261C7806BDE9}"/>
                    </a:ext>
                  </a:extLst>
                </p:cNvPr>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98" name="Google Shape;3476;p93">
                  <a:extLst>
                    <a:ext uri="{FF2B5EF4-FFF2-40B4-BE49-F238E27FC236}">
                      <a16:creationId xmlns:a16="http://schemas.microsoft.com/office/drawing/2014/main" id="{D056AE5B-327D-49E0-A2C1-1798CE751415}"/>
                    </a:ext>
                  </a:extLst>
                </p:cNvPr>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99" name="Google Shape;3477;p93">
                  <a:extLst>
                    <a:ext uri="{FF2B5EF4-FFF2-40B4-BE49-F238E27FC236}">
                      <a16:creationId xmlns:a16="http://schemas.microsoft.com/office/drawing/2014/main" id="{E3B98B0F-6731-4D4C-A57A-1EC1614031E6}"/>
                    </a:ext>
                  </a:extLst>
                </p:cNvPr>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00" name="Google Shape;3478;p93">
                  <a:extLst>
                    <a:ext uri="{FF2B5EF4-FFF2-40B4-BE49-F238E27FC236}">
                      <a16:creationId xmlns:a16="http://schemas.microsoft.com/office/drawing/2014/main" id="{060D27EF-EC51-4688-B3CA-85E79E9D8A3A}"/>
                    </a:ext>
                  </a:extLst>
                </p:cNvPr>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01" name="Google Shape;3479;p93">
                  <a:extLst>
                    <a:ext uri="{FF2B5EF4-FFF2-40B4-BE49-F238E27FC236}">
                      <a16:creationId xmlns:a16="http://schemas.microsoft.com/office/drawing/2014/main" id="{B926B45C-4E5B-4D7F-AE6A-34BA3B8090DE}"/>
                    </a:ext>
                  </a:extLst>
                </p:cNvPr>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02" name="Google Shape;3480;p93">
                  <a:extLst>
                    <a:ext uri="{FF2B5EF4-FFF2-40B4-BE49-F238E27FC236}">
                      <a16:creationId xmlns:a16="http://schemas.microsoft.com/office/drawing/2014/main" id="{E2E8B6CF-4196-4D95-9F6F-6624A2E0DC3E}"/>
                    </a:ext>
                  </a:extLst>
                </p:cNvPr>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03" name="Google Shape;3481;p93">
                  <a:extLst>
                    <a:ext uri="{FF2B5EF4-FFF2-40B4-BE49-F238E27FC236}">
                      <a16:creationId xmlns:a16="http://schemas.microsoft.com/office/drawing/2014/main" id="{FCDBFDCD-A8F2-4B43-8A1A-2AD2C96FE50F}"/>
                    </a:ext>
                  </a:extLst>
                </p:cNvPr>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04" name="Google Shape;3482;p93">
                  <a:extLst>
                    <a:ext uri="{FF2B5EF4-FFF2-40B4-BE49-F238E27FC236}">
                      <a16:creationId xmlns:a16="http://schemas.microsoft.com/office/drawing/2014/main" id="{C775AA86-A338-4A2C-9C81-134C18CCDF36}"/>
                    </a:ext>
                  </a:extLst>
                </p:cNvPr>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05" name="Google Shape;3483;p93">
                  <a:extLst>
                    <a:ext uri="{FF2B5EF4-FFF2-40B4-BE49-F238E27FC236}">
                      <a16:creationId xmlns:a16="http://schemas.microsoft.com/office/drawing/2014/main" id="{1C852D70-DBC6-4600-8CD0-BD9866B608A7}"/>
                    </a:ext>
                  </a:extLst>
                </p:cNvPr>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06" name="Google Shape;3484;p93">
                  <a:extLst>
                    <a:ext uri="{FF2B5EF4-FFF2-40B4-BE49-F238E27FC236}">
                      <a16:creationId xmlns:a16="http://schemas.microsoft.com/office/drawing/2014/main" id="{D6BCEEAA-B52C-4E56-AF10-A80338FEEBF7}"/>
                    </a:ext>
                  </a:extLst>
                </p:cNvPr>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07" name="Google Shape;3485;p93">
                  <a:extLst>
                    <a:ext uri="{FF2B5EF4-FFF2-40B4-BE49-F238E27FC236}">
                      <a16:creationId xmlns:a16="http://schemas.microsoft.com/office/drawing/2014/main" id="{5AEA2A56-A0E6-4508-9CFE-DD99C3C3920A}"/>
                    </a:ext>
                  </a:extLst>
                </p:cNvPr>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08" name="Google Shape;3486;p93">
                  <a:extLst>
                    <a:ext uri="{FF2B5EF4-FFF2-40B4-BE49-F238E27FC236}">
                      <a16:creationId xmlns:a16="http://schemas.microsoft.com/office/drawing/2014/main" id="{4F60AE44-4E47-4891-B10A-D86BAF666675}"/>
                    </a:ext>
                  </a:extLst>
                </p:cNvPr>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09" name="Google Shape;3487;p93">
                  <a:extLst>
                    <a:ext uri="{FF2B5EF4-FFF2-40B4-BE49-F238E27FC236}">
                      <a16:creationId xmlns:a16="http://schemas.microsoft.com/office/drawing/2014/main" id="{C0AA5898-83E1-432E-BB0A-65B6693012A1}"/>
                    </a:ext>
                  </a:extLst>
                </p:cNvPr>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15" name="Google Shape;3488;p93">
                  <a:extLst>
                    <a:ext uri="{FF2B5EF4-FFF2-40B4-BE49-F238E27FC236}">
                      <a16:creationId xmlns:a16="http://schemas.microsoft.com/office/drawing/2014/main" id="{E9F66D6C-28A9-4191-A6C9-C39E947F3B36}"/>
                    </a:ext>
                  </a:extLst>
                </p:cNvPr>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16" name="Google Shape;3489;p93">
                  <a:extLst>
                    <a:ext uri="{FF2B5EF4-FFF2-40B4-BE49-F238E27FC236}">
                      <a16:creationId xmlns:a16="http://schemas.microsoft.com/office/drawing/2014/main" id="{9A392CA1-140C-4C58-A735-E6906EF5AC81}"/>
                    </a:ext>
                  </a:extLst>
                </p:cNvPr>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17" name="Google Shape;3490;p93">
                  <a:extLst>
                    <a:ext uri="{FF2B5EF4-FFF2-40B4-BE49-F238E27FC236}">
                      <a16:creationId xmlns:a16="http://schemas.microsoft.com/office/drawing/2014/main" id="{716AFF28-DB0F-4399-8CD8-70EC2C101903}"/>
                    </a:ext>
                  </a:extLst>
                </p:cNvPr>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18" name="Google Shape;3491;p93">
                  <a:extLst>
                    <a:ext uri="{FF2B5EF4-FFF2-40B4-BE49-F238E27FC236}">
                      <a16:creationId xmlns:a16="http://schemas.microsoft.com/office/drawing/2014/main" id="{080D6784-CF89-4F2D-B984-1AFBE0A61A65}"/>
                    </a:ext>
                  </a:extLst>
                </p:cNvPr>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19" name="Google Shape;3492;p93">
                  <a:extLst>
                    <a:ext uri="{FF2B5EF4-FFF2-40B4-BE49-F238E27FC236}">
                      <a16:creationId xmlns:a16="http://schemas.microsoft.com/office/drawing/2014/main" id="{7EE134F3-E2B4-4386-9B34-30FB67EC2B8A}"/>
                    </a:ext>
                  </a:extLst>
                </p:cNvPr>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20" name="Google Shape;3493;p93">
                  <a:extLst>
                    <a:ext uri="{FF2B5EF4-FFF2-40B4-BE49-F238E27FC236}">
                      <a16:creationId xmlns:a16="http://schemas.microsoft.com/office/drawing/2014/main" id="{47CE5C42-2140-41FD-9688-E09AC798C999}"/>
                    </a:ext>
                  </a:extLst>
                </p:cNvPr>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21" name="Google Shape;3494;p93">
                  <a:extLst>
                    <a:ext uri="{FF2B5EF4-FFF2-40B4-BE49-F238E27FC236}">
                      <a16:creationId xmlns:a16="http://schemas.microsoft.com/office/drawing/2014/main" id="{3AAC124D-F923-4640-B1CB-4730C1F745A5}"/>
                    </a:ext>
                  </a:extLst>
                </p:cNvPr>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22" name="Google Shape;3495;p93">
                  <a:extLst>
                    <a:ext uri="{FF2B5EF4-FFF2-40B4-BE49-F238E27FC236}">
                      <a16:creationId xmlns:a16="http://schemas.microsoft.com/office/drawing/2014/main" id="{B2A1936C-01D0-4D11-B4F4-94E930DCEF0F}"/>
                    </a:ext>
                  </a:extLst>
                </p:cNvPr>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23" name="Google Shape;3496;p93">
                  <a:extLst>
                    <a:ext uri="{FF2B5EF4-FFF2-40B4-BE49-F238E27FC236}">
                      <a16:creationId xmlns:a16="http://schemas.microsoft.com/office/drawing/2014/main" id="{6C44FBE5-A058-4418-BBE4-2BC07E616299}"/>
                    </a:ext>
                  </a:extLst>
                </p:cNvPr>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24" name="Google Shape;3497;p93">
                  <a:extLst>
                    <a:ext uri="{FF2B5EF4-FFF2-40B4-BE49-F238E27FC236}">
                      <a16:creationId xmlns:a16="http://schemas.microsoft.com/office/drawing/2014/main" id="{7C02BDC3-D4D1-4E63-8597-A2812BE67589}"/>
                    </a:ext>
                  </a:extLst>
                </p:cNvPr>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25" name="Google Shape;3498;p93">
                  <a:extLst>
                    <a:ext uri="{FF2B5EF4-FFF2-40B4-BE49-F238E27FC236}">
                      <a16:creationId xmlns:a16="http://schemas.microsoft.com/office/drawing/2014/main" id="{EC141994-6B93-4352-A843-92C002FF16C7}"/>
                    </a:ext>
                  </a:extLst>
                </p:cNvPr>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26" name="Google Shape;3499;p93">
                  <a:extLst>
                    <a:ext uri="{FF2B5EF4-FFF2-40B4-BE49-F238E27FC236}">
                      <a16:creationId xmlns:a16="http://schemas.microsoft.com/office/drawing/2014/main" id="{8E3F9397-0CC4-47E4-8B01-63C8FCA8DC4D}"/>
                    </a:ext>
                  </a:extLst>
                </p:cNvPr>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27" name="Google Shape;3500;p93">
                  <a:extLst>
                    <a:ext uri="{FF2B5EF4-FFF2-40B4-BE49-F238E27FC236}">
                      <a16:creationId xmlns:a16="http://schemas.microsoft.com/office/drawing/2014/main" id="{C20F6A5E-5BF3-490E-BC6F-A597B5445114}"/>
                    </a:ext>
                  </a:extLst>
                </p:cNvPr>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28" name="Google Shape;3501;p93">
                  <a:extLst>
                    <a:ext uri="{FF2B5EF4-FFF2-40B4-BE49-F238E27FC236}">
                      <a16:creationId xmlns:a16="http://schemas.microsoft.com/office/drawing/2014/main" id="{E6CC8F23-0019-48C7-B6A9-79AF7504B921}"/>
                    </a:ext>
                  </a:extLst>
                </p:cNvPr>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29" name="Google Shape;3502;p93">
                  <a:extLst>
                    <a:ext uri="{FF2B5EF4-FFF2-40B4-BE49-F238E27FC236}">
                      <a16:creationId xmlns:a16="http://schemas.microsoft.com/office/drawing/2014/main" id="{068100F0-B33B-46A0-B54B-CC2F0D969F8B}"/>
                    </a:ext>
                  </a:extLst>
                </p:cNvPr>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30" name="Google Shape;3503;p93">
                  <a:extLst>
                    <a:ext uri="{FF2B5EF4-FFF2-40B4-BE49-F238E27FC236}">
                      <a16:creationId xmlns:a16="http://schemas.microsoft.com/office/drawing/2014/main" id="{6BC317E0-0BC1-45AD-BE3F-8ADD4FAF29CA}"/>
                    </a:ext>
                  </a:extLst>
                </p:cNvPr>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31" name="Google Shape;3504;p93">
                  <a:extLst>
                    <a:ext uri="{FF2B5EF4-FFF2-40B4-BE49-F238E27FC236}">
                      <a16:creationId xmlns:a16="http://schemas.microsoft.com/office/drawing/2014/main" id="{25BABAD1-A582-47F9-89F2-C549B97585E2}"/>
                    </a:ext>
                  </a:extLst>
                </p:cNvPr>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32" name="Google Shape;3505;p93">
                  <a:extLst>
                    <a:ext uri="{FF2B5EF4-FFF2-40B4-BE49-F238E27FC236}">
                      <a16:creationId xmlns:a16="http://schemas.microsoft.com/office/drawing/2014/main" id="{BA3C2FF5-8599-4B6B-8417-5777DA9EDD78}"/>
                    </a:ext>
                  </a:extLst>
                </p:cNvPr>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33" name="Google Shape;3506;p93">
                  <a:extLst>
                    <a:ext uri="{FF2B5EF4-FFF2-40B4-BE49-F238E27FC236}">
                      <a16:creationId xmlns:a16="http://schemas.microsoft.com/office/drawing/2014/main" id="{A5E26A1B-4E72-4B56-8F4A-59E572ADE521}"/>
                    </a:ext>
                  </a:extLst>
                </p:cNvPr>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34" name="Google Shape;3507;p93">
                  <a:extLst>
                    <a:ext uri="{FF2B5EF4-FFF2-40B4-BE49-F238E27FC236}">
                      <a16:creationId xmlns:a16="http://schemas.microsoft.com/office/drawing/2014/main" id="{58C7B9E6-6076-4307-B5CB-238D4750A341}"/>
                    </a:ext>
                  </a:extLst>
                </p:cNvPr>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35" name="Google Shape;3508;p93">
                  <a:extLst>
                    <a:ext uri="{FF2B5EF4-FFF2-40B4-BE49-F238E27FC236}">
                      <a16:creationId xmlns:a16="http://schemas.microsoft.com/office/drawing/2014/main" id="{FD05A20D-8331-4465-A7E4-7C32838E5F42}"/>
                    </a:ext>
                  </a:extLst>
                </p:cNvPr>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36" name="Google Shape;3509;p93">
                  <a:extLst>
                    <a:ext uri="{FF2B5EF4-FFF2-40B4-BE49-F238E27FC236}">
                      <a16:creationId xmlns:a16="http://schemas.microsoft.com/office/drawing/2014/main" id="{10842AEF-79D9-45DD-BDE3-61920585E258}"/>
                    </a:ext>
                  </a:extLst>
                </p:cNvPr>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37" name="Google Shape;3510;p93">
                  <a:extLst>
                    <a:ext uri="{FF2B5EF4-FFF2-40B4-BE49-F238E27FC236}">
                      <a16:creationId xmlns:a16="http://schemas.microsoft.com/office/drawing/2014/main" id="{46657A11-CF8D-4357-8E21-83F9733F5767}"/>
                    </a:ext>
                  </a:extLst>
                </p:cNvPr>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38" name="Google Shape;3511;p93">
                  <a:extLst>
                    <a:ext uri="{FF2B5EF4-FFF2-40B4-BE49-F238E27FC236}">
                      <a16:creationId xmlns:a16="http://schemas.microsoft.com/office/drawing/2014/main" id="{3B3B2BC9-546E-4318-AD22-79A35A9E4380}"/>
                    </a:ext>
                  </a:extLst>
                </p:cNvPr>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39" name="Google Shape;3512;p93">
                  <a:extLst>
                    <a:ext uri="{FF2B5EF4-FFF2-40B4-BE49-F238E27FC236}">
                      <a16:creationId xmlns:a16="http://schemas.microsoft.com/office/drawing/2014/main" id="{978412B7-2A71-4C7D-825C-0CF4503FB86B}"/>
                    </a:ext>
                  </a:extLst>
                </p:cNvPr>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40" name="Google Shape;3513;p93">
                  <a:extLst>
                    <a:ext uri="{FF2B5EF4-FFF2-40B4-BE49-F238E27FC236}">
                      <a16:creationId xmlns:a16="http://schemas.microsoft.com/office/drawing/2014/main" id="{DB80FEE1-CED2-43D1-AF27-3CD8B2638FD5}"/>
                    </a:ext>
                  </a:extLst>
                </p:cNvPr>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41" name="Google Shape;3514;p93">
                  <a:extLst>
                    <a:ext uri="{FF2B5EF4-FFF2-40B4-BE49-F238E27FC236}">
                      <a16:creationId xmlns:a16="http://schemas.microsoft.com/office/drawing/2014/main" id="{6C5E093E-242D-4CA1-8B9E-8086C36AC65A}"/>
                    </a:ext>
                  </a:extLst>
                </p:cNvPr>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42" name="Google Shape;3515;p93">
                  <a:extLst>
                    <a:ext uri="{FF2B5EF4-FFF2-40B4-BE49-F238E27FC236}">
                      <a16:creationId xmlns:a16="http://schemas.microsoft.com/office/drawing/2014/main" id="{F815F7BA-C403-49FE-95A9-6FE2F349F82B}"/>
                    </a:ext>
                  </a:extLst>
                </p:cNvPr>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43" name="Google Shape;3516;p93">
                  <a:extLst>
                    <a:ext uri="{FF2B5EF4-FFF2-40B4-BE49-F238E27FC236}">
                      <a16:creationId xmlns:a16="http://schemas.microsoft.com/office/drawing/2014/main" id="{D1A60C8F-FC32-4D54-A6B2-D7B2F9921138}"/>
                    </a:ext>
                  </a:extLst>
                </p:cNvPr>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44" name="Google Shape;3517;p93">
                  <a:extLst>
                    <a:ext uri="{FF2B5EF4-FFF2-40B4-BE49-F238E27FC236}">
                      <a16:creationId xmlns:a16="http://schemas.microsoft.com/office/drawing/2014/main" id="{FC13903E-88B6-4E0D-926A-47AD55C8BF44}"/>
                    </a:ext>
                  </a:extLst>
                </p:cNvPr>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45" name="Google Shape;3518;p93">
                  <a:extLst>
                    <a:ext uri="{FF2B5EF4-FFF2-40B4-BE49-F238E27FC236}">
                      <a16:creationId xmlns:a16="http://schemas.microsoft.com/office/drawing/2014/main" id="{2D9D549E-346B-4B85-957F-522A83F75B3C}"/>
                    </a:ext>
                  </a:extLst>
                </p:cNvPr>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46" name="Google Shape;3519;p93">
                  <a:extLst>
                    <a:ext uri="{FF2B5EF4-FFF2-40B4-BE49-F238E27FC236}">
                      <a16:creationId xmlns:a16="http://schemas.microsoft.com/office/drawing/2014/main" id="{1FD652D8-C0A7-44C2-AA7F-4F655634D8E1}"/>
                    </a:ext>
                  </a:extLst>
                </p:cNvPr>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47" name="Google Shape;3520;p93">
                  <a:extLst>
                    <a:ext uri="{FF2B5EF4-FFF2-40B4-BE49-F238E27FC236}">
                      <a16:creationId xmlns:a16="http://schemas.microsoft.com/office/drawing/2014/main" id="{E2EA91AF-5589-475F-975B-2C2D6B9B7E3C}"/>
                    </a:ext>
                  </a:extLst>
                </p:cNvPr>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48" name="Google Shape;3521;p93">
                  <a:extLst>
                    <a:ext uri="{FF2B5EF4-FFF2-40B4-BE49-F238E27FC236}">
                      <a16:creationId xmlns:a16="http://schemas.microsoft.com/office/drawing/2014/main" id="{33583C0B-4036-4FF6-8682-0C88E8F7758F}"/>
                    </a:ext>
                  </a:extLst>
                </p:cNvPr>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49" name="Google Shape;3522;p93">
                  <a:extLst>
                    <a:ext uri="{FF2B5EF4-FFF2-40B4-BE49-F238E27FC236}">
                      <a16:creationId xmlns:a16="http://schemas.microsoft.com/office/drawing/2014/main" id="{80D80D01-1775-44A9-8F2F-2B5C49247B03}"/>
                    </a:ext>
                  </a:extLst>
                </p:cNvPr>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0" name="Google Shape;3523;p93">
                  <a:extLst>
                    <a:ext uri="{FF2B5EF4-FFF2-40B4-BE49-F238E27FC236}">
                      <a16:creationId xmlns:a16="http://schemas.microsoft.com/office/drawing/2014/main" id="{57ADCAFF-CBDA-4751-A1F2-2E5E4003FA75}"/>
                    </a:ext>
                  </a:extLst>
                </p:cNvPr>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1" name="Google Shape;3524;p93">
                  <a:extLst>
                    <a:ext uri="{FF2B5EF4-FFF2-40B4-BE49-F238E27FC236}">
                      <a16:creationId xmlns:a16="http://schemas.microsoft.com/office/drawing/2014/main" id="{D66569F8-99C0-4473-8917-40065BABD3D1}"/>
                    </a:ext>
                  </a:extLst>
                </p:cNvPr>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2" name="Google Shape;3525;p93">
                  <a:extLst>
                    <a:ext uri="{FF2B5EF4-FFF2-40B4-BE49-F238E27FC236}">
                      <a16:creationId xmlns:a16="http://schemas.microsoft.com/office/drawing/2014/main" id="{D77F8127-4426-4614-93E8-0BB7D1019996}"/>
                    </a:ext>
                  </a:extLst>
                </p:cNvPr>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3" name="Google Shape;3526;p93">
                  <a:extLst>
                    <a:ext uri="{FF2B5EF4-FFF2-40B4-BE49-F238E27FC236}">
                      <a16:creationId xmlns:a16="http://schemas.microsoft.com/office/drawing/2014/main" id="{7A021298-9977-41A0-B259-1A222B620B35}"/>
                    </a:ext>
                  </a:extLst>
                </p:cNvPr>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4" name="Google Shape;3527;p93">
                  <a:extLst>
                    <a:ext uri="{FF2B5EF4-FFF2-40B4-BE49-F238E27FC236}">
                      <a16:creationId xmlns:a16="http://schemas.microsoft.com/office/drawing/2014/main" id="{51BFB8CC-7A63-4D46-9E16-1112FFB4E3F3}"/>
                    </a:ext>
                  </a:extLst>
                </p:cNvPr>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5" name="Google Shape;3528;p93">
                  <a:extLst>
                    <a:ext uri="{FF2B5EF4-FFF2-40B4-BE49-F238E27FC236}">
                      <a16:creationId xmlns:a16="http://schemas.microsoft.com/office/drawing/2014/main" id="{2AAE793E-7C56-4CE5-9C56-817A2FDCBCE3}"/>
                    </a:ext>
                  </a:extLst>
                </p:cNvPr>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6" name="Google Shape;3529;p93">
                  <a:extLst>
                    <a:ext uri="{FF2B5EF4-FFF2-40B4-BE49-F238E27FC236}">
                      <a16:creationId xmlns:a16="http://schemas.microsoft.com/office/drawing/2014/main" id="{169764E2-F107-4709-800B-B7FE2010E682}"/>
                    </a:ext>
                  </a:extLst>
                </p:cNvPr>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7" name="Google Shape;3530;p93">
                  <a:extLst>
                    <a:ext uri="{FF2B5EF4-FFF2-40B4-BE49-F238E27FC236}">
                      <a16:creationId xmlns:a16="http://schemas.microsoft.com/office/drawing/2014/main" id="{746D5A6D-10BF-471F-B21A-27261A7CEBA8}"/>
                    </a:ext>
                  </a:extLst>
                </p:cNvPr>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8" name="Google Shape;3531;p93">
                  <a:extLst>
                    <a:ext uri="{FF2B5EF4-FFF2-40B4-BE49-F238E27FC236}">
                      <a16:creationId xmlns:a16="http://schemas.microsoft.com/office/drawing/2014/main" id="{E7004145-6495-4AD2-9A70-7778917E4188}"/>
                    </a:ext>
                  </a:extLst>
                </p:cNvPr>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9" name="Google Shape;3532;p93">
                  <a:extLst>
                    <a:ext uri="{FF2B5EF4-FFF2-40B4-BE49-F238E27FC236}">
                      <a16:creationId xmlns:a16="http://schemas.microsoft.com/office/drawing/2014/main" id="{CBAD39AA-DA00-441A-A232-DBDC7F885713}"/>
                    </a:ext>
                  </a:extLst>
                </p:cNvPr>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0" name="Google Shape;3533;p93">
                  <a:extLst>
                    <a:ext uri="{FF2B5EF4-FFF2-40B4-BE49-F238E27FC236}">
                      <a16:creationId xmlns:a16="http://schemas.microsoft.com/office/drawing/2014/main" id="{FB1C2EF4-AD61-49E9-A94C-CBF8DFA09BA0}"/>
                    </a:ext>
                  </a:extLst>
                </p:cNvPr>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1" name="Google Shape;3534;p93">
                  <a:extLst>
                    <a:ext uri="{FF2B5EF4-FFF2-40B4-BE49-F238E27FC236}">
                      <a16:creationId xmlns:a16="http://schemas.microsoft.com/office/drawing/2014/main" id="{5BFB2D5D-52D6-45A5-BD18-31D933007803}"/>
                    </a:ext>
                  </a:extLst>
                </p:cNvPr>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2" name="Google Shape;3535;p93">
                  <a:extLst>
                    <a:ext uri="{FF2B5EF4-FFF2-40B4-BE49-F238E27FC236}">
                      <a16:creationId xmlns:a16="http://schemas.microsoft.com/office/drawing/2014/main" id="{AE0B5088-0537-4A21-A5CA-5399B5D582CA}"/>
                    </a:ext>
                  </a:extLst>
                </p:cNvPr>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3" name="Google Shape;3536;p93">
                  <a:extLst>
                    <a:ext uri="{FF2B5EF4-FFF2-40B4-BE49-F238E27FC236}">
                      <a16:creationId xmlns:a16="http://schemas.microsoft.com/office/drawing/2014/main" id="{55D5B4C8-103E-4723-94B7-D8415526AFD7}"/>
                    </a:ext>
                  </a:extLst>
                </p:cNvPr>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4" name="Google Shape;3537;p93">
                  <a:extLst>
                    <a:ext uri="{FF2B5EF4-FFF2-40B4-BE49-F238E27FC236}">
                      <a16:creationId xmlns:a16="http://schemas.microsoft.com/office/drawing/2014/main" id="{308F794C-D397-46CB-85CE-6C13A80E5DA9}"/>
                    </a:ext>
                  </a:extLst>
                </p:cNvPr>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5" name="Google Shape;3538;p93">
                  <a:extLst>
                    <a:ext uri="{FF2B5EF4-FFF2-40B4-BE49-F238E27FC236}">
                      <a16:creationId xmlns:a16="http://schemas.microsoft.com/office/drawing/2014/main" id="{E84CD11D-4CB6-44FD-AA6B-2C6B3286C7FC}"/>
                    </a:ext>
                  </a:extLst>
                </p:cNvPr>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6" name="Google Shape;3539;p93">
                  <a:extLst>
                    <a:ext uri="{FF2B5EF4-FFF2-40B4-BE49-F238E27FC236}">
                      <a16:creationId xmlns:a16="http://schemas.microsoft.com/office/drawing/2014/main" id="{B202A23D-A331-4B67-822F-21F6D710D20B}"/>
                    </a:ext>
                  </a:extLst>
                </p:cNvPr>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7" name="Google Shape;3540;p93">
                  <a:extLst>
                    <a:ext uri="{FF2B5EF4-FFF2-40B4-BE49-F238E27FC236}">
                      <a16:creationId xmlns:a16="http://schemas.microsoft.com/office/drawing/2014/main" id="{B61121D4-D6BE-4404-9CA8-59FF8DBE4AF8}"/>
                    </a:ext>
                  </a:extLst>
                </p:cNvPr>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8" name="Google Shape;3541;p93">
                  <a:extLst>
                    <a:ext uri="{FF2B5EF4-FFF2-40B4-BE49-F238E27FC236}">
                      <a16:creationId xmlns:a16="http://schemas.microsoft.com/office/drawing/2014/main" id="{611E52A3-18BD-4610-A685-D5525BC85CE9}"/>
                    </a:ext>
                  </a:extLst>
                </p:cNvPr>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9" name="Google Shape;3542;p93">
                  <a:extLst>
                    <a:ext uri="{FF2B5EF4-FFF2-40B4-BE49-F238E27FC236}">
                      <a16:creationId xmlns:a16="http://schemas.microsoft.com/office/drawing/2014/main" id="{A03D8CAB-03B9-4310-9936-488124E367A2}"/>
                    </a:ext>
                  </a:extLst>
                </p:cNvPr>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70" name="Google Shape;3543;p93">
                  <a:extLst>
                    <a:ext uri="{FF2B5EF4-FFF2-40B4-BE49-F238E27FC236}">
                      <a16:creationId xmlns:a16="http://schemas.microsoft.com/office/drawing/2014/main" id="{53E46DD4-5F5A-42CF-9A16-F55E79847D61}"/>
                    </a:ext>
                  </a:extLst>
                </p:cNvPr>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71" name="Google Shape;3544;p93">
                  <a:extLst>
                    <a:ext uri="{FF2B5EF4-FFF2-40B4-BE49-F238E27FC236}">
                      <a16:creationId xmlns:a16="http://schemas.microsoft.com/office/drawing/2014/main" id="{814972A0-790F-4992-8E03-307D818890B4}"/>
                    </a:ext>
                  </a:extLst>
                </p:cNvPr>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72" name="Google Shape;3545;p93">
                  <a:extLst>
                    <a:ext uri="{FF2B5EF4-FFF2-40B4-BE49-F238E27FC236}">
                      <a16:creationId xmlns:a16="http://schemas.microsoft.com/office/drawing/2014/main" id="{62026E43-D0EA-498D-ADD1-9E7A854F81C6}"/>
                    </a:ext>
                  </a:extLst>
                </p:cNvPr>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73" name="Google Shape;3546;p93">
                  <a:extLst>
                    <a:ext uri="{FF2B5EF4-FFF2-40B4-BE49-F238E27FC236}">
                      <a16:creationId xmlns:a16="http://schemas.microsoft.com/office/drawing/2014/main" id="{73BAF655-B8FB-4939-8E4B-3CB429D7379A}"/>
                    </a:ext>
                  </a:extLst>
                </p:cNvPr>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74" name="Google Shape;3547;p93">
                  <a:extLst>
                    <a:ext uri="{FF2B5EF4-FFF2-40B4-BE49-F238E27FC236}">
                      <a16:creationId xmlns:a16="http://schemas.microsoft.com/office/drawing/2014/main" id="{6A213069-36FC-4F61-A789-99871B96B715}"/>
                    </a:ext>
                  </a:extLst>
                </p:cNvPr>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75" name="Google Shape;3548;p93">
                  <a:extLst>
                    <a:ext uri="{FF2B5EF4-FFF2-40B4-BE49-F238E27FC236}">
                      <a16:creationId xmlns:a16="http://schemas.microsoft.com/office/drawing/2014/main" id="{2AB914B0-7E91-4E0F-A2CD-33041C70ECFE}"/>
                    </a:ext>
                  </a:extLst>
                </p:cNvPr>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76" name="Google Shape;3549;p93">
                  <a:extLst>
                    <a:ext uri="{FF2B5EF4-FFF2-40B4-BE49-F238E27FC236}">
                      <a16:creationId xmlns:a16="http://schemas.microsoft.com/office/drawing/2014/main" id="{F6EBEA02-2210-4F45-AFAC-C0B7895C42F3}"/>
                    </a:ext>
                  </a:extLst>
                </p:cNvPr>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77" name="Google Shape;3550;p93">
                  <a:extLst>
                    <a:ext uri="{FF2B5EF4-FFF2-40B4-BE49-F238E27FC236}">
                      <a16:creationId xmlns:a16="http://schemas.microsoft.com/office/drawing/2014/main" id="{5306EE14-AA39-4C3B-A210-73A8252F7368}"/>
                    </a:ext>
                  </a:extLst>
                </p:cNvPr>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78" name="Google Shape;3551;p93">
                  <a:extLst>
                    <a:ext uri="{FF2B5EF4-FFF2-40B4-BE49-F238E27FC236}">
                      <a16:creationId xmlns:a16="http://schemas.microsoft.com/office/drawing/2014/main" id="{A65AFBC5-CE16-4271-A966-6258073282C7}"/>
                    </a:ext>
                  </a:extLst>
                </p:cNvPr>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79" name="Google Shape;3552;p93">
                  <a:extLst>
                    <a:ext uri="{FF2B5EF4-FFF2-40B4-BE49-F238E27FC236}">
                      <a16:creationId xmlns:a16="http://schemas.microsoft.com/office/drawing/2014/main" id="{33F2E288-E202-4F6C-A029-6020519B8C41}"/>
                    </a:ext>
                  </a:extLst>
                </p:cNvPr>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80" name="Google Shape;3553;p93">
                  <a:extLst>
                    <a:ext uri="{FF2B5EF4-FFF2-40B4-BE49-F238E27FC236}">
                      <a16:creationId xmlns:a16="http://schemas.microsoft.com/office/drawing/2014/main" id="{C88AD032-1587-4BF0-9A87-C463A3C346EE}"/>
                    </a:ext>
                  </a:extLst>
                </p:cNvPr>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81" name="Google Shape;3554;p93">
                  <a:extLst>
                    <a:ext uri="{FF2B5EF4-FFF2-40B4-BE49-F238E27FC236}">
                      <a16:creationId xmlns:a16="http://schemas.microsoft.com/office/drawing/2014/main" id="{F849115F-F01A-4878-AAD1-F30AEC53FCDF}"/>
                    </a:ext>
                  </a:extLst>
                </p:cNvPr>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82" name="Google Shape;3555;p93">
                  <a:extLst>
                    <a:ext uri="{FF2B5EF4-FFF2-40B4-BE49-F238E27FC236}">
                      <a16:creationId xmlns:a16="http://schemas.microsoft.com/office/drawing/2014/main" id="{3FFBC2EE-9159-49DC-8D13-1B0CABDEF9E3}"/>
                    </a:ext>
                  </a:extLst>
                </p:cNvPr>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83" name="Google Shape;3556;p93">
                  <a:extLst>
                    <a:ext uri="{FF2B5EF4-FFF2-40B4-BE49-F238E27FC236}">
                      <a16:creationId xmlns:a16="http://schemas.microsoft.com/office/drawing/2014/main" id="{13A6ABE2-0180-4CE9-8368-A3BCBA0A7DB9}"/>
                    </a:ext>
                  </a:extLst>
                </p:cNvPr>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84" name="Google Shape;3557;p93">
                  <a:extLst>
                    <a:ext uri="{FF2B5EF4-FFF2-40B4-BE49-F238E27FC236}">
                      <a16:creationId xmlns:a16="http://schemas.microsoft.com/office/drawing/2014/main" id="{6B379C81-7F1A-4A4D-B3DC-D099F7D9C4FE}"/>
                    </a:ext>
                  </a:extLst>
                </p:cNvPr>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85" name="Google Shape;3558;p93">
                  <a:extLst>
                    <a:ext uri="{FF2B5EF4-FFF2-40B4-BE49-F238E27FC236}">
                      <a16:creationId xmlns:a16="http://schemas.microsoft.com/office/drawing/2014/main" id="{28B81679-679E-442C-A2D2-D7831073EB19}"/>
                    </a:ext>
                  </a:extLst>
                </p:cNvPr>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86" name="Google Shape;3559;p93">
                  <a:extLst>
                    <a:ext uri="{FF2B5EF4-FFF2-40B4-BE49-F238E27FC236}">
                      <a16:creationId xmlns:a16="http://schemas.microsoft.com/office/drawing/2014/main" id="{0096327C-F557-44B6-824C-08989EC2D9FF}"/>
                    </a:ext>
                  </a:extLst>
                </p:cNvPr>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grpSp>
          <p:grpSp>
            <p:nvGrpSpPr>
              <p:cNvPr id="136" name="Google Shape;3560;p93">
                <a:extLst>
                  <a:ext uri="{FF2B5EF4-FFF2-40B4-BE49-F238E27FC236}">
                    <a16:creationId xmlns:a16="http://schemas.microsoft.com/office/drawing/2014/main" id="{A730B49F-56B2-4550-ACB4-60ABBFFFDB3F}"/>
                  </a:ext>
                </a:extLst>
              </p:cNvPr>
              <p:cNvGrpSpPr/>
              <p:nvPr/>
            </p:nvGrpSpPr>
            <p:grpSpPr>
              <a:xfrm>
                <a:off x="729721" y="2787712"/>
                <a:ext cx="4162797" cy="1998575"/>
                <a:chOff x="2474221" y="2781748"/>
                <a:chExt cx="4196368" cy="2014693"/>
              </a:xfrm>
            </p:grpSpPr>
            <p:grpSp>
              <p:nvGrpSpPr>
                <p:cNvPr id="137" name="Google Shape;3561;p93">
                  <a:extLst>
                    <a:ext uri="{FF2B5EF4-FFF2-40B4-BE49-F238E27FC236}">
                      <a16:creationId xmlns:a16="http://schemas.microsoft.com/office/drawing/2014/main" id="{9A6CDCCC-ED23-4689-8BF2-9C595C1485DC}"/>
                    </a:ext>
                  </a:extLst>
                </p:cNvPr>
                <p:cNvGrpSpPr/>
                <p:nvPr/>
              </p:nvGrpSpPr>
              <p:grpSpPr>
                <a:xfrm>
                  <a:off x="2474221" y="2781748"/>
                  <a:ext cx="4196368" cy="2014693"/>
                  <a:chOff x="1313950" y="2027925"/>
                  <a:chExt cx="6516100" cy="3128405"/>
                </a:xfrm>
              </p:grpSpPr>
              <p:sp>
                <p:nvSpPr>
                  <p:cNvPr id="139" name="Google Shape;3562;p93">
                    <a:extLst>
                      <a:ext uri="{FF2B5EF4-FFF2-40B4-BE49-F238E27FC236}">
                        <a16:creationId xmlns:a16="http://schemas.microsoft.com/office/drawing/2014/main" id="{2BB74377-2199-44BB-ABDC-C67FE3AC36FB}"/>
                      </a:ext>
                    </a:extLst>
                  </p:cNvPr>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40" name="Google Shape;3563;p93">
                    <a:extLst>
                      <a:ext uri="{FF2B5EF4-FFF2-40B4-BE49-F238E27FC236}">
                        <a16:creationId xmlns:a16="http://schemas.microsoft.com/office/drawing/2014/main" id="{DEA1F7EF-C94E-4C92-8DF9-FCD9FE9379C7}"/>
                      </a:ext>
                    </a:extLst>
                  </p:cNvPr>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41" name="Google Shape;3564;p93">
                    <a:extLst>
                      <a:ext uri="{FF2B5EF4-FFF2-40B4-BE49-F238E27FC236}">
                        <a16:creationId xmlns:a16="http://schemas.microsoft.com/office/drawing/2014/main" id="{16C2636D-7304-449A-9BF9-8C6C1CFBCECC}"/>
                      </a:ext>
                    </a:extLst>
                  </p:cNvPr>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42" name="Google Shape;3565;p93">
                    <a:extLst>
                      <a:ext uri="{FF2B5EF4-FFF2-40B4-BE49-F238E27FC236}">
                        <a16:creationId xmlns:a16="http://schemas.microsoft.com/office/drawing/2014/main" id="{21239E92-49EA-4E85-8CE4-AAFD58DACFF7}"/>
                      </a:ext>
                    </a:extLst>
                  </p:cNvPr>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43" name="Google Shape;3566;p93">
                    <a:extLst>
                      <a:ext uri="{FF2B5EF4-FFF2-40B4-BE49-F238E27FC236}">
                        <a16:creationId xmlns:a16="http://schemas.microsoft.com/office/drawing/2014/main" id="{903B6A77-ED2B-43B8-B4F2-39E931A58AED}"/>
                      </a:ext>
                    </a:extLst>
                  </p:cNvPr>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44" name="Google Shape;3567;p93">
                    <a:extLst>
                      <a:ext uri="{FF2B5EF4-FFF2-40B4-BE49-F238E27FC236}">
                        <a16:creationId xmlns:a16="http://schemas.microsoft.com/office/drawing/2014/main" id="{CE6ACB5B-738D-4428-9EAC-5A027E39F624}"/>
                      </a:ext>
                    </a:extLst>
                  </p:cNvPr>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45" name="Google Shape;3568;p93">
                    <a:extLst>
                      <a:ext uri="{FF2B5EF4-FFF2-40B4-BE49-F238E27FC236}">
                        <a16:creationId xmlns:a16="http://schemas.microsoft.com/office/drawing/2014/main" id="{66ACB85D-E407-428A-ADBC-4700E63CDAD0}"/>
                      </a:ext>
                    </a:extLst>
                  </p:cNvPr>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46" name="Google Shape;3569;p93">
                    <a:extLst>
                      <a:ext uri="{FF2B5EF4-FFF2-40B4-BE49-F238E27FC236}">
                        <a16:creationId xmlns:a16="http://schemas.microsoft.com/office/drawing/2014/main" id="{78FA4C43-6CC0-4F9D-B729-8890889E5FFB}"/>
                      </a:ext>
                    </a:extLst>
                  </p:cNvPr>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47" name="Google Shape;3570;p93">
                    <a:extLst>
                      <a:ext uri="{FF2B5EF4-FFF2-40B4-BE49-F238E27FC236}">
                        <a16:creationId xmlns:a16="http://schemas.microsoft.com/office/drawing/2014/main" id="{92818DF1-AC2A-4886-A49C-657F93C52AF5}"/>
                      </a:ext>
                    </a:extLst>
                  </p:cNvPr>
                  <p:cNvSpPr/>
                  <p:nvPr/>
                </p:nvSpPr>
                <p:spPr>
                  <a:xfrm rot="-61885">
                    <a:off x="3619099" y="3790410"/>
                    <a:ext cx="1823706" cy="1345724"/>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48" name="Google Shape;3571;p93">
                    <a:extLst>
                      <a:ext uri="{FF2B5EF4-FFF2-40B4-BE49-F238E27FC236}">
                        <a16:creationId xmlns:a16="http://schemas.microsoft.com/office/drawing/2014/main" id="{A4AE77A7-7447-499D-819B-61DD51649B52}"/>
                      </a:ext>
                    </a:extLst>
                  </p:cNvPr>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49" name="Google Shape;3572;p93">
                    <a:extLst>
                      <a:ext uri="{FF2B5EF4-FFF2-40B4-BE49-F238E27FC236}">
                        <a16:creationId xmlns:a16="http://schemas.microsoft.com/office/drawing/2014/main" id="{3DB79C29-1718-4682-9363-7130A9953380}"/>
                      </a:ext>
                    </a:extLst>
                  </p:cNvPr>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50" name="Google Shape;3573;p93">
                    <a:extLst>
                      <a:ext uri="{FF2B5EF4-FFF2-40B4-BE49-F238E27FC236}">
                        <a16:creationId xmlns:a16="http://schemas.microsoft.com/office/drawing/2014/main" id="{C420F3E1-0B10-48E9-B2A0-0F95C291807E}"/>
                      </a:ext>
                    </a:extLst>
                  </p:cNvPr>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51" name="Google Shape;3574;p93">
                    <a:extLst>
                      <a:ext uri="{FF2B5EF4-FFF2-40B4-BE49-F238E27FC236}">
                        <a16:creationId xmlns:a16="http://schemas.microsoft.com/office/drawing/2014/main" id="{54731284-D50B-491A-B6E6-FA6B7F40F6E3}"/>
                      </a:ext>
                    </a:extLst>
                  </p:cNvPr>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52" name="Google Shape;3575;p93">
                    <a:extLst>
                      <a:ext uri="{FF2B5EF4-FFF2-40B4-BE49-F238E27FC236}">
                        <a16:creationId xmlns:a16="http://schemas.microsoft.com/office/drawing/2014/main" id="{37F5821C-98DF-44B5-BD65-BCA624E56997}"/>
                      </a:ext>
                    </a:extLst>
                  </p:cNvPr>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53" name="Google Shape;3576;p93">
                    <a:extLst>
                      <a:ext uri="{FF2B5EF4-FFF2-40B4-BE49-F238E27FC236}">
                        <a16:creationId xmlns:a16="http://schemas.microsoft.com/office/drawing/2014/main" id="{4D98237D-835D-43DF-A6A7-015BF41546A7}"/>
                      </a:ext>
                    </a:extLst>
                  </p:cNvPr>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54" name="Google Shape;3577;p93">
                    <a:extLst>
                      <a:ext uri="{FF2B5EF4-FFF2-40B4-BE49-F238E27FC236}">
                        <a16:creationId xmlns:a16="http://schemas.microsoft.com/office/drawing/2014/main" id="{CC0A6DDC-C5BB-49E8-A02D-02B53D7F01A3}"/>
                      </a:ext>
                    </a:extLst>
                  </p:cNvPr>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55" name="Google Shape;3578;p93">
                    <a:extLst>
                      <a:ext uri="{FF2B5EF4-FFF2-40B4-BE49-F238E27FC236}">
                        <a16:creationId xmlns:a16="http://schemas.microsoft.com/office/drawing/2014/main" id="{032AB0CF-3F05-4A4E-B021-D739D61EC3A6}"/>
                      </a:ext>
                    </a:extLst>
                  </p:cNvPr>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56" name="Google Shape;3579;p93">
                    <a:extLst>
                      <a:ext uri="{FF2B5EF4-FFF2-40B4-BE49-F238E27FC236}">
                        <a16:creationId xmlns:a16="http://schemas.microsoft.com/office/drawing/2014/main" id="{BA8EDE7E-A0A9-4B42-B7D9-4C0F7E6302F3}"/>
                      </a:ext>
                    </a:extLst>
                  </p:cNvPr>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57" name="Google Shape;3580;p93">
                    <a:extLst>
                      <a:ext uri="{FF2B5EF4-FFF2-40B4-BE49-F238E27FC236}">
                        <a16:creationId xmlns:a16="http://schemas.microsoft.com/office/drawing/2014/main" id="{C7546BFB-638B-4466-982B-C1CCB96E9F5F}"/>
                      </a:ext>
                    </a:extLst>
                  </p:cNvPr>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58" name="Google Shape;3581;p93">
                    <a:extLst>
                      <a:ext uri="{FF2B5EF4-FFF2-40B4-BE49-F238E27FC236}">
                        <a16:creationId xmlns:a16="http://schemas.microsoft.com/office/drawing/2014/main" id="{A893C801-B1C6-4B27-B239-0CDAA609F09E}"/>
                      </a:ext>
                    </a:extLst>
                  </p:cNvPr>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59" name="Google Shape;3582;p93">
                    <a:extLst>
                      <a:ext uri="{FF2B5EF4-FFF2-40B4-BE49-F238E27FC236}">
                        <a16:creationId xmlns:a16="http://schemas.microsoft.com/office/drawing/2014/main" id="{EAE39D9D-84ED-4664-A349-A47F8F1F9E05}"/>
                      </a:ext>
                    </a:extLst>
                  </p:cNvPr>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60" name="Google Shape;3583;p93">
                    <a:extLst>
                      <a:ext uri="{FF2B5EF4-FFF2-40B4-BE49-F238E27FC236}">
                        <a16:creationId xmlns:a16="http://schemas.microsoft.com/office/drawing/2014/main" id="{1F11FB85-B1BA-4B93-BFFE-ECD37BD470D4}"/>
                      </a:ext>
                    </a:extLst>
                  </p:cNvPr>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61" name="Google Shape;3584;p93">
                    <a:extLst>
                      <a:ext uri="{FF2B5EF4-FFF2-40B4-BE49-F238E27FC236}">
                        <a16:creationId xmlns:a16="http://schemas.microsoft.com/office/drawing/2014/main" id="{A45348DB-B82E-4FF8-89DE-D0661B89C391}"/>
                      </a:ext>
                    </a:extLst>
                  </p:cNvPr>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62" name="Google Shape;3585;p93">
                    <a:extLst>
                      <a:ext uri="{FF2B5EF4-FFF2-40B4-BE49-F238E27FC236}">
                        <a16:creationId xmlns:a16="http://schemas.microsoft.com/office/drawing/2014/main" id="{C13D4E6F-6F4E-4D03-89DD-F834722641B6}"/>
                      </a:ext>
                    </a:extLst>
                  </p:cNvPr>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63" name="Google Shape;3586;p93">
                    <a:extLst>
                      <a:ext uri="{FF2B5EF4-FFF2-40B4-BE49-F238E27FC236}">
                        <a16:creationId xmlns:a16="http://schemas.microsoft.com/office/drawing/2014/main" id="{465296A7-0971-4D52-B25C-EA82CD1116E8}"/>
                      </a:ext>
                    </a:extLst>
                  </p:cNvPr>
                  <p:cNvSpPr/>
                  <p:nvPr/>
                </p:nvSpPr>
                <p:spPr>
                  <a:xfrm rot="-61885">
                    <a:off x="3561025" y="3747649"/>
                    <a:ext cx="1938451" cy="1391347"/>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64" name="Google Shape;3587;p93">
                    <a:extLst>
                      <a:ext uri="{FF2B5EF4-FFF2-40B4-BE49-F238E27FC236}">
                        <a16:creationId xmlns:a16="http://schemas.microsoft.com/office/drawing/2014/main" id="{EF5F6CF2-87A4-4AA9-9755-1049F9BC5E90}"/>
                      </a:ext>
                    </a:extLst>
                  </p:cNvPr>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65" name="Google Shape;3588;p93">
                    <a:extLst>
                      <a:ext uri="{FF2B5EF4-FFF2-40B4-BE49-F238E27FC236}">
                        <a16:creationId xmlns:a16="http://schemas.microsoft.com/office/drawing/2014/main" id="{51921CF7-52C8-4ABE-A713-349275A3E3CC}"/>
                      </a:ext>
                    </a:extLst>
                  </p:cNvPr>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66" name="Google Shape;3589;p93">
                    <a:extLst>
                      <a:ext uri="{FF2B5EF4-FFF2-40B4-BE49-F238E27FC236}">
                        <a16:creationId xmlns:a16="http://schemas.microsoft.com/office/drawing/2014/main" id="{E657008B-C48E-4507-9D63-B9C40507E8B6}"/>
                      </a:ext>
                    </a:extLst>
                  </p:cNvPr>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67" name="Google Shape;3590;p93">
                    <a:extLst>
                      <a:ext uri="{FF2B5EF4-FFF2-40B4-BE49-F238E27FC236}">
                        <a16:creationId xmlns:a16="http://schemas.microsoft.com/office/drawing/2014/main" id="{22542679-752A-45EC-9612-9C6EDDFA8D7F}"/>
                      </a:ext>
                    </a:extLst>
                  </p:cNvPr>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F27FB2"/>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68" name="Google Shape;3591;p93">
                    <a:extLst>
                      <a:ext uri="{FF2B5EF4-FFF2-40B4-BE49-F238E27FC236}">
                        <a16:creationId xmlns:a16="http://schemas.microsoft.com/office/drawing/2014/main" id="{EE574B04-C0D4-4AE2-9235-A5C3855AB31B}"/>
                      </a:ext>
                    </a:extLst>
                  </p:cNvPr>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69" name="Google Shape;3592;p93">
                    <a:extLst>
                      <a:ext uri="{FF2B5EF4-FFF2-40B4-BE49-F238E27FC236}">
                        <a16:creationId xmlns:a16="http://schemas.microsoft.com/office/drawing/2014/main" id="{976C5428-760B-4870-8F04-BA7D78829EA5}"/>
                      </a:ext>
                    </a:extLst>
                  </p:cNvPr>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70" name="Google Shape;3593;p93">
                    <a:extLst>
                      <a:ext uri="{FF2B5EF4-FFF2-40B4-BE49-F238E27FC236}">
                        <a16:creationId xmlns:a16="http://schemas.microsoft.com/office/drawing/2014/main" id="{C84E365C-B4EB-4C87-B221-E87FDF6E7603}"/>
                      </a:ext>
                    </a:extLst>
                  </p:cNvPr>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71" name="Google Shape;3594;p93">
                    <a:extLst>
                      <a:ext uri="{FF2B5EF4-FFF2-40B4-BE49-F238E27FC236}">
                        <a16:creationId xmlns:a16="http://schemas.microsoft.com/office/drawing/2014/main" id="{247D9FB2-0D1C-4770-AFBC-F8F233B806B5}"/>
                      </a:ext>
                    </a:extLst>
                  </p:cNvPr>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72" name="Google Shape;3595;p93">
                    <a:extLst>
                      <a:ext uri="{FF2B5EF4-FFF2-40B4-BE49-F238E27FC236}">
                        <a16:creationId xmlns:a16="http://schemas.microsoft.com/office/drawing/2014/main" id="{2047DC97-1C66-4283-923C-06BA82BBAD2A}"/>
                      </a:ext>
                    </a:extLst>
                  </p:cNvPr>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173" name="Google Shape;3596;p93">
                    <a:extLst>
                      <a:ext uri="{FF2B5EF4-FFF2-40B4-BE49-F238E27FC236}">
                        <a16:creationId xmlns:a16="http://schemas.microsoft.com/office/drawing/2014/main" id="{7EB248D9-B00F-4299-8B1A-160AB05B40CA}"/>
                      </a:ext>
                    </a:extLst>
                  </p:cNvPr>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FB757"/>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grpSp>
            <p:sp>
              <p:nvSpPr>
                <p:cNvPr id="138" name="Google Shape;3597;p93">
                  <a:extLst>
                    <a:ext uri="{FF2B5EF4-FFF2-40B4-BE49-F238E27FC236}">
                      <a16:creationId xmlns:a16="http://schemas.microsoft.com/office/drawing/2014/main" id="{AAED61E7-5409-4360-8750-B7ED136982E9}"/>
                    </a:ext>
                  </a:extLst>
                </p:cNvPr>
                <p:cNvSpPr/>
                <p:nvPr/>
              </p:nvSpPr>
              <p:spPr>
                <a:xfrm>
                  <a:off x="4537825" y="3896350"/>
                  <a:ext cx="74345" cy="883314"/>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51C0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grpSp>
        </p:grpSp>
      </p:grpSp>
      <p:pic>
        <p:nvPicPr>
          <p:cNvPr id="341" name="Google Shape;212;p32">
            <a:extLst>
              <a:ext uri="{FF2B5EF4-FFF2-40B4-BE49-F238E27FC236}">
                <a16:creationId xmlns:a16="http://schemas.microsoft.com/office/drawing/2014/main" id="{25229239-8523-4B7F-B431-290769C97639}"/>
              </a:ext>
            </a:extLst>
          </p:cNvPr>
          <p:cNvPicPr preferRelativeResize="0"/>
          <p:nvPr/>
        </p:nvPicPr>
        <p:blipFill rotWithShape="1">
          <a:blip r:embed="rId5">
            <a:alphaModFix/>
          </a:blip>
          <a:srcRect t="16970" r="8892" b="21025"/>
          <a:stretch/>
        </p:blipFill>
        <p:spPr>
          <a:xfrm rot="10800000">
            <a:off x="1186377" y="1858726"/>
            <a:ext cx="2550296" cy="900121"/>
          </a:xfrm>
          <a:prstGeom prst="rect">
            <a:avLst/>
          </a:prstGeom>
          <a:noFill/>
          <a:ln>
            <a:noFill/>
          </a:ln>
        </p:spPr>
      </p:pic>
      <p:pic>
        <p:nvPicPr>
          <p:cNvPr id="342" name="Google Shape;213;p32">
            <a:extLst>
              <a:ext uri="{FF2B5EF4-FFF2-40B4-BE49-F238E27FC236}">
                <a16:creationId xmlns:a16="http://schemas.microsoft.com/office/drawing/2014/main" id="{B4D1722B-9812-4321-BD3C-0AF98B6B78BE}"/>
              </a:ext>
            </a:extLst>
          </p:cNvPr>
          <p:cNvPicPr preferRelativeResize="0"/>
          <p:nvPr/>
        </p:nvPicPr>
        <p:blipFill rotWithShape="1">
          <a:blip r:embed="rId6">
            <a:alphaModFix/>
          </a:blip>
          <a:srcRect t="16734" r="8892" b="18300"/>
          <a:stretch/>
        </p:blipFill>
        <p:spPr>
          <a:xfrm rot="10800000">
            <a:off x="1186377" y="2541869"/>
            <a:ext cx="2550296" cy="939853"/>
          </a:xfrm>
          <a:prstGeom prst="rect">
            <a:avLst/>
          </a:prstGeom>
          <a:noFill/>
          <a:ln>
            <a:noFill/>
          </a:ln>
        </p:spPr>
      </p:pic>
      <p:pic>
        <p:nvPicPr>
          <p:cNvPr id="343" name="Google Shape;213;p32">
            <a:extLst>
              <a:ext uri="{FF2B5EF4-FFF2-40B4-BE49-F238E27FC236}">
                <a16:creationId xmlns:a16="http://schemas.microsoft.com/office/drawing/2014/main" id="{18B7B7D3-9D6D-4BFD-8A9E-90A2D9CFE50D}"/>
              </a:ext>
            </a:extLst>
          </p:cNvPr>
          <p:cNvPicPr preferRelativeResize="0"/>
          <p:nvPr/>
        </p:nvPicPr>
        <p:blipFill rotWithShape="1">
          <a:blip r:embed="rId6">
            <a:alphaModFix/>
          </a:blip>
          <a:srcRect t="16734" r="8892" b="18300"/>
          <a:stretch/>
        </p:blipFill>
        <p:spPr>
          <a:xfrm rot="10800000">
            <a:off x="1180441" y="1135635"/>
            <a:ext cx="2550296" cy="939853"/>
          </a:xfrm>
          <a:prstGeom prst="rect">
            <a:avLst/>
          </a:prstGeom>
          <a:noFill/>
          <a:ln>
            <a:noFill/>
          </a:ln>
        </p:spPr>
      </p:pic>
    </p:spTree>
    <p:extLst>
      <p:ext uri="{BB962C8B-B14F-4D97-AF65-F5344CB8AC3E}">
        <p14:creationId xmlns:p14="http://schemas.microsoft.com/office/powerpoint/2010/main" val="1807054808"/>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28738" y="599091"/>
            <a:ext cx="9913022" cy="4435830"/>
          </a:xfrm>
          <a:prstGeom prst="rect">
            <a:avLst/>
          </a:prstGeom>
        </p:spPr>
        <p:txBody>
          <a:bodyPr wrap="square">
            <a:spAutoFit/>
          </a:bodyPr>
          <a:lstStyle/>
          <a:p>
            <a:pPr>
              <a:lnSpc>
                <a:spcPct val="150000"/>
              </a:lnSpc>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endParaRPr lang="en-US" sz="3200" b="1" dirty="0">
              <a:latin typeface="Times New Roman" panose="02020603050405020304" pitchFamily="18" charset="0"/>
              <a:cs typeface="Times New Roman" panose="02020603050405020304" pitchFamily="18" charset="0"/>
            </a:endParaRPr>
          </a:p>
          <a:p>
            <a:pPr>
              <a:lnSpc>
                <a:spcPct val="150000"/>
              </a:lnSpc>
            </a:pPr>
            <a:r>
              <a:rPr lang="en-US" sz="3200" b="1" dirty="0">
                <a:latin typeface="Times New Roman" panose="02020603050405020304" pitchFamily="18" charset="0"/>
                <a:cs typeface="Times New Roman" panose="02020603050405020304" pitchFamily="18" charset="0"/>
              </a:rPr>
              <a:t>- Qua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thú</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nắm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đựợc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khoa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624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95021863"/>
              </p:ext>
            </p:extLst>
          </p:nvPr>
        </p:nvGraphicFramePr>
        <p:xfrm>
          <a:off x="975360" y="589280"/>
          <a:ext cx="9794240" cy="5963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0644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874861789"/>
              </p:ext>
            </p:extLst>
          </p:nvPr>
        </p:nvGraphicFramePr>
        <p:xfrm>
          <a:off x="731520" y="528320"/>
          <a:ext cx="10850880" cy="5933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7925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5762CEA-8AC3-436E-8408-7E86FBD04C4D}"/>
              </a:ext>
            </a:extLst>
          </p:cNvPr>
          <p:cNvSpPr/>
          <p:nvPr/>
        </p:nvSpPr>
        <p:spPr>
          <a:xfrm>
            <a:off x="377463" y="6066550"/>
            <a:ext cx="3846287" cy="585109"/>
          </a:xfrm>
          <a:prstGeom prst="ellipse">
            <a:avLst/>
          </a:prstGeom>
          <a:gradFill>
            <a:gsLst>
              <a:gs pos="8000">
                <a:srgbClr val="737374"/>
              </a:gs>
              <a:gs pos="49000">
                <a:srgbClr val="2C2C2E"/>
              </a:gs>
              <a:gs pos="91000">
                <a:srgbClr val="858485"/>
              </a:gs>
            </a:gsLst>
            <a:lin ang="270000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78E428C2-326D-49D3-BAF1-D4425EF22DBB}"/>
              </a:ext>
            </a:extLst>
          </p:cNvPr>
          <p:cNvGrpSpPr/>
          <p:nvPr/>
        </p:nvGrpSpPr>
        <p:grpSpPr>
          <a:xfrm>
            <a:off x="422074" y="500434"/>
            <a:ext cx="5054802" cy="5857139"/>
            <a:chOff x="3189891" y="477971"/>
            <a:chExt cx="5054800" cy="5857139"/>
          </a:xfrm>
        </p:grpSpPr>
        <p:sp>
          <p:nvSpPr>
            <p:cNvPr id="60" name="Freeform: Shape 59">
              <a:extLst>
                <a:ext uri="{FF2B5EF4-FFF2-40B4-BE49-F238E27FC236}">
                  <a16:creationId xmlns:a16="http://schemas.microsoft.com/office/drawing/2014/main" id="{A0575EDB-D5B4-4C46-A7A2-0FF5928EB812}"/>
                </a:ext>
              </a:extLst>
            </p:cNvPr>
            <p:cNvSpPr/>
            <p:nvPr/>
          </p:nvSpPr>
          <p:spPr>
            <a:xfrm>
              <a:off x="3837666" y="1124154"/>
              <a:ext cx="4267316" cy="4606646"/>
            </a:xfrm>
            <a:custGeom>
              <a:avLst/>
              <a:gdLst>
                <a:gd name="connsiteX0" fmla="*/ 2304846 w 4267316"/>
                <a:gd name="connsiteY0" fmla="*/ 0 h 4606646"/>
                <a:gd name="connsiteX1" fmla="*/ 4216061 w 4267316"/>
                <a:gd name="connsiteY1" fmla="*/ 1016185 h 4606646"/>
                <a:gd name="connsiteX2" fmla="*/ 4217225 w 4267316"/>
                <a:gd name="connsiteY2" fmla="*/ 1018100 h 4606646"/>
                <a:gd name="connsiteX3" fmla="*/ 4229537 w 4267316"/>
                <a:gd name="connsiteY3" fmla="*/ 1026401 h 4606646"/>
                <a:gd name="connsiteX4" fmla="*/ 4267316 w 4267316"/>
                <a:gd name="connsiteY4" fmla="*/ 1117609 h 4606646"/>
                <a:gd name="connsiteX5" fmla="*/ 4138329 w 4267316"/>
                <a:gd name="connsiteY5" fmla="*/ 1246596 h 4606646"/>
                <a:gd name="connsiteX6" fmla="*/ 4047122 w 4267316"/>
                <a:gd name="connsiteY6" fmla="*/ 1208817 h 4606646"/>
                <a:gd name="connsiteX7" fmla="*/ 4042215 w 4267316"/>
                <a:gd name="connsiteY7" fmla="*/ 1201540 h 4606646"/>
                <a:gd name="connsiteX8" fmla="*/ 4019441 w 4267316"/>
                <a:gd name="connsiteY8" fmla="*/ 1216002 h 4606646"/>
                <a:gd name="connsiteX9" fmla="*/ 3990461 w 4267316"/>
                <a:gd name="connsiteY9" fmla="*/ 1168299 h 4606646"/>
                <a:gd name="connsiteX10" fmla="*/ 2304846 w 4267316"/>
                <a:gd name="connsiteY10" fmla="*/ 272064 h 4606646"/>
                <a:gd name="connsiteX11" fmla="*/ 272064 w 4267316"/>
                <a:gd name="connsiteY11" fmla="*/ 2304846 h 4606646"/>
                <a:gd name="connsiteX12" fmla="*/ 2097006 w 4267316"/>
                <a:gd name="connsiteY12" fmla="*/ 4327133 h 4606646"/>
                <a:gd name="connsiteX13" fmla="*/ 2244526 w 4267316"/>
                <a:gd name="connsiteY13" fmla="*/ 4334582 h 4606646"/>
                <a:gd name="connsiteX14" fmla="*/ 2244526 w 4267316"/>
                <a:gd name="connsiteY14" fmla="*/ 4606646 h 4606646"/>
                <a:gd name="connsiteX15" fmla="*/ 2069189 w 4267316"/>
                <a:gd name="connsiteY15" fmla="*/ 4597793 h 4606646"/>
                <a:gd name="connsiteX16" fmla="*/ 0 w 4267316"/>
                <a:gd name="connsiteY16" fmla="*/ 2304846 h 4606646"/>
                <a:gd name="connsiteX17" fmla="*/ 2304846 w 4267316"/>
                <a:gd name="connsiteY17" fmla="*/ 0 h 460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67316" h="4606646">
                  <a:moveTo>
                    <a:pt x="2304846" y="0"/>
                  </a:moveTo>
                  <a:cubicBezTo>
                    <a:pt x="3100428" y="0"/>
                    <a:pt x="3801863" y="403092"/>
                    <a:pt x="4216061" y="1016185"/>
                  </a:cubicBezTo>
                  <a:lnTo>
                    <a:pt x="4217225" y="1018100"/>
                  </a:lnTo>
                  <a:lnTo>
                    <a:pt x="4229537" y="1026401"/>
                  </a:lnTo>
                  <a:cubicBezTo>
                    <a:pt x="4252879" y="1049743"/>
                    <a:pt x="4267316" y="1081990"/>
                    <a:pt x="4267316" y="1117609"/>
                  </a:cubicBezTo>
                  <a:cubicBezTo>
                    <a:pt x="4267316" y="1188847"/>
                    <a:pt x="4209567" y="1246596"/>
                    <a:pt x="4138329" y="1246596"/>
                  </a:cubicBezTo>
                  <a:cubicBezTo>
                    <a:pt x="4102710" y="1246596"/>
                    <a:pt x="4070463" y="1232159"/>
                    <a:pt x="4047122" y="1208817"/>
                  </a:cubicBezTo>
                  <a:lnTo>
                    <a:pt x="4042215" y="1201540"/>
                  </a:lnTo>
                  <a:lnTo>
                    <a:pt x="4019441" y="1216002"/>
                  </a:lnTo>
                  <a:lnTo>
                    <a:pt x="3990461" y="1168299"/>
                  </a:lnTo>
                  <a:cubicBezTo>
                    <a:pt x="3625155" y="627575"/>
                    <a:pt x="3006518" y="272064"/>
                    <a:pt x="2304846" y="272064"/>
                  </a:cubicBezTo>
                  <a:cubicBezTo>
                    <a:pt x="1182172" y="272064"/>
                    <a:pt x="272064" y="1182172"/>
                    <a:pt x="272064" y="2304846"/>
                  </a:cubicBezTo>
                  <a:cubicBezTo>
                    <a:pt x="272064" y="3357353"/>
                    <a:pt x="1071964" y="4223034"/>
                    <a:pt x="2097006" y="4327133"/>
                  </a:cubicBezTo>
                  <a:lnTo>
                    <a:pt x="2244526" y="4334582"/>
                  </a:lnTo>
                  <a:lnTo>
                    <a:pt x="2244526" y="4606646"/>
                  </a:lnTo>
                  <a:lnTo>
                    <a:pt x="2069189" y="4597793"/>
                  </a:lnTo>
                  <a:cubicBezTo>
                    <a:pt x="906957" y="4479761"/>
                    <a:pt x="0" y="3498219"/>
                    <a:pt x="0" y="2304846"/>
                  </a:cubicBezTo>
                  <a:cubicBezTo>
                    <a:pt x="0" y="1031915"/>
                    <a:pt x="1031915" y="0"/>
                    <a:pt x="2304846" y="0"/>
                  </a:cubicBezTo>
                  <a:close/>
                </a:path>
              </a:pathLst>
            </a:cu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8A13C76B-6620-4845-A969-7E081C41B3FE}"/>
                </a:ext>
              </a:extLst>
            </p:cNvPr>
            <p:cNvSpPr/>
            <p:nvPr/>
          </p:nvSpPr>
          <p:spPr>
            <a:xfrm>
              <a:off x="4095212" y="1378021"/>
              <a:ext cx="4109775" cy="4099424"/>
            </a:xfrm>
            <a:custGeom>
              <a:avLst/>
              <a:gdLst>
                <a:gd name="connsiteX0" fmla="*/ 2050979 w 4109775"/>
                <a:gd name="connsiteY0" fmla="*/ 0 h 4099424"/>
                <a:gd name="connsiteX1" fmla="*/ 4091369 w 4109775"/>
                <a:gd name="connsiteY1" fmla="*/ 1841279 h 4099424"/>
                <a:gd name="connsiteX2" fmla="*/ 4098083 w 4109775"/>
                <a:gd name="connsiteY2" fmla="*/ 1974229 h 4099424"/>
                <a:gd name="connsiteX3" fmla="*/ 4099639 w 4109775"/>
                <a:gd name="connsiteY3" fmla="*/ 1976537 h 4099424"/>
                <a:gd name="connsiteX4" fmla="*/ 4109775 w 4109775"/>
                <a:gd name="connsiteY4" fmla="*/ 2026745 h 4099424"/>
                <a:gd name="connsiteX5" fmla="*/ 3980788 w 4109775"/>
                <a:gd name="connsiteY5" fmla="*/ 2155732 h 4099424"/>
                <a:gd name="connsiteX6" fmla="*/ 3851801 w 4109775"/>
                <a:gd name="connsiteY6" fmla="*/ 2026745 h 4099424"/>
                <a:gd name="connsiteX7" fmla="*/ 3857269 w 4109775"/>
                <a:gd name="connsiteY7" fmla="*/ 1999662 h 4099424"/>
                <a:gd name="connsiteX8" fmla="*/ 3850521 w 4109775"/>
                <a:gd name="connsiteY8" fmla="*/ 1866032 h 4099424"/>
                <a:gd name="connsiteX9" fmla="*/ 2050979 w 4109775"/>
                <a:gd name="connsiteY9" fmla="*/ 242098 h 4099424"/>
                <a:gd name="connsiteX10" fmla="*/ 242098 w 4109775"/>
                <a:gd name="connsiteY10" fmla="*/ 2050979 h 4099424"/>
                <a:gd name="connsiteX11" fmla="*/ 1866032 w 4109775"/>
                <a:gd name="connsiteY11" fmla="*/ 3850521 h 4099424"/>
                <a:gd name="connsiteX12" fmla="*/ 2000788 w 4109775"/>
                <a:gd name="connsiteY12" fmla="*/ 3857326 h 4099424"/>
                <a:gd name="connsiteX13" fmla="*/ 2000788 w 4109775"/>
                <a:gd name="connsiteY13" fmla="*/ 4099424 h 4099424"/>
                <a:gd name="connsiteX14" fmla="*/ 1841279 w 4109775"/>
                <a:gd name="connsiteY14" fmla="*/ 4091369 h 4099424"/>
                <a:gd name="connsiteX15" fmla="*/ 0 w 4109775"/>
                <a:gd name="connsiteY15" fmla="*/ 2050979 h 4099424"/>
                <a:gd name="connsiteX16" fmla="*/ 2050979 w 4109775"/>
                <a:gd name="connsiteY16" fmla="*/ 0 h 409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09775" h="4099424">
                  <a:moveTo>
                    <a:pt x="2050979" y="0"/>
                  </a:moveTo>
                  <a:cubicBezTo>
                    <a:pt x="3112908" y="0"/>
                    <a:pt x="3986339" y="807060"/>
                    <a:pt x="4091369" y="1841279"/>
                  </a:cubicBezTo>
                  <a:lnTo>
                    <a:pt x="4098083" y="1974229"/>
                  </a:lnTo>
                  <a:lnTo>
                    <a:pt x="4099639" y="1976537"/>
                  </a:lnTo>
                  <a:cubicBezTo>
                    <a:pt x="4106166" y="1991969"/>
                    <a:pt x="4109775" y="2008936"/>
                    <a:pt x="4109775" y="2026745"/>
                  </a:cubicBezTo>
                  <a:cubicBezTo>
                    <a:pt x="4109775" y="2097983"/>
                    <a:pt x="4052026" y="2155732"/>
                    <a:pt x="3980788" y="2155732"/>
                  </a:cubicBezTo>
                  <a:cubicBezTo>
                    <a:pt x="3909550" y="2155732"/>
                    <a:pt x="3851801" y="2097983"/>
                    <a:pt x="3851801" y="2026745"/>
                  </a:cubicBezTo>
                  <a:lnTo>
                    <a:pt x="3857269" y="1999662"/>
                  </a:lnTo>
                  <a:lnTo>
                    <a:pt x="3850521" y="1866032"/>
                  </a:lnTo>
                  <a:cubicBezTo>
                    <a:pt x="3757888" y="953893"/>
                    <a:pt x="2987558" y="242098"/>
                    <a:pt x="2050979" y="242098"/>
                  </a:cubicBezTo>
                  <a:cubicBezTo>
                    <a:pt x="1051962" y="242098"/>
                    <a:pt x="242098" y="1051962"/>
                    <a:pt x="242098" y="2050979"/>
                  </a:cubicBezTo>
                  <a:cubicBezTo>
                    <a:pt x="242098" y="2987558"/>
                    <a:pt x="953893" y="3757888"/>
                    <a:pt x="1866032" y="3850521"/>
                  </a:cubicBezTo>
                  <a:lnTo>
                    <a:pt x="2000788" y="3857326"/>
                  </a:lnTo>
                  <a:lnTo>
                    <a:pt x="2000788" y="4099424"/>
                  </a:lnTo>
                  <a:lnTo>
                    <a:pt x="1841279" y="4091369"/>
                  </a:lnTo>
                  <a:cubicBezTo>
                    <a:pt x="807060" y="3986339"/>
                    <a:pt x="0" y="3112908"/>
                    <a:pt x="0" y="2050979"/>
                  </a:cubicBezTo>
                  <a:cubicBezTo>
                    <a:pt x="0" y="918255"/>
                    <a:pt x="918255" y="0"/>
                    <a:pt x="2050979" y="0"/>
                  </a:cubicBezTo>
                  <a:close/>
                </a:path>
              </a:pathLst>
            </a:cu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9" name="Freeform: Shape 58">
              <a:extLst>
                <a:ext uri="{FF2B5EF4-FFF2-40B4-BE49-F238E27FC236}">
                  <a16:creationId xmlns:a16="http://schemas.microsoft.com/office/drawing/2014/main" id="{D51E83D9-5C19-4CBE-A655-63852B094001}"/>
                </a:ext>
              </a:extLst>
            </p:cNvPr>
            <p:cNvSpPr/>
            <p:nvPr/>
          </p:nvSpPr>
          <p:spPr>
            <a:xfrm>
              <a:off x="3533299" y="830204"/>
              <a:ext cx="3964782" cy="5195763"/>
            </a:xfrm>
            <a:custGeom>
              <a:avLst/>
              <a:gdLst>
                <a:gd name="connsiteX0" fmla="*/ 2598797 w 3964782"/>
                <a:gd name="connsiteY0" fmla="*/ 0 h 5195763"/>
                <a:gd name="connsiteX1" fmla="*/ 3837538 w 3964782"/>
                <a:gd name="connsiteY1" fmla="*/ 313661 h 5195763"/>
                <a:gd name="connsiteX2" fmla="*/ 3859794 w 3964782"/>
                <a:gd name="connsiteY2" fmla="*/ 327182 h 5195763"/>
                <a:gd name="connsiteX3" fmla="*/ 3875444 w 3964782"/>
                <a:gd name="connsiteY3" fmla="*/ 330341 h 5195763"/>
                <a:gd name="connsiteX4" fmla="*/ 3964782 w 3964782"/>
                <a:gd name="connsiteY4" fmla="*/ 465121 h 5195763"/>
                <a:gd name="connsiteX5" fmla="*/ 3818507 w 3964782"/>
                <a:gd name="connsiteY5" fmla="*/ 611396 h 5195763"/>
                <a:gd name="connsiteX6" fmla="*/ 3761571 w 3964782"/>
                <a:gd name="connsiteY6" fmla="*/ 599901 h 5195763"/>
                <a:gd name="connsiteX7" fmla="*/ 3748496 w 3964782"/>
                <a:gd name="connsiteY7" fmla="*/ 591086 h 5195763"/>
                <a:gd name="connsiteX8" fmla="*/ 3737004 w 3964782"/>
                <a:gd name="connsiteY8" fmla="*/ 611154 h 5195763"/>
                <a:gd name="connsiteX9" fmla="*/ 3691317 w 3964782"/>
                <a:gd name="connsiteY9" fmla="*/ 583398 h 5195763"/>
                <a:gd name="connsiteX10" fmla="*/ 2598797 w 3964782"/>
                <a:gd name="connsiteY10" fmla="*/ 306762 h 5195763"/>
                <a:gd name="connsiteX11" fmla="*/ 306762 w 3964782"/>
                <a:gd name="connsiteY11" fmla="*/ 2598797 h 5195763"/>
                <a:gd name="connsiteX12" fmla="*/ 2364450 w 3964782"/>
                <a:gd name="connsiteY12" fmla="*/ 4878999 h 5195763"/>
                <a:gd name="connsiteX13" fmla="*/ 2562541 w 3964782"/>
                <a:gd name="connsiteY13" fmla="*/ 4889001 h 5195763"/>
                <a:gd name="connsiteX14" fmla="*/ 2562541 w 3964782"/>
                <a:gd name="connsiteY14" fmla="*/ 5195763 h 5195763"/>
                <a:gd name="connsiteX15" fmla="*/ 2333085 w 3964782"/>
                <a:gd name="connsiteY15" fmla="*/ 5184177 h 5195763"/>
                <a:gd name="connsiteX16" fmla="*/ 0 w 3964782"/>
                <a:gd name="connsiteY16" fmla="*/ 2598797 h 5195763"/>
                <a:gd name="connsiteX17" fmla="*/ 2598797 w 3964782"/>
                <a:gd name="connsiteY17" fmla="*/ 0 h 519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4782" h="5195763">
                  <a:moveTo>
                    <a:pt x="2598797" y="0"/>
                  </a:moveTo>
                  <a:cubicBezTo>
                    <a:pt x="3047321" y="0"/>
                    <a:pt x="3469306" y="113625"/>
                    <a:pt x="3837538" y="313661"/>
                  </a:cubicBezTo>
                  <a:lnTo>
                    <a:pt x="3859794" y="327182"/>
                  </a:lnTo>
                  <a:lnTo>
                    <a:pt x="3875444" y="330341"/>
                  </a:lnTo>
                  <a:cubicBezTo>
                    <a:pt x="3927944" y="352547"/>
                    <a:pt x="3964782" y="404532"/>
                    <a:pt x="3964782" y="465121"/>
                  </a:cubicBezTo>
                  <a:cubicBezTo>
                    <a:pt x="3964782" y="545906"/>
                    <a:pt x="3899292" y="611396"/>
                    <a:pt x="3818507" y="611396"/>
                  </a:cubicBezTo>
                  <a:cubicBezTo>
                    <a:pt x="3798311" y="611396"/>
                    <a:pt x="3779071" y="607303"/>
                    <a:pt x="3761571" y="599901"/>
                  </a:cubicBezTo>
                  <a:lnTo>
                    <a:pt x="3748496" y="591086"/>
                  </a:lnTo>
                  <a:lnTo>
                    <a:pt x="3737004" y="611154"/>
                  </a:lnTo>
                  <a:lnTo>
                    <a:pt x="3691317" y="583398"/>
                  </a:lnTo>
                  <a:cubicBezTo>
                    <a:pt x="3366551" y="406975"/>
                    <a:pt x="2994377" y="306762"/>
                    <a:pt x="2598797" y="306762"/>
                  </a:cubicBezTo>
                  <a:cubicBezTo>
                    <a:pt x="1332941" y="306762"/>
                    <a:pt x="306762" y="1332941"/>
                    <a:pt x="306762" y="2598797"/>
                  </a:cubicBezTo>
                  <a:cubicBezTo>
                    <a:pt x="306762" y="3785537"/>
                    <a:pt x="1208677" y="4761624"/>
                    <a:pt x="2364450" y="4878999"/>
                  </a:cubicBezTo>
                  <a:lnTo>
                    <a:pt x="2562541" y="4889001"/>
                  </a:lnTo>
                  <a:lnTo>
                    <a:pt x="2562541" y="5195763"/>
                  </a:lnTo>
                  <a:lnTo>
                    <a:pt x="2333085" y="5184177"/>
                  </a:lnTo>
                  <a:cubicBezTo>
                    <a:pt x="1022626" y="5051093"/>
                    <a:pt x="0" y="3944368"/>
                    <a:pt x="0" y="2598797"/>
                  </a:cubicBezTo>
                  <a:cubicBezTo>
                    <a:pt x="0" y="1163521"/>
                    <a:pt x="1163521" y="0"/>
                    <a:pt x="2598797" y="0"/>
                  </a:cubicBezTo>
                  <a:close/>
                </a:path>
              </a:pathLst>
            </a:cu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F2A6EB11-6AEF-4F0E-B4E2-9C905DEEE3FE}"/>
                </a:ext>
              </a:extLst>
            </p:cNvPr>
            <p:cNvSpPr/>
            <p:nvPr/>
          </p:nvSpPr>
          <p:spPr>
            <a:xfrm>
              <a:off x="3189891" y="522890"/>
              <a:ext cx="3067787" cy="5812220"/>
            </a:xfrm>
            <a:custGeom>
              <a:avLst/>
              <a:gdLst>
                <a:gd name="connsiteX0" fmla="*/ 2906110 w 3067787"/>
                <a:gd name="connsiteY0" fmla="*/ 0 h 5812220"/>
                <a:gd name="connsiteX1" fmla="*/ 2917981 w 3067787"/>
                <a:gd name="connsiteY1" fmla="*/ 600 h 5812220"/>
                <a:gd name="connsiteX2" fmla="*/ 2917955 w 3067787"/>
                <a:gd name="connsiteY2" fmla="*/ 7027 h 5812220"/>
                <a:gd name="connsiteX3" fmla="*/ 2962451 w 3067787"/>
                <a:gd name="connsiteY3" fmla="*/ 16011 h 5812220"/>
                <a:gd name="connsiteX4" fmla="*/ 3067787 w 3067787"/>
                <a:gd name="connsiteY4" fmla="*/ 174927 h 5812220"/>
                <a:gd name="connsiteX5" fmla="*/ 2962451 w 3067787"/>
                <a:gd name="connsiteY5" fmla="*/ 333844 h 5812220"/>
                <a:gd name="connsiteX6" fmla="*/ 2916582 w 3067787"/>
                <a:gd name="connsiteY6" fmla="*/ 343104 h 5812220"/>
                <a:gd name="connsiteX7" fmla="*/ 2916580 w 3067787"/>
                <a:gd name="connsiteY7" fmla="*/ 343566 h 5812220"/>
                <a:gd name="connsiteX8" fmla="*/ 2914751 w 3067787"/>
                <a:gd name="connsiteY8" fmla="*/ 343474 h 5812220"/>
                <a:gd name="connsiteX9" fmla="*/ 2895317 w 3067787"/>
                <a:gd name="connsiteY9" fmla="*/ 347397 h 5812220"/>
                <a:gd name="connsiteX10" fmla="*/ 2880202 w 3067787"/>
                <a:gd name="connsiteY10" fmla="*/ 344345 h 5812220"/>
                <a:gd name="connsiteX11" fmla="*/ 2644051 w 3067787"/>
                <a:gd name="connsiteY11" fmla="*/ 356270 h 5812220"/>
                <a:gd name="connsiteX12" fmla="*/ 343037 w 3067787"/>
                <a:gd name="connsiteY12" fmla="*/ 2906110 h 5812220"/>
                <a:gd name="connsiteX13" fmla="*/ 2644051 w 3067787"/>
                <a:gd name="connsiteY13" fmla="*/ 5455950 h 5812220"/>
                <a:gd name="connsiteX14" fmla="*/ 2906109 w 3067787"/>
                <a:gd name="connsiteY14" fmla="*/ 5469183 h 5812220"/>
                <a:gd name="connsiteX15" fmla="*/ 2906109 w 3067787"/>
                <a:gd name="connsiteY15" fmla="*/ 5812220 h 5812220"/>
                <a:gd name="connsiteX16" fmla="*/ 2608977 w 3067787"/>
                <a:gd name="connsiteY16" fmla="*/ 5797216 h 5812220"/>
                <a:gd name="connsiteX17" fmla="*/ 0 w 3067787"/>
                <a:gd name="connsiteY17" fmla="*/ 2906110 h 5812220"/>
                <a:gd name="connsiteX18" fmla="*/ 2906110 w 3067787"/>
                <a:gd name="connsiteY18" fmla="*/ 0 h 581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7787" h="5812220">
                  <a:moveTo>
                    <a:pt x="2906110" y="0"/>
                  </a:moveTo>
                  <a:lnTo>
                    <a:pt x="2917981" y="600"/>
                  </a:lnTo>
                  <a:lnTo>
                    <a:pt x="2917955" y="7027"/>
                  </a:lnTo>
                  <a:lnTo>
                    <a:pt x="2962451" y="16011"/>
                  </a:lnTo>
                  <a:cubicBezTo>
                    <a:pt x="3024353" y="42193"/>
                    <a:pt x="3067787" y="103487"/>
                    <a:pt x="3067787" y="174927"/>
                  </a:cubicBezTo>
                  <a:cubicBezTo>
                    <a:pt x="3067787" y="246367"/>
                    <a:pt x="3024353" y="307661"/>
                    <a:pt x="2962451" y="333844"/>
                  </a:cubicBezTo>
                  <a:lnTo>
                    <a:pt x="2916582" y="343104"/>
                  </a:lnTo>
                  <a:lnTo>
                    <a:pt x="2916580" y="343566"/>
                  </a:lnTo>
                  <a:lnTo>
                    <a:pt x="2914751" y="343474"/>
                  </a:lnTo>
                  <a:lnTo>
                    <a:pt x="2895317" y="347397"/>
                  </a:lnTo>
                  <a:lnTo>
                    <a:pt x="2880202" y="344345"/>
                  </a:lnTo>
                  <a:lnTo>
                    <a:pt x="2644051" y="356270"/>
                  </a:lnTo>
                  <a:cubicBezTo>
                    <a:pt x="1351606" y="487525"/>
                    <a:pt x="343037" y="1579036"/>
                    <a:pt x="343037" y="2906110"/>
                  </a:cubicBezTo>
                  <a:cubicBezTo>
                    <a:pt x="343037" y="4233185"/>
                    <a:pt x="1351606" y="5324695"/>
                    <a:pt x="2644051" y="5455950"/>
                  </a:cubicBezTo>
                  <a:lnTo>
                    <a:pt x="2906109" y="5469183"/>
                  </a:lnTo>
                  <a:lnTo>
                    <a:pt x="2906109" y="5812220"/>
                  </a:lnTo>
                  <a:lnTo>
                    <a:pt x="2608977" y="5797216"/>
                  </a:lnTo>
                  <a:cubicBezTo>
                    <a:pt x="1143554" y="5648394"/>
                    <a:pt x="0" y="4410798"/>
                    <a:pt x="0" y="2906110"/>
                  </a:cubicBezTo>
                  <a:cubicBezTo>
                    <a:pt x="0" y="1301110"/>
                    <a:pt x="1301110" y="0"/>
                    <a:pt x="2906110" y="0"/>
                  </a:cubicBezTo>
                  <a:close/>
                </a:path>
              </a:pathLst>
            </a:cu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8" name="Right Triangle 27">
              <a:extLst>
                <a:ext uri="{FF2B5EF4-FFF2-40B4-BE49-F238E27FC236}">
                  <a16:creationId xmlns:a16="http://schemas.microsoft.com/office/drawing/2014/main" id="{113C6259-4D15-4B95-B07F-444C2F16624D}"/>
                </a:ext>
              </a:extLst>
            </p:cNvPr>
            <p:cNvSpPr/>
            <p:nvPr/>
          </p:nvSpPr>
          <p:spPr>
            <a:xfrm rot="21086627" flipV="1">
              <a:off x="5987582" y="5866240"/>
              <a:ext cx="1728618" cy="345129"/>
            </a:xfrm>
            <a:custGeom>
              <a:avLst/>
              <a:gdLst>
                <a:gd name="connsiteX0" fmla="*/ 0 w 1602745"/>
                <a:gd name="connsiteY0" fmla="*/ 510347 h 510347"/>
                <a:gd name="connsiteX1" fmla="*/ 0 w 1602745"/>
                <a:gd name="connsiteY1" fmla="*/ 0 h 510347"/>
                <a:gd name="connsiteX2" fmla="*/ 1602745 w 1602745"/>
                <a:gd name="connsiteY2" fmla="*/ 510347 h 510347"/>
                <a:gd name="connsiteX3" fmla="*/ 0 w 1602745"/>
                <a:gd name="connsiteY3" fmla="*/ 510347 h 510347"/>
                <a:gd name="connsiteX0" fmla="*/ 54914 w 1657659"/>
                <a:gd name="connsiteY0" fmla="*/ 393298 h 393298"/>
                <a:gd name="connsiteX1" fmla="*/ 0 w 1657659"/>
                <a:gd name="connsiteY1" fmla="*/ 0 h 393298"/>
                <a:gd name="connsiteX2" fmla="*/ 1657659 w 1657659"/>
                <a:gd name="connsiteY2" fmla="*/ 393298 h 393298"/>
                <a:gd name="connsiteX3" fmla="*/ 54914 w 1657659"/>
                <a:gd name="connsiteY3" fmla="*/ 393298 h 393298"/>
                <a:gd name="connsiteX0" fmla="*/ 53710 w 1656455"/>
                <a:gd name="connsiteY0" fmla="*/ 345129 h 345129"/>
                <a:gd name="connsiteX1" fmla="*/ 0 w 1656455"/>
                <a:gd name="connsiteY1" fmla="*/ 0 h 345129"/>
                <a:gd name="connsiteX2" fmla="*/ 1656455 w 1656455"/>
                <a:gd name="connsiteY2" fmla="*/ 345129 h 345129"/>
                <a:gd name="connsiteX3" fmla="*/ 53710 w 1656455"/>
                <a:gd name="connsiteY3" fmla="*/ 345129 h 345129"/>
                <a:gd name="connsiteX0" fmla="*/ 53710 w 1656455"/>
                <a:gd name="connsiteY0" fmla="*/ 345129 h 345129"/>
                <a:gd name="connsiteX1" fmla="*/ 0 w 1656455"/>
                <a:gd name="connsiteY1" fmla="*/ 0 h 345129"/>
                <a:gd name="connsiteX2" fmla="*/ 1656455 w 1656455"/>
                <a:gd name="connsiteY2" fmla="*/ 345129 h 345129"/>
                <a:gd name="connsiteX3" fmla="*/ 53710 w 1656455"/>
                <a:gd name="connsiteY3" fmla="*/ 345129 h 345129"/>
                <a:gd name="connsiteX0" fmla="*/ 91364 w 1694109"/>
                <a:gd name="connsiteY0" fmla="*/ 345129 h 345129"/>
                <a:gd name="connsiteX1" fmla="*/ 37654 w 1694109"/>
                <a:gd name="connsiteY1" fmla="*/ 0 h 345129"/>
                <a:gd name="connsiteX2" fmla="*/ 1694109 w 1694109"/>
                <a:gd name="connsiteY2" fmla="*/ 345129 h 345129"/>
                <a:gd name="connsiteX3" fmla="*/ 91364 w 1694109"/>
                <a:gd name="connsiteY3" fmla="*/ 345129 h 345129"/>
                <a:gd name="connsiteX0" fmla="*/ 97093 w 1699838"/>
                <a:gd name="connsiteY0" fmla="*/ 345129 h 345129"/>
                <a:gd name="connsiteX1" fmla="*/ 43383 w 1699838"/>
                <a:gd name="connsiteY1" fmla="*/ 0 h 345129"/>
                <a:gd name="connsiteX2" fmla="*/ 1699838 w 1699838"/>
                <a:gd name="connsiteY2" fmla="*/ 345129 h 345129"/>
                <a:gd name="connsiteX3" fmla="*/ 97093 w 1699838"/>
                <a:gd name="connsiteY3" fmla="*/ 345129 h 345129"/>
                <a:gd name="connsiteX0" fmla="*/ 100224 w 1702969"/>
                <a:gd name="connsiteY0" fmla="*/ 345129 h 345129"/>
                <a:gd name="connsiteX1" fmla="*/ 46514 w 1702969"/>
                <a:gd name="connsiteY1" fmla="*/ 0 h 345129"/>
                <a:gd name="connsiteX2" fmla="*/ 1702969 w 1702969"/>
                <a:gd name="connsiteY2" fmla="*/ 345129 h 345129"/>
                <a:gd name="connsiteX3" fmla="*/ 100224 w 1702969"/>
                <a:gd name="connsiteY3" fmla="*/ 345129 h 345129"/>
                <a:gd name="connsiteX0" fmla="*/ 123794 w 1726539"/>
                <a:gd name="connsiteY0" fmla="*/ 345129 h 345129"/>
                <a:gd name="connsiteX1" fmla="*/ 70084 w 1726539"/>
                <a:gd name="connsiteY1" fmla="*/ 0 h 345129"/>
                <a:gd name="connsiteX2" fmla="*/ 1726539 w 1726539"/>
                <a:gd name="connsiteY2" fmla="*/ 345129 h 345129"/>
                <a:gd name="connsiteX3" fmla="*/ 123794 w 1726539"/>
                <a:gd name="connsiteY3" fmla="*/ 345129 h 345129"/>
                <a:gd name="connsiteX0" fmla="*/ 122224 w 1724969"/>
                <a:gd name="connsiteY0" fmla="*/ 345129 h 345129"/>
                <a:gd name="connsiteX1" fmla="*/ 68514 w 1724969"/>
                <a:gd name="connsiteY1" fmla="*/ 0 h 345129"/>
                <a:gd name="connsiteX2" fmla="*/ 1724969 w 1724969"/>
                <a:gd name="connsiteY2" fmla="*/ 345129 h 345129"/>
                <a:gd name="connsiteX3" fmla="*/ 122224 w 1724969"/>
                <a:gd name="connsiteY3" fmla="*/ 345129 h 345129"/>
                <a:gd name="connsiteX0" fmla="*/ 125873 w 1728618"/>
                <a:gd name="connsiteY0" fmla="*/ 345129 h 345129"/>
                <a:gd name="connsiteX1" fmla="*/ 72163 w 1728618"/>
                <a:gd name="connsiteY1" fmla="*/ 0 h 345129"/>
                <a:gd name="connsiteX2" fmla="*/ 1728618 w 1728618"/>
                <a:gd name="connsiteY2" fmla="*/ 345129 h 345129"/>
                <a:gd name="connsiteX3" fmla="*/ 125873 w 1728618"/>
                <a:gd name="connsiteY3" fmla="*/ 345129 h 345129"/>
              </a:gdLst>
              <a:ahLst/>
              <a:cxnLst>
                <a:cxn ang="0">
                  <a:pos x="connsiteX0" y="connsiteY0"/>
                </a:cxn>
                <a:cxn ang="0">
                  <a:pos x="connsiteX1" y="connsiteY1"/>
                </a:cxn>
                <a:cxn ang="0">
                  <a:pos x="connsiteX2" y="connsiteY2"/>
                </a:cxn>
                <a:cxn ang="0">
                  <a:pos x="connsiteX3" y="connsiteY3"/>
                </a:cxn>
              </a:cxnLst>
              <a:rect l="l" t="t" r="r" b="b"/>
              <a:pathLst>
                <a:path w="1728618" h="345129">
                  <a:moveTo>
                    <a:pt x="125873" y="345129"/>
                  </a:moveTo>
                  <a:cubicBezTo>
                    <a:pt x="89666" y="269103"/>
                    <a:pt x="-102241" y="282982"/>
                    <a:pt x="72163" y="0"/>
                  </a:cubicBezTo>
                  <a:lnTo>
                    <a:pt x="1728618" y="345129"/>
                  </a:lnTo>
                  <a:lnTo>
                    <a:pt x="125873" y="345129"/>
                  </a:lnTo>
                  <a:close/>
                </a:path>
              </a:pathLst>
            </a:custGeom>
            <a:gradFill>
              <a:gsLst>
                <a:gs pos="0">
                  <a:srgbClr val="F3E6D9"/>
                </a:gs>
                <a:gs pos="100000">
                  <a:srgbClr val="99663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7">
              <a:extLst>
                <a:ext uri="{FF2B5EF4-FFF2-40B4-BE49-F238E27FC236}">
                  <a16:creationId xmlns:a16="http://schemas.microsoft.com/office/drawing/2014/main" id="{270BA07C-E2F7-4DE8-BB11-ACD816572063}"/>
                </a:ext>
              </a:extLst>
            </p:cNvPr>
            <p:cNvSpPr/>
            <p:nvPr/>
          </p:nvSpPr>
          <p:spPr>
            <a:xfrm rot="575006">
              <a:off x="5996598" y="5358581"/>
              <a:ext cx="1715210" cy="251848"/>
            </a:xfrm>
            <a:custGeom>
              <a:avLst/>
              <a:gdLst>
                <a:gd name="connsiteX0" fmla="*/ 0 w 1602745"/>
                <a:gd name="connsiteY0" fmla="*/ 510347 h 510347"/>
                <a:gd name="connsiteX1" fmla="*/ 0 w 1602745"/>
                <a:gd name="connsiteY1" fmla="*/ 0 h 510347"/>
                <a:gd name="connsiteX2" fmla="*/ 1602745 w 1602745"/>
                <a:gd name="connsiteY2" fmla="*/ 510347 h 510347"/>
                <a:gd name="connsiteX3" fmla="*/ 0 w 1602745"/>
                <a:gd name="connsiteY3" fmla="*/ 510347 h 510347"/>
                <a:gd name="connsiteX0" fmla="*/ 54914 w 1657659"/>
                <a:gd name="connsiteY0" fmla="*/ 393298 h 393298"/>
                <a:gd name="connsiteX1" fmla="*/ 0 w 1657659"/>
                <a:gd name="connsiteY1" fmla="*/ 0 h 393298"/>
                <a:gd name="connsiteX2" fmla="*/ 1657659 w 1657659"/>
                <a:gd name="connsiteY2" fmla="*/ 393298 h 393298"/>
                <a:gd name="connsiteX3" fmla="*/ 54914 w 1657659"/>
                <a:gd name="connsiteY3" fmla="*/ 393298 h 393298"/>
                <a:gd name="connsiteX0" fmla="*/ 53710 w 1656455"/>
                <a:gd name="connsiteY0" fmla="*/ 345129 h 345129"/>
                <a:gd name="connsiteX1" fmla="*/ 0 w 1656455"/>
                <a:gd name="connsiteY1" fmla="*/ 0 h 345129"/>
                <a:gd name="connsiteX2" fmla="*/ 1656455 w 1656455"/>
                <a:gd name="connsiteY2" fmla="*/ 345129 h 345129"/>
                <a:gd name="connsiteX3" fmla="*/ 53710 w 1656455"/>
                <a:gd name="connsiteY3" fmla="*/ 345129 h 345129"/>
                <a:gd name="connsiteX0" fmla="*/ 53710 w 1656455"/>
                <a:gd name="connsiteY0" fmla="*/ 345129 h 345129"/>
                <a:gd name="connsiteX1" fmla="*/ 0 w 1656455"/>
                <a:gd name="connsiteY1" fmla="*/ 0 h 345129"/>
                <a:gd name="connsiteX2" fmla="*/ 1656455 w 1656455"/>
                <a:gd name="connsiteY2" fmla="*/ 345129 h 345129"/>
                <a:gd name="connsiteX3" fmla="*/ 53710 w 1656455"/>
                <a:gd name="connsiteY3" fmla="*/ 345129 h 345129"/>
                <a:gd name="connsiteX0" fmla="*/ 91364 w 1694109"/>
                <a:gd name="connsiteY0" fmla="*/ 345129 h 345129"/>
                <a:gd name="connsiteX1" fmla="*/ 37654 w 1694109"/>
                <a:gd name="connsiteY1" fmla="*/ 0 h 345129"/>
                <a:gd name="connsiteX2" fmla="*/ 1694109 w 1694109"/>
                <a:gd name="connsiteY2" fmla="*/ 345129 h 345129"/>
                <a:gd name="connsiteX3" fmla="*/ 91364 w 1694109"/>
                <a:gd name="connsiteY3" fmla="*/ 345129 h 345129"/>
                <a:gd name="connsiteX0" fmla="*/ 97093 w 1699838"/>
                <a:gd name="connsiteY0" fmla="*/ 345129 h 345129"/>
                <a:gd name="connsiteX1" fmla="*/ 43383 w 1699838"/>
                <a:gd name="connsiteY1" fmla="*/ 0 h 345129"/>
                <a:gd name="connsiteX2" fmla="*/ 1699838 w 1699838"/>
                <a:gd name="connsiteY2" fmla="*/ 345129 h 345129"/>
                <a:gd name="connsiteX3" fmla="*/ 97093 w 1699838"/>
                <a:gd name="connsiteY3" fmla="*/ 345129 h 345129"/>
                <a:gd name="connsiteX0" fmla="*/ 100224 w 1702969"/>
                <a:gd name="connsiteY0" fmla="*/ 345129 h 345129"/>
                <a:gd name="connsiteX1" fmla="*/ 46514 w 1702969"/>
                <a:gd name="connsiteY1" fmla="*/ 0 h 345129"/>
                <a:gd name="connsiteX2" fmla="*/ 1702969 w 1702969"/>
                <a:gd name="connsiteY2" fmla="*/ 345129 h 345129"/>
                <a:gd name="connsiteX3" fmla="*/ 100224 w 1702969"/>
                <a:gd name="connsiteY3" fmla="*/ 345129 h 345129"/>
                <a:gd name="connsiteX0" fmla="*/ 123794 w 1726539"/>
                <a:gd name="connsiteY0" fmla="*/ 345129 h 345129"/>
                <a:gd name="connsiteX1" fmla="*/ 70084 w 1726539"/>
                <a:gd name="connsiteY1" fmla="*/ 0 h 345129"/>
                <a:gd name="connsiteX2" fmla="*/ 1726539 w 1726539"/>
                <a:gd name="connsiteY2" fmla="*/ 345129 h 345129"/>
                <a:gd name="connsiteX3" fmla="*/ 123794 w 1726539"/>
                <a:gd name="connsiteY3" fmla="*/ 345129 h 345129"/>
                <a:gd name="connsiteX0" fmla="*/ 122224 w 1724969"/>
                <a:gd name="connsiteY0" fmla="*/ 345129 h 345129"/>
                <a:gd name="connsiteX1" fmla="*/ 68514 w 1724969"/>
                <a:gd name="connsiteY1" fmla="*/ 0 h 345129"/>
                <a:gd name="connsiteX2" fmla="*/ 1724969 w 1724969"/>
                <a:gd name="connsiteY2" fmla="*/ 345129 h 345129"/>
                <a:gd name="connsiteX3" fmla="*/ 122224 w 1724969"/>
                <a:gd name="connsiteY3" fmla="*/ 345129 h 345129"/>
                <a:gd name="connsiteX0" fmla="*/ 125873 w 1728618"/>
                <a:gd name="connsiteY0" fmla="*/ 345129 h 345129"/>
                <a:gd name="connsiteX1" fmla="*/ 72163 w 1728618"/>
                <a:gd name="connsiteY1" fmla="*/ 0 h 345129"/>
                <a:gd name="connsiteX2" fmla="*/ 1728618 w 1728618"/>
                <a:gd name="connsiteY2" fmla="*/ 345129 h 345129"/>
                <a:gd name="connsiteX3" fmla="*/ 125873 w 1728618"/>
                <a:gd name="connsiteY3" fmla="*/ 345129 h 345129"/>
                <a:gd name="connsiteX0" fmla="*/ 108118 w 1710863"/>
                <a:gd name="connsiteY0" fmla="*/ 345129 h 345129"/>
                <a:gd name="connsiteX1" fmla="*/ 54408 w 1710863"/>
                <a:gd name="connsiteY1" fmla="*/ 0 h 345129"/>
                <a:gd name="connsiteX2" fmla="*/ 1710863 w 1710863"/>
                <a:gd name="connsiteY2" fmla="*/ 345129 h 345129"/>
                <a:gd name="connsiteX3" fmla="*/ 108118 w 1710863"/>
                <a:gd name="connsiteY3" fmla="*/ 345129 h 345129"/>
                <a:gd name="connsiteX0" fmla="*/ 112465 w 1715210"/>
                <a:gd name="connsiteY0" fmla="*/ 345129 h 345129"/>
                <a:gd name="connsiteX1" fmla="*/ 58755 w 1715210"/>
                <a:gd name="connsiteY1" fmla="*/ 0 h 345129"/>
                <a:gd name="connsiteX2" fmla="*/ 1715210 w 1715210"/>
                <a:gd name="connsiteY2" fmla="*/ 345129 h 345129"/>
                <a:gd name="connsiteX3" fmla="*/ 112465 w 1715210"/>
                <a:gd name="connsiteY3" fmla="*/ 345129 h 345129"/>
              </a:gdLst>
              <a:ahLst/>
              <a:cxnLst>
                <a:cxn ang="0">
                  <a:pos x="connsiteX0" y="connsiteY0"/>
                </a:cxn>
                <a:cxn ang="0">
                  <a:pos x="connsiteX1" y="connsiteY1"/>
                </a:cxn>
                <a:cxn ang="0">
                  <a:pos x="connsiteX2" y="connsiteY2"/>
                </a:cxn>
                <a:cxn ang="0">
                  <a:pos x="connsiteX3" y="connsiteY3"/>
                </a:cxn>
              </a:cxnLst>
              <a:rect l="l" t="t" r="r" b="b"/>
              <a:pathLst>
                <a:path w="1715210" h="345129">
                  <a:moveTo>
                    <a:pt x="112465" y="345129"/>
                  </a:moveTo>
                  <a:cubicBezTo>
                    <a:pt x="76258" y="269103"/>
                    <a:pt x="-85264" y="234422"/>
                    <a:pt x="58755" y="0"/>
                  </a:cubicBezTo>
                  <a:lnTo>
                    <a:pt x="1715210" y="345129"/>
                  </a:lnTo>
                  <a:lnTo>
                    <a:pt x="112465" y="345129"/>
                  </a:lnTo>
                  <a:close/>
                </a:path>
              </a:pathLst>
            </a:custGeom>
            <a:gradFill>
              <a:gsLst>
                <a:gs pos="0">
                  <a:srgbClr val="F3E6D9"/>
                </a:gs>
                <a:gs pos="100000">
                  <a:srgbClr val="99663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46B3C4D9-EEDC-479F-AA1A-5F5F170E52D7}"/>
                </a:ext>
              </a:extLst>
            </p:cNvPr>
            <p:cNvSpPr/>
            <p:nvPr/>
          </p:nvSpPr>
          <p:spPr>
            <a:xfrm rot="5400000">
              <a:off x="6510947" y="4836451"/>
              <a:ext cx="507222" cy="1789209"/>
            </a:xfrm>
            <a:custGeom>
              <a:avLst/>
              <a:gdLst>
                <a:gd name="connsiteX0" fmla="*/ 0 w 507222"/>
                <a:gd name="connsiteY0" fmla="*/ 1570537 h 1570537"/>
                <a:gd name="connsiteX1" fmla="*/ 253611 w 507222"/>
                <a:gd name="connsiteY1" fmla="*/ 0 h 1570537"/>
                <a:gd name="connsiteX2" fmla="*/ 507222 w 507222"/>
                <a:gd name="connsiteY2" fmla="*/ 1570537 h 1570537"/>
                <a:gd name="connsiteX3" fmla="*/ 0 w 507222"/>
                <a:gd name="connsiteY3" fmla="*/ 1570537 h 1570537"/>
                <a:gd name="connsiteX0" fmla="*/ 0 w 507222"/>
                <a:gd name="connsiteY0" fmla="*/ 1570537 h 1570537"/>
                <a:gd name="connsiteX1" fmla="*/ 253611 w 507222"/>
                <a:gd name="connsiteY1" fmla="*/ 0 h 1570537"/>
                <a:gd name="connsiteX2" fmla="*/ 507222 w 507222"/>
                <a:gd name="connsiteY2" fmla="*/ 1570537 h 1570537"/>
                <a:gd name="connsiteX3" fmla="*/ 237555 w 507222"/>
                <a:gd name="connsiteY3" fmla="*/ 1568079 h 1570537"/>
                <a:gd name="connsiteX4" fmla="*/ 0 w 507222"/>
                <a:gd name="connsiteY4" fmla="*/ 1570537 h 1570537"/>
                <a:gd name="connsiteX0" fmla="*/ 0 w 507222"/>
                <a:gd name="connsiteY0" fmla="*/ 1570537 h 1819091"/>
                <a:gd name="connsiteX1" fmla="*/ 253611 w 507222"/>
                <a:gd name="connsiteY1" fmla="*/ 0 h 1819091"/>
                <a:gd name="connsiteX2" fmla="*/ 507222 w 507222"/>
                <a:gd name="connsiteY2" fmla="*/ 1570537 h 1819091"/>
                <a:gd name="connsiteX3" fmla="*/ 237555 w 507222"/>
                <a:gd name="connsiteY3" fmla="*/ 1819091 h 1819091"/>
                <a:gd name="connsiteX4" fmla="*/ 0 w 507222"/>
                <a:gd name="connsiteY4" fmla="*/ 1570537 h 1819091"/>
                <a:gd name="connsiteX0" fmla="*/ 0 w 507222"/>
                <a:gd name="connsiteY0" fmla="*/ 1570537 h 1789209"/>
                <a:gd name="connsiteX1" fmla="*/ 253611 w 507222"/>
                <a:gd name="connsiteY1" fmla="*/ 0 h 1789209"/>
                <a:gd name="connsiteX2" fmla="*/ 507222 w 507222"/>
                <a:gd name="connsiteY2" fmla="*/ 1570537 h 1789209"/>
                <a:gd name="connsiteX3" fmla="*/ 237555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37555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37555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37555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37555 w 507222"/>
                <a:gd name="connsiteY3" fmla="*/ 1789209 h 1789209"/>
                <a:gd name="connsiteX4" fmla="*/ 0 w 507222"/>
                <a:gd name="connsiteY4" fmla="*/ 1570537 h 1789209"/>
                <a:gd name="connsiteX0" fmla="*/ 0 w 507222"/>
                <a:gd name="connsiteY0" fmla="*/ 1570537 h 1795185"/>
                <a:gd name="connsiteX1" fmla="*/ 253611 w 507222"/>
                <a:gd name="connsiteY1" fmla="*/ 0 h 1795185"/>
                <a:gd name="connsiteX2" fmla="*/ 507222 w 507222"/>
                <a:gd name="connsiteY2" fmla="*/ 1570537 h 1795185"/>
                <a:gd name="connsiteX3" fmla="*/ 219625 w 507222"/>
                <a:gd name="connsiteY3" fmla="*/ 1795185 h 1795185"/>
                <a:gd name="connsiteX4" fmla="*/ 0 w 507222"/>
                <a:gd name="connsiteY4" fmla="*/ 1570537 h 1795185"/>
                <a:gd name="connsiteX0" fmla="*/ 0 w 507222"/>
                <a:gd name="connsiteY0" fmla="*/ 1570537 h 1795185"/>
                <a:gd name="connsiteX1" fmla="*/ 253611 w 507222"/>
                <a:gd name="connsiteY1" fmla="*/ 0 h 1795185"/>
                <a:gd name="connsiteX2" fmla="*/ 507222 w 507222"/>
                <a:gd name="connsiteY2" fmla="*/ 1570537 h 1795185"/>
                <a:gd name="connsiteX3" fmla="*/ 219625 w 507222"/>
                <a:gd name="connsiteY3" fmla="*/ 1795185 h 1795185"/>
                <a:gd name="connsiteX4" fmla="*/ 0 w 507222"/>
                <a:gd name="connsiteY4" fmla="*/ 1570537 h 1795185"/>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22" h="1789209">
                  <a:moveTo>
                    <a:pt x="0" y="1570537"/>
                  </a:moveTo>
                  <a:lnTo>
                    <a:pt x="253611" y="0"/>
                  </a:lnTo>
                  <a:lnTo>
                    <a:pt x="507222" y="1570537"/>
                  </a:lnTo>
                  <a:cubicBezTo>
                    <a:pt x="459169" y="1691239"/>
                    <a:pt x="464901" y="1752177"/>
                    <a:pt x="225601" y="1789209"/>
                  </a:cubicBezTo>
                  <a:cubicBezTo>
                    <a:pt x="20909" y="1740225"/>
                    <a:pt x="37350" y="1637451"/>
                    <a:pt x="0" y="1570537"/>
                  </a:cubicBezTo>
                  <a:close/>
                </a:path>
              </a:pathLst>
            </a:custGeom>
            <a:gradFill>
              <a:gsLst>
                <a:gs pos="0">
                  <a:srgbClr val="FBF7F3"/>
                </a:gs>
                <a:gs pos="100000">
                  <a:srgbClr val="996633"/>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EC51320-B6EC-4127-BF59-B7C49AE9E803}"/>
                </a:ext>
              </a:extLst>
            </p:cNvPr>
            <p:cNvSpPr/>
            <p:nvPr/>
          </p:nvSpPr>
          <p:spPr>
            <a:xfrm>
              <a:off x="7062652" y="5538651"/>
              <a:ext cx="592198" cy="418012"/>
            </a:xfrm>
            <a:custGeom>
              <a:avLst/>
              <a:gdLst>
                <a:gd name="connsiteX0" fmla="*/ 0 w 592183"/>
                <a:gd name="connsiteY0" fmla="*/ 0 h 418012"/>
                <a:gd name="connsiteX1" fmla="*/ 592183 w 592183"/>
                <a:gd name="connsiteY1" fmla="*/ 200298 h 418012"/>
                <a:gd name="connsiteX2" fmla="*/ 0 w 592183"/>
                <a:gd name="connsiteY2" fmla="*/ 418012 h 418012"/>
                <a:gd name="connsiteX3" fmla="*/ 87086 w 592183"/>
                <a:gd name="connsiteY3" fmla="*/ 191589 h 418012"/>
                <a:gd name="connsiteX4" fmla="*/ 0 w 592183"/>
                <a:gd name="connsiteY4" fmla="*/ 0 h 418012"/>
                <a:gd name="connsiteX0" fmla="*/ 0 w 592198"/>
                <a:gd name="connsiteY0" fmla="*/ 0 h 418012"/>
                <a:gd name="connsiteX1" fmla="*/ 592183 w 592198"/>
                <a:gd name="connsiteY1" fmla="*/ 200298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200298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902"/>
                <a:gd name="connsiteY0" fmla="*/ 0 h 418012"/>
                <a:gd name="connsiteX1" fmla="*/ 592183 w 592902"/>
                <a:gd name="connsiteY1" fmla="*/ 182881 h 418012"/>
                <a:gd name="connsiteX2" fmla="*/ 0 w 592902"/>
                <a:gd name="connsiteY2" fmla="*/ 418012 h 418012"/>
                <a:gd name="connsiteX3" fmla="*/ 87086 w 592902"/>
                <a:gd name="connsiteY3" fmla="*/ 191589 h 418012"/>
                <a:gd name="connsiteX4" fmla="*/ 0 w 592902"/>
                <a:gd name="connsiteY4" fmla="*/ 0 h 418012"/>
                <a:gd name="connsiteX0" fmla="*/ 0 w 592902"/>
                <a:gd name="connsiteY0" fmla="*/ 0 h 418012"/>
                <a:gd name="connsiteX1" fmla="*/ 592183 w 592902"/>
                <a:gd name="connsiteY1" fmla="*/ 182881 h 418012"/>
                <a:gd name="connsiteX2" fmla="*/ 0 w 592902"/>
                <a:gd name="connsiteY2" fmla="*/ 418012 h 418012"/>
                <a:gd name="connsiteX3" fmla="*/ 87086 w 592902"/>
                <a:gd name="connsiteY3" fmla="*/ 191589 h 418012"/>
                <a:gd name="connsiteX4" fmla="*/ 0 w 592902"/>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198" h="418012">
                  <a:moveTo>
                    <a:pt x="0" y="0"/>
                  </a:moveTo>
                  <a:cubicBezTo>
                    <a:pt x="197394" y="66766"/>
                    <a:pt x="551543" y="89989"/>
                    <a:pt x="592183" y="182881"/>
                  </a:cubicBezTo>
                  <a:cubicBezTo>
                    <a:pt x="595086" y="264160"/>
                    <a:pt x="197394" y="345441"/>
                    <a:pt x="0" y="418012"/>
                  </a:cubicBezTo>
                  <a:cubicBezTo>
                    <a:pt x="29029" y="342538"/>
                    <a:pt x="-8311" y="281811"/>
                    <a:pt x="87086" y="191589"/>
                  </a:cubicBezTo>
                  <a:cubicBezTo>
                    <a:pt x="-37738" y="85518"/>
                    <a:pt x="29029" y="63863"/>
                    <a:pt x="0" y="0"/>
                  </a:cubicBezTo>
                  <a:close/>
                </a:path>
              </a:pathLst>
            </a:custGeom>
            <a:gradFill>
              <a:gsLst>
                <a:gs pos="45000">
                  <a:schemeClr val="bg1"/>
                </a:gs>
                <a:gs pos="35000">
                  <a:schemeClr val="tx1"/>
                </a:gs>
                <a:gs pos="62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EB66FC8-DA19-436B-9841-2C84F26EF02F}"/>
                </a:ext>
              </a:extLst>
            </p:cNvPr>
            <p:cNvSpPr/>
            <p:nvPr/>
          </p:nvSpPr>
          <p:spPr>
            <a:xfrm>
              <a:off x="5957360" y="532907"/>
              <a:ext cx="320040" cy="320040"/>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B940F0D-D380-4C45-9739-0ADBE6CBC2EE}"/>
                </a:ext>
              </a:extLst>
            </p:cNvPr>
            <p:cNvSpPr/>
            <p:nvPr/>
          </p:nvSpPr>
          <p:spPr>
            <a:xfrm>
              <a:off x="7178041" y="1124153"/>
              <a:ext cx="320040" cy="320040"/>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705B137-4D64-4169-9FC4-264C88D1553B}"/>
                </a:ext>
              </a:extLst>
            </p:cNvPr>
            <p:cNvSpPr/>
            <p:nvPr/>
          </p:nvSpPr>
          <p:spPr>
            <a:xfrm>
              <a:off x="7816096" y="2059818"/>
              <a:ext cx="320040" cy="320040"/>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A27E5C1-60A9-4EB9-BB1E-2BA304D224F8}"/>
                </a:ext>
              </a:extLst>
            </p:cNvPr>
            <p:cNvSpPr/>
            <p:nvPr/>
          </p:nvSpPr>
          <p:spPr>
            <a:xfrm>
              <a:off x="7924651" y="3218768"/>
              <a:ext cx="320040" cy="320040"/>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A06B9B1-D005-4AF2-B162-3F43F2EF288D}"/>
                </a:ext>
              </a:extLst>
            </p:cNvPr>
            <p:cNvSpPr txBox="1"/>
            <p:nvPr/>
          </p:nvSpPr>
          <p:spPr>
            <a:xfrm>
              <a:off x="5945408" y="477971"/>
              <a:ext cx="327334" cy="400110"/>
            </a:xfrm>
            <a:prstGeom prst="rect">
              <a:avLst/>
            </a:prstGeom>
            <a:noFill/>
          </p:spPr>
          <p:txBody>
            <a:bodyPr wrap="none" rtlCol="0">
              <a:spAutoFit/>
            </a:bodyPr>
            <a:lstStyle/>
            <a:p>
              <a:r>
                <a:rPr lang="en-US" sz="2000" b="1">
                  <a:latin typeface="Arial" panose="020B0604020202020204" pitchFamily="34" charset="0"/>
                  <a:cs typeface="Arial" panose="020B0604020202020204" pitchFamily="34" charset="0"/>
                </a:rPr>
                <a:t>1</a:t>
              </a:r>
            </a:p>
          </p:txBody>
        </p:sp>
        <p:sp>
          <p:nvSpPr>
            <p:cNvPr id="67" name="TextBox 66">
              <a:extLst>
                <a:ext uri="{FF2B5EF4-FFF2-40B4-BE49-F238E27FC236}">
                  <a16:creationId xmlns:a16="http://schemas.microsoft.com/office/drawing/2014/main" id="{8D144C41-CBA8-4C46-AC99-BEAFDD6D5893}"/>
                </a:ext>
              </a:extLst>
            </p:cNvPr>
            <p:cNvSpPr txBox="1"/>
            <p:nvPr/>
          </p:nvSpPr>
          <p:spPr>
            <a:xfrm>
              <a:off x="7166250" y="1072299"/>
              <a:ext cx="327334" cy="400110"/>
            </a:xfrm>
            <a:prstGeom prst="rect">
              <a:avLst/>
            </a:prstGeom>
            <a:noFill/>
          </p:spPr>
          <p:txBody>
            <a:bodyPr wrap="none" rtlCol="0">
              <a:spAutoFit/>
            </a:bodyPr>
            <a:lstStyle/>
            <a:p>
              <a:r>
                <a:rPr lang="en-US" sz="2000" b="1">
                  <a:latin typeface="Arial" panose="020B0604020202020204" pitchFamily="34" charset="0"/>
                  <a:cs typeface="Arial" panose="020B0604020202020204" pitchFamily="34" charset="0"/>
                </a:rPr>
                <a:t>2</a:t>
              </a:r>
            </a:p>
          </p:txBody>
        </p:sp>
        <p:sp>
          <p:nvSpPr>
            <p:cNvPr id="68" name="TextBox 67">
              <a:extLst>
                <a:ext uri="{FF2B5EF4-FFF2-40B4-BE49-F238E27FC236}">
                  <a16:creationId xmlns:a16="http://schemas.microsoft.com/office/drawing/2014/main" id="{FE3EB8DF-B382-4B6D-83C8-BB1D244C954A}"/>
                </a:ext>
              </a:extLst>
            </p:cNvPr>
            <p:cNvSpPr txBox="1"/>
            <p:nvPr/>
          </p:nvSpPr>
          <p:spPr>
            <a:xfrm>
              <a:off x="7807918" y="2009150"/>
              <a:ext cx="327334" cy="400110"/>
            </a:xfrm>
            <a:prstGeom prst="rect">
              <a:avLst/>
            </a:prstGeom>
            <a:noFill/>
          </p:spPr>
          <p:txBody>
            <a:bodyPr wrap="none" rtlCol="0">
              <a:spAutoFit/>
            </a:bodyPr>
            <a:lstStyle/>
            <a:p>
              <a:r>
                <a:rPr lang="en-US" sz="2000" b="1">
                  <a:latin typeface="Arial" panose="020B0604020202020204" pitchFamily="34" charset="0"/>
                  <a:cs typeface="Arial" panose="020B0604020202020204" pitchFamily="34" charset="0"/>
                </a:rPr>
                <a:t>3</a:t>
              </a:r>
            </a:p>
          </p:txBody>
        </p:sp>
        <p:sp>
          <p:nvSpPr>
            <p:cNvPr id="69" name="TextBox 68">
              <a:extLst>
                <a:ext uri="{FF2B5EF4-FFF2-40B4-BE49-F238E27FC236}">
                  <a16:creationId xmlns:a16="http://schemas.microsoft.com/office/drawing/2014/main" id="{46BA068F-F373-4A17-A16E-2F30450D36E7}"/>
                </a:ext>
              </a:extLst>
            </p:cNvPr>
            <p:cNvSpPr txBox="1"/>
            <p:nvPr/>
          </p:nvSpPr>
          <p:spPr>
            <a:xfrm>
              <a:off x="7916541" y="3168100"/>
              <a:ext cx="327334" cy="400110"/>
            </a:xfrm>
            <a:prstGeom prst="rect">
              <a:avLst/>
            </a:prstGeom>
            <a:noFill/>
          </p:spPr>
          <p:txBody>
            <a:bodyPr wrap="none" rtlCol="0">
              <a:spAutoFit/>
            </a:bodyPr>
            <a:lstStyle/>
            <a:p>
              <a:r>
                <a:rPr lang="en-US" sz="2000" b="1">
                  <a:latin typeface="Arial" panose="020B0604020202020204" pitchFamily="34" charset="0"/>
                  <a:cs typeface="Arial" panose="020B0604020202020204" pitchFamily="34" charset="0"/>
                </a:rPr>
                <a:t>4</a:t>
              </a:r>
            </a:p>
          </p:txBody>
        </p:sp>
      </p:grpSp>
      <p:grpSp>
        <p:nvGrpSpPr>
          <p:cNvPr id="155" name="Group 154">
            <a:extLst>
              <a:ext uri="{FF2B5EF4-FFF2-40B4-BE49-F238E27FC236}">
                <a16:creationId xmlns:a16="http://schemas.microsoft.com/office/drawing/2014/main" id="{22B6C75C-0557-4B38-A69A-354D2C5D4F7C}"/>
              </a:ext>
            </a:extLst>
          </p:cNvPr>
          <p:cNvGrpSpPr/>
          <p:nvPr/>
        </p:nvGrpSpPr>
        <p:grpSpPr>
          <a:xfrm>
            <a:off x="6227515" y="454678"/>
            <a:ext cx="5785615" cy="1280160"/>
            <a:chOff x="6227423" y="454678"/>
            <a:chExt cx="4572000" cy="1280160"/>
          </a:xfrm>
        </p:grpSpPr>
        <p:sp>
          <p:nvSpPr>
            <p:cNvPr id="71" name="Rectangle: Rounded Corners 70">
              <a:extLst>
                <a:ext uri="{FF2B5EF4-FFF2-40B4-BE49-F238E27FC236}">
                  <a16:creationId xmlns:a16="http://schemas.microsoft.com/office/drawing/2014/main" id="{64258042-0CF5-4C89-A274-9A7BE693BE22}"/>
                </a:ext>
              </a:extLst>
            </p:cNvPr>
            <p:cNvSpPr/>
            <p:nvPr/>
          </p:nvSpPr>
          <p:spPr>
            <a:xfrm>
              <a:off x="6227423" y="454678"/>
              <a:ext cx="4572000" cy="1280160"/>
            </a:xfrm>
            <a:prstGeom prst="roundRect">
              <a:avLst>
                <a:gd name="adj" fmla="val 50000"/>
              </a:avLst>
            </a:prstGeom>
            <a:gradFill>
              <a:gsLst>
                <a:gs pos="1000">
                  <a:srgbClr val="FFFF00"/>
                </a:gs>
                <a:gs pos="69000">
                  <a:srgbClr val="FF33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352A5D60-3B48-4974-912F-3031BA135BC4}"/>
                </a:ext>
              </a:extLst>
            </p:cNvPr>
            <p:cNvSpPr/>
            <p:nvPr/>
          </p:nvSpPr>
          <p:spPr>
            <a:xfrm>
              <a:off x="6344206" y="575355"/>
              <a:ext cx="1040978" cy="1040978"/>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descr="Bells with solid fill">
              <a:extLst>
                <a:ext uri="{FF2B5EF4-FFF2-40B4-BE49-F238E27FC236}">
                  <a16:creationId xmlns:a16="http://schemas.microsoft.com/office/drawing/2014/main" id="{2885173B-D1E4-4F49-9E4C-F884C75A65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407495" y="638644"/>
              <a:ext cx="914400" cy="914400"/>
            </a:xfrm>
            <a:prstGeom prst="rect">
              <a:avLst/>
            </a:prstGeom>
          </p:spPr>
        </p:pic>
      </p:grpSp>
      <p:grpSp>
        <p:nvGrpSpPr>
          <p:cNvPr id="156" name="Group 155">
            <a:extLst>
              <a:ext uri="{FF2B5EF4-FFF2-40B4-BE49-F238E27FC236}">
                <a16:creationId xmlns:a16="http://schemas.microsoft.com/office/drawing/2014/main" id="{9B7E1DEB-22B7-414B-B8B3-69AE0F188E5D}"/>
              </a:ext>
            </a:extLst>
          </p:cNvPr>
          <p:cNvGrpSpPr/>
          <p:nvPr/>
        </p:nvGrpSpPr>
        <p:grpSpPr>
          <a:xfrm>
            <a:off x="6151917" y="2044968"/>
            <a:ext cx="5785617" cy="1280160"/>
            <a:chOff x="6227423" y="2031609"/>
            <a:chExt cx="4572000" cy="1280160"/>
          </a:xfrm>
        </p:grpSpPr>
        <p:sp>
          <p:nvSpPr>
            <p:cNvPr id="75" name="Rectangle: Rounded Corners 74">
              <a:extLst>
                <a:ext uri="{FF2B5EF4-FFF2-40B4-BE49-F238E27FC236}">
                  <a16:creationId xmlns:a16="http://schemas.microsoft.com/office/drawing/2014/main" id="{B0793C36-5CC4-4BC4-BCB9-5E8F0155661D}"/>
                </a:ext>
              </a:extLst>
            </p:cNvPr>
            <p:cNvSpPr/>
            <p:nvPr/>
          </p:nvSpPr>
          <p:spPr>
            <a:xfrm>
              <a:off x="6227423" y="2031609"/>
              <a:ext cx="4572000" cy="1280160"/>
            </a:xfrm>
            <a:prstGeom prst="roundRect">
              <a:avLst>
                <a:gd name="adj" fmla="val 50000"/>
              </a:avLst>
            </a:prstGeom>
            <a:gradFill>
              <a:gsLst>
                <a:gs pos="1000">
                  <a:srgbClr val="CC3399"/>
                </a:gs>
                <a:gs pos="69000">
                  <a:srgbClr val="FF006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C806AFC-259F-4260-9103-09208CC096F4}"/>
                </a:ext>
              </a:extLst>
            </p:cNvPr>
            <p:cNvSpPr/>
            <p:nvPr/>
          </p:nvSpPr>
          <p:spPr>
            <a:xfrm>
              <a:off x="6344206" y="2143151"/>
              <a:ext cx="1040978" cy="1040978"/>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Graphic 85" descr="Binoculars with solid fill">
              <a:extLst>
                <a:ext uri="{FF2B5EF4-FFF2-40B4-BE49-F238E27FC236}">
                  <a16:creationId xmlns:a16="http://schemas.microsoft.com/office/drawing/2014/main" id="{F9DB9555-B3A3-45B2-8756-AF0CAF69B5E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533028" y="2331973"/>
              <a:ext cx="663335" cy="663335"/>
            </a:xfrm>
            <a:prstGeom prst="rect">
              <a:avLst/>
            </a:prstGeom>
          </p:spPr>
        </p:pic>
      </p:grpSp>
      <p:grpSp>
        <p:nvGrpSpPr>
          <p:cNvPr id="157" name="Group 156">
            <a:extLst>
              <a:ext uri="{FF2B5EF4-FFF2-40B4-BE49-F238E27FC236}">
                <a16:creationId xmlns:a16="http://schemas.microsoft.com/office/drawing/2014/main" id="{475E67BE-A61F-4146-88EE-DA9AB010022E}"/>
              </a:ext>
            </a:extLst>
          </p:cNvPr>
          <p:cNvGrpSpPr/>
          <p:nvPr/>
        </p:nvGrpSpPr>
        <p:grpSpPr>
          <a:xfrm>
            <a:off x="6159527" y="3613857"/>
            <a:ext cx="5785616" cy="1280160"/>
            <a:chOff x="6227423" y="3608540"/>
            <a:chExt cx="4572000" cy="1280160"/>
          </a:xfrm>
        </p:grpSpPr>
        <p:sp>
          <p:nvSpPr>
            <p:cNvPr id="76" name="Rectangle: Rounded Corners 75">
              <a:extLst>
                <a:ext uri="{FF2B5EF4-FFF2-40B4-BE49-F238E27FC236}">
                  <a16:creationId xmlns:a16="http://schemas.microsoft.com/office/drawing/2014/main" id="{FDF03F62-C1E1-4CB5-B457-891707988DD5}"/>
                </a:ext>
              </a:extLst>
            </p:cNvPr>
            <p:cNvSpPr/>
            <p:nvPr/>
          </p:nvSpPr>
          <p:spPr>
            <a:xfrm>
              <a:off x="6227423" y="3608540"/>
              <a:ext cx="4572000" cy="1280160"/>
            </a:xfrm>
            <a:prstGeom prst="roundRect">
              <a:avLst>
                <a:gd name="adj" fmla="val 50000"/>
              </a:avLst>
            </a:prstGeom>
            <a:gradFill>
              <a:gsLst>
                <a:gs pos="2000">
                  <a:srgbClr val="66FFFF"/>
                </a:gs>
                <a:gs pos="69000">
                  <a:srgbClr val="0099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9EEB41A-E6B3-47D5-BA3D-D1F0ABD9FEF8}"/>
                </a:ext>
              </a:extLst>
            </p:cNvPr>
            <p:cNvSpPr/>
            <p:nvPr/>
          </p:nvSpPr>
          <p:spPr>
            <a:xfrm>
              <a:off x="6344206" y="3728131"/>
              <a:ext cx="1040978" cy="1040978"/>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Graphic 87" descr="Customer review with solid fill">
              <a:extLst>
                <a:ext uri="{FF2B5EF4-FFF2-40B4-BE49-F238E27FC236}">
                  <a16:creationId xmlns:a16="http://schemas.microsoft.com/office/drawing/2014/main" id="{A8965231-6ADB-4B14-9176-9E11379A274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533028" y="3916953"/>
              <a:ext cx="663335" cy="663335"/>
            </a:xfrm>
            <a:prstGeom prst="rect">
              <a:avLst/>
            </a:prstGeom>
          </p:spPr>
        </p:pic>
      </p:grpSp>
      <p:grpSp>
        <p:nvGrpSpPr>
          <p:cNvPr id="158" name="Group 157">
            <a:extLst>
              <a:ext uri="{FF2B5EF4-FFF2-40B4-BE49-F238E27FC236}">
                <a16:creationId xmlns:a16="http://schemas.microsoft.com/office/drawing/2014/main" id="{44C1C238-F77D-4CCF-AF28-A3E961B0AE0C}"/>
              </a:ext>
            </a:extLst>
          </p:cNvPr>
          <p:cNvGrpSpPr/>
          <p:nvPr/>
        </p:nvGrpSpPr>
        <p:grpSpPr>
          <a:xfrm>
            <a:off x="6163810" y="5182746"/>
            <a:ext cx="5785615" cy="1280160"/>
            <a:chOff x="6227423" y="5185471"/>
            <a:chExt cx="4572000" cy="1280160"/>
          </a:xfrm>
        </p:grpSpPr>
        <p:sp>
          <p:nvSpPr>
            <p:cNvPr id="77" name="Rectangle: Rounded Corners 76">
              <a:extLst>
                <a:ext uri="{FF2B5EF4-FFF2-40B4-BE49-F238E27FC236}">
                  <a16:creationId xmlns:a16="http://schemas.microsoft.com/office/drawing/2014/main" id="{91DCB7E5-8AA5-4D96-800D-C3260CE381C8}"/>
                </a:ext>
              </a:extLst>
            </p:cNvPr>
            <p:cNvSpPr/>
            <p:nvPr/>
          </p:nvSpPr>
          <p:spPr>
            <a:xfrm>
              <a:off x="6227423" y="5185471"/>
              <a:ext cx="4572000" cy="1280160"/>
            </a:xfrm>
            <a:prstGeom prst="roundRect">
              <a:avLst>
                <a:gd name="adj" fmla="val 50000"/>
              </a:avLst>
            </a:prstGeom>
            <a:gradFill>
              <a:gsLst>
                <a:gs pos="1000">
                  <a:srgbClr val="66FF66"/>
                </a:gs>
                <a:gs pos="69000">
                  <a:srgbClr val="33CC3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2183575-81C4-4639-BA73-E72CE8C28F23}"/>
                </a:ext>
              </a:extLst>
            </p:cNvPr>
            <p:cNvSpPr/>
            <p:nvPr/>
          </p:nvSpPr>
          <p:spPr>
            <a:xfrm>
              <a:off x="6371221" y="5305062"/>
              <a:ext cx="1040978" cy="1040978"/>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6239469-AA5E-4E37-AE78-0E63C6DC0CC7}"/>
                </a:ext>
              </a:extLst>
            </p:cNvPr>
            <p:cNvSpPr/>
            <p:nvPr/>
          </p:nvSpPr>
          <p:spPr>
            <a:xfrm>
              <a:off x="6371221" y="5284013"/>
              <a:ext cx="1040978" cy="1040978"/>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descr="Cycle with people with solid fill">
              <a:extLst>
                <a:ext uri="{FF2B5EF4-FFF2-40B4-BE49-F238E27FC236}">
                  <a16:creationId xmlns:a16="http://schemas.microsoft.com/office/drawing/2014/main" id="{8AD68C9A-A5BF-4BB4-83F1-77E74FE3BD8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434510" y="5347302"/>
              <a:ext cx="914400" cy="914400"/>
            </a:xfrm>
            <a:prstGeom prst="rect">
              <a:avLst/>
            </a:prstGeom>
          </p:spPr>
        </p:pic>
      </p:grpSp>
      <p:cxnSp>
        <p:nvCxnSpPr>
          <p:cNvPr id="92" name="Connector: Elbow 91">
            <a:extLst>
              <a:ext uri="{FF2B5EF4-FFF2-40B4-BE49-F238E27FC236}">
                <a16:creationId xmlns:a16="http://schemas.microsoft.com/office/drawing/2014/main" id="{9E29E5EC-93EF-4618-9559-5AE2D1BA7190}"/>
              </a:ext>
            </a:extLst>
          </p:cNvPr>
          <p:cNvCxnSpPr>
            <a:stCxn id="66" idx="3"/>
            <a:endCxn id="71" idx="1"/>
          </p:cNvCxnSpPr>
          <p:nvPr/>
        </p:nvCxnSpPr>
        <p:spPr>
          <a:xfrm>
            <a:off x="3504926" y="700489"/>
            <a:ext cx="2722589" cy="39426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9A3DA9C3-055C-4AA4-B4AF-360505F32E2E}"/>
              </a:ext>
            </a:extLst>
          </p:cNvPr>
          <p:cNvCxnSpPr>
            <a:cxnSpLocks/>
          </p:cNvCxnSpPr>
          <p:nvPr/>
        </p:nvCxnSpPr>
        <p:spPr>
          <a:xfrm>
            <a:off x="4890824" y="1316863"/>
            <a:ext cx="1316877" cy="1223459"/>
          </a:xfrm>
          <a:prstGeom prst="bentConnector3">
            <a:avLst>
              <a:gd name="adj1" fmla="val 5518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DCEFF3DE-E4A2-4951-ACB8-354100BE8C0F}"/>
              </a:ext>
            </a:extLst>
          </p:cNvPr>
          <p:cNvGrpSpPr/>
          <p:nvPr/>
        </p:nvGrpSpPr>
        <p:grpSpPr>
          <a:xfrm>
            <a:off x="5522400" y="2297610"/>
            <a:ext cx="631573" cy="1685289"/>
            <a:chOff x="5794345" y="2231664"/>
            <a:chExt cx="631573" cy="1685289"/>
          </a:xfrm>
        </p:grpSpPr>
        <p:cxnSp>
          <p:nvCxnSpPr>
            <p:cNvPr id="140" name="Straight Connector 139">
              <a:extLst>
                <a:ext uri="{FF2B5EF4-FFF2-40B4-BE49-F238E27FC236}">
                  <a16:creationId xmlns:a16="http://schemas.microsoft.com/office/drawing/2014/main" id="{D45AA0C7-3146-46CF-9A50-753F40140E93}"/>
                </a:ext>
              </a:extLst>
            </p:cNvPr>
            <p:cNvCxnSpPr>
              <a:cxnSpLocks/>
            </p:cNvCxnSpPr>
            <p:nvPr/>
          </p:nvCxnSpPr>
          <p:spPr>
            <a:xfrm>
              <a:off x="5794345" y="2231664"/>
              <a:ext cx="3016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79268A6-092B-4F52-AD56-FEA67728698D}"/>
                </a:ext>
              </a:extLst>
            </p:cNvPr>
            <p:cNvCxnSpPr/>
            <p:nvPr/>
          </p:nvCxnSpPr>
          <p:spPr>
            <a:xfrm>
              <a:off x="6096000" y="2231664"/>
              <a:ext cx="0" cy="1685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5F9FF323-1358-4C77-B189-BEB87E818B73}"/>
                </a:ext>
              </a:extLst>
            </p:cNvPr>
            <p:cNvCxnSpPr>
              <a:cxnSpLocks/>
            </p:cNvCxnSpPr>
            <p:nvPr/>
          </p:nvCxnSpPr>
          <p:spPr>
            <a:xfrm>
              <a:off x="6096000" y="3916953"/>
              <a:ext cx="3299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14E30A15-B5D5-4711-BC98-6C9DBCBD87E0}"/>
              </a:ext>
            </a:extLst>
          </p:cNvPr>
          <p:cNvGrpSpPr/>
          <p:nvPr/>
        </p:nvGrpSpPr>
        <p:grpSpPr>
          <a:xfrm>
            <a:off x="5644132" y="3429000"/>
            <a:ext cx="631573" cy="2507574"/>
            <a:chOff x="5794345" y="2231664"/>
            <a:chExt cx="631573" cy="2081977"/>
          </a:xfrm>
        </p:grpSpPr>
        <p:cxnSp>
          <p:nvCxnSpPr>
            <p:cNvPr id="149" name="Straight Connector 148">
              <a:extLst>
                <a:ext uri="{FF2B5EF4-FFF2-40B4-BE49-F238E27FC236}">
                  <a16:creationId xmlns:a16="http://schemas.microsoft.com/office/drawing/2014/main" id="{4AFEF000-4B8F-48CF-9866-534D519858FA}"/>
                </a:ext>
              </a:extLst>
            </p:cNvPr>
            <p:cNvCxnSpPr>
              <a:cxnSpLocks/>
            </p:cNvCxnSpPr>
            <p:nvPr/>
          </p:nvCxnSpPr>
          <p:spPr>
            <a:xfrm>
              <a:off x="5794345" y="2231664"/>
              <a:ext cx="3016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03BBFD9-8193-463D-9B73-8E102329072D}"/>
                </a:ext>
              </a:extLst>
            </p:cNvPr>
            <p:cNvCxnSpPr>
              <a:cxnSpLocks/>
            </p:cNvCxnSpPr>
            <p:nvPr/>
          </p:nvCxnSpPr>
          <p:spPr>
            <a:xfrm>
              <a:off x="6096000" y="2231664"/>
              <a:ext cx="0" cy="2081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A372AFB0-AFA7-4C09-956B-72329E0FDB66}"/>
                </a:ext>
              </a:extLst>
            </p:cNvPr>
            <p:cNvCxnSpPr>
              <a:cxnSpLocks/>
            </p:cNvCxnSpPr>
            <p:nvPr/>
          </p:nvCxnSpPr>
          <p:spPr>
            <a:xfrm>
              <a:off x="6096000" y="4313641"/>
              <a:ext cx="3299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597BDF84-63B3-4279-B1AD-C0101B1EE1E7}"/>
              </a:ext>
            </a:extLst>
          </p:cNvPr>
          <p:cNvSpPr txBox="1"/>
          <p:nvPr/>
        </p:nvSpPr>
        <p:spPr>
          <a:xfrm>
            <a:off x="2000763" y="2415094"/>
            <a:ext cx="3107601" cy="2123658"/>
          </a:xfrm>
          <a:prstGeom prst="rect">
            <a:avLst/>
          </a:prstGeom>
          <a:noFill/>
        </p:spPr>
        <p:txBody>
          <a:bodyPr wrap="square" rtlCol="0">
            <a:spAutoFit/>
          </a:bodyPr>
          <a:lstStyle/>
          <a:p>
            <a:pPr algn="ctr"/>
            <a:r>
              <a:rPr lang="en-US" sz="6600" b="1" dirty="0">
                <a:latin typeface="Bahnschrift SemiBold Condensed" panose="020B0502040204020203" pitchFamily="34" charset="0"/>
                <a:cs typeface="Arial" panose="020B0604020202020204" pitchFamily="34" charset="0"/>
              </a:rPr>
              <a:t>CẤU TRÚC BÁO CÁO</a:t>
            </a:r>
          </a:p>
        </p:txBody>
      </p:sp>
      <p:sp>
        <p:nvSpPr>
          <p:cNvPr id="161" name="TextBox 160">
            <a:extLst>
              <a:ext uri="{FF2B5EF4-FFF2-40B4-BE49-F238E27FC236}">
                <a16:creationId xmlns:a16="http://schemas.microsoft.com/office/drawing/2014/main" id="{5829D224-F035-4A12-94BE-C438C48E98E9}"/>
              </a:ext>
            </a:extLst>
          </p:cNvPr>
          <p:cNvSpPr txBox="1"/>
          <p:nvPr/>
        </p:nvSpPr>
        <p:spPr>
          <a:xfrm>
            <a:off x="7482525" y="2437025"/>
            <a:ext cx="4589299" cy="553998"/>
          </a:xfrm>
          <a:prstGeom prst="rect">
            <a:avLst/>
          </a:prstGeom>
          <a:noFill/>
        </p:spPr>
        <p:txBody>
          <a:bodyPr wrap="square" rtlCol="0">
            <a:spAutoFit/>
          </a:bodyPr>
          <a:lstStyle/>
          <a:p>
            <a:pPr algn="ctr"/>
            <a:r>
              <a:rPr lang="en-US" sz="3000" b="1" i="1" dirty="0">
                <a:solidFill>
                  <a:srgbClr val="003332"/>
                </a:solidFill>
                <a:latin typeface="Times New Roman" panose="02020603050405020304" pitchFamily="18" charset="0"/>
                <a:cs typeface="Times New Roman" panose="02020603050405020304" pitchFamily="18" charset="0"/>
              </a:rPr>
              <a:t>NỘI DUNG BIỆN PHÁP</a:t>
            </a:r>
          </a:p>
        </p:txBody>
      </p:sp>
      <p:sp>
        <p:nvSpPr>
          <p:cNvPr id="162" name="TextBox 161">
            <a:extLst>
              <a:ext uri="{FF2B5EF4-FFF2-40B4-BE49-F238E27FC236}">
                <a16:creationId xmlns:a16="http://schemas.microsoft.com/office/drawing/2014/main" id="{A70E2F7A-22CB-4CCF-9070-2F073F841754}"/>
              </a:ext>
            </a:extLst>
          </p:cNvPr>
          <p:cNvSpPr txBox="1"/>
          <p:nvPr/>
        </p:nvSpPr>
        <p:spPr>
          <a:xfrm>
            <a:off x="7400110" y="3933813"/>
            <a:ext cx="4866359" cy="553998"/>
          </a:xfrm>
          <a:prstGeom prst="rect">
            <a:avLst/>
          </a:prstGeom>
          <a:noFill/>
        </p:spPr>
        <p:txBody>
          <a:bodyPr wrap="square" rtlCol="0">
            <a:spAutoFit/>
          </a:bodyPr>
          <a:lstStyle/>
          <a:p>
            <a:pPr algn="ctr"/>
            <a:r>
              <a:rPr lang="en-US" sz="3000" b="1" i="1" dirty="0">
                <a:solidFill>
                  <a:srgbClr val="003332"/>
                </a:solidFill>
                <a:latin typeface="Times New Roman" panose="02020603050405020304" pitchFamily="18" charset="0"/>
                <a:cs typeface="Times New Roman" panose="02020603050405020304" pitchFamily="18" charset="0"/>
              </a:rPr>
              <a:t>KẾT QUẢ </a:t>
            </a:r>
            <a:r>
              <a:rPr lang="vi-VN" sz="3000" b="1" i="1" dirty="0" smtClean="0">
                <a:solidFill>
                  <a:srgbClr val="003332"/>
                </a:solidFill>
                <a:latin typeface="Times New Roman" panose="02020603050405020304" pitchFamily="18" charset="0"/>
                <a:cs typeface="Times New Roman" panose="02020603050405020304" pitchFamily="18" charset="0"/>
              </a:rPr>
              <a:t>VÀ ỨNG DỤNG</a:t>
            </a:r>
            <a:r>
              <a:rPr lang="en-US" sz="3000" b="1" i="1" dirty="0" smtClean="0">
                <a:solidFill>
                  <a:srgbClr val="003332"/>
                </a:solidFill>
                <a:latin typeface="Times New Roman" panose="02020603050405020304" pitchFamily="18" charset="0"/>
                <a:cs typeface="Times New Roman" panose="02020603050405020304" pitchFamily="18" charset="0"/>
              </a:rPr>
              <a:t> </a:t>
            </a:r>
            <a:endParaRPr lang="en-US" sz="3000" b="1" i="1" dirty="0">
              <a:solidFill>
                <a:srgbClr val="003332"/>
              </a:solidFill>
              <a:latin typeface="Times New Roman" panose="02020603050405020304" pitchFamily="18" charset="0"/>
              <a:cs typeface="Times New Roman" panose="02020603050405020304" pitchFamily="18" charset="0"/>
            </a:endParaRPr>
          </a:p>
        </p:txBody>
      </p:sp>
      <p:sp>
        <p:nvSpPr>
          <p:cNvPr id="163" name="TextBox 162">
            <a:extLst>
              <a:ext uri="{FF2B5EF4-FFF2-40B4-BE49-F238E27FC236}">
                <a16:creationId xmlns:a16="http://schemas.microsoft.com/office/drawing/2014/main" id="{35D1A754-6CF1-4B0B-A396-33B523359B8A}"/>
              </a:ext>
            </a:extLst>
          </p:cNvPr>
          <p:cNvSpPr txBox="1"/>
          <p:nvPr/>
        </p:nvSpPr>
        <p:spPr>
          <a:xfrm>
            <a:off x="7408753" y="5579200"/>
            <a:ext cx="4722547" cy="538609"/>
          </a:xfrm>
          <a:prstGeom prst="rect">
            <a:avLst/>
          </a:prstGeom>
          <a:noFill/>
        </p:spPr>
        <p:txBody>
          <a:bodyPr wrap="square" rtlCol="0">
            <a:spAutoFit/>
          </a:bodyPr>
          <a:lstStyle/>
          <a:p>
            <a:pPr algn="ctr"/>
            <a:r>
              <a:rPr lang="vi-VN" sz="2900" b="1" i="1" dirty="0" smtClean="0">
                <a:solidFill>
                  <a:srgbClr val="003332"/>
                </a:solidFill>
                <a:latin typeface="Times New Roman" panose="02020603050405020304" pitchFamily="18" charset="0"/>
                <a:cs typeface="Times New Roman" panose="02020603050405020304" pitchFamily="18" charset="0"/>
              </a:rPr>
              <a:t>KẾT LUẬN VÀ KIẾN NGHỊ</a:t>
            </a:r>
            <a:endParaRPr lang="en-US" sz="2900" b="1" i="1" dirty="0">
              <a:solidFill>
                <a:srgbClr val="003332"/>
              </a:solidFill>
              <a:latin typeface="Times New Roman" panose="02020603050405020304" pitchFamily="18" charset="0"/>
              <a:cs typeface="Times New Roman" panose="02020603050405020304" pitchFamily="18" charset="0"/>
            </a:endParaRPr>
          </a:p>
        </p:txBody>
      </p:sp>
      <p:sp>
        <p:nvSpPr>
          <p:cNvPr id="164" name="TextBox 163">
            <a:extLst>
              <a:ext uri="{FF2B5EF4-FFF2-40B4-BE49-F238E27FC236}">
                <a16:creationId xmlns:a16="http://schemas.microsoft.com/office/drawing/2014/main" id="{64DD543D-C71B-4EF0-A024-0EDBEED168E1}"/>
              </a:ext>
            </a:extLst>
          </p:cNvPr>
          <p:cNvSpPr txBox="1"/>
          <p:nvPr/>
        </p:nvSpPr>
        <p:spPr>
          <a:xfrm>
            <a:off x="7727540" y="868893"/>
            <a:ext cx="3138797" cy="553998"/>
          </a:xfrm>
          <a:prstGeom prst="rect">
            <a:avLst/>
          </a:prstGeom>
          <a:noFill/>
        </p:spPr>
        <p:txBody>
          <a:bodyPr wrap="square" rtlCol="0">
            <a:spAutoFit/>
          </a:bodyPr>
          <a:lstStyle/>
          <a:p>
            <a:pPr algn="ctr"/>
            <a:r>
              <a:rPr lang="vi-VN" sz="3000" b="1" i="1" dirty="0" smtClean="0">
                <a:latin typeface="Times New Roman" panose="02020603050405020304" pitchFamily="18" charset="0"/>
                <a:cs typeface="Times New Roman" panose="02020603050405020304" pitchFamily="18" charset="0"/>
              </a:rPr>
              <a:t>PHẦN MỞ ĐẦU</a:t>
            </a:r>
            <a:endParaRPr lang="en-US" sz="3000" b="1"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61558729"/>
      </p:ext>
    </p:extLst>
  </p:cSld>
  <p:clrMapOvr>
    <a:masterClrMapping/>
  </p:clrMapOvr>
  <mc:AlternateContent xmlns:mc="http://schemas.openxmlformats.org/markup-compatibility/2006" xmlns:p14="http://schemas.microsoft.com/office/powerpoint/2010/main">
    <mc:Choice Requires="p14">
      <p:transition spd="slow" p14:dur="2000" advClick="0" advTm="28576"/>
    </mc:Choice>
    <mc:Fallback xmlns="">
      <p:transition spd="slow" advClick="0" advTm="285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up)">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59"/>
                                        </p:tgtEl>
                                        <p:attrNameLst>
                                          <p:attrName>style.visibility</p:attrName>
                                        </p:attrNameLst>
                                      </p:cBhvr>
                                      <p:to>
                                        <p:strVal val="visible"/>
                                      </p:to>
                                    </p:set>
                                    <p:anim calcmode="lin" valueType="num">
                                      <p:cBhvr>
                                        <p:cTn id="14" dur="500" fill="hold"/>
                                        <p:tgtEl>
                                          <p:spTgt spid="159"/>
                                        </p:tgtEl>
                                        <p:attrNameLst>
                                          <p:attrName>ppt_w</p:attrName>
                                        </p:attrNameLst>
                                      </p:cBhvr>
                                      <p:tavLst>
                                        <p:tav tm="0">
                                          <p:val>
                                            <p:fltVal val="0"/>
                                          </p:val>
                                        </p:tav>
                                        <p:tav tm="100000">
                                          <p:val>
                                            <p:strVal val="#ppt_w"/>
                                          </p:val>
                                        </p:tav>
                                      </p:tavLst>
                                    </p:anim>
                                    <p:anim calcmode="lin" valueType="num">
                                      <p:cBhvr>
                                        <p:cTn id="15" dur="500" fill="hold"/>
                                        <p:tgtEl>
                                          <p:spTgt spid="159"/>
                                        </p:tgtEl>
                                        <p:attrNameLst>
                                          <p:attrName>ppt_h</p:attrName>
                                        </p:attrNameLst>
                                      </p:cBhvr>
                                      <p:tavLst>
                                        <p:tav tm="0">
                                          <p:val>
                                            <p:fltVal val="0"/>
                                          </p:val>
                                        </p:tav>
                                        <p:tav tm="100000">
                                          <p:val>
                                            <p:strVal val="#ppt_h"/>
                                          </p:val>
                                        </p:tav>
                                      </p:tavLst>
                                    </p:anim>
                                    <p:animEffect transition="in" filter="fade">
                                      <p:cBhvr>
                                        <p:cTn id="16" dur="500"/>
                                        <p:tgtEl>
                                          <p:spTgt spid="1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wipe(left)">
                                      <p:cBhvr>
                                        <p:cTn id="21" dur="500"/>
                                        <p:tgtEl>
                                          <p:spTgt spid="9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wipe(left)">
                                      <p:cBhvr>
                                        <p:cTn id="25" dur="500"/>
                                        <p:tgtEl>
                                          <p:spTgt spid="155"/>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64"/>
                                        </p:tgtEl>
                                        <p:attrNameLst>
                                          <p:attrName>style.visibility</p:attrName>
                                        </p:attrNameLst>
                                      </p:cBhvr>
                                      <p:to>
                                        <p:strVal val="visible"/>
                                      </p:to>
                                    </p:set>
                                    <p:anim calcmode="lin" valueType="num">
                                      <p:cBhvr>
                                        <p:cTn id="29" dur="500" fill="hold"/>
                                        <p:tgtEl>
                                          <p:spTgt spid="164"/>
                                        </p:tgtEl>
                                        <p:attrNameLst>
                                          <p:attrName>ppt_w</p:attrName>
                                        </p:attrNameLst>
                                      </p:cBhvr>
                                      <p:tavLst>
                                        <p:tav tm="0">
                                          <p:val>
                                            <p:fltVal val="0"/>
                                          </p:val>
                                        </p:tav>
                                        <p:tav tm="100000">
                                          <p:val>
                                            <p:strVal val="#ppt_w"/>
                                          </p:val>
                                        </p:tav>
                                      </p:tavLst>
                                    </p:anim>
                                    <p:anim calcmode="lin" valueType="num">
                                      <p:cBhvr>
                                        <p:cTn id="30" dur="500" fill="hold"/>
                                        <p:tgtEl>
                                          <p:spTgt spid="164"/>
                                        </p:tgtEl>
                                        <p:attrNameLst>
                                          <p:attrName>ppt_h</p:attrName>
                                        </p:attrNameLst>
                                      </p:cBhvr>
                                      <p:tavLst>
                                        <p:tav tm="0">
                                          <p:val>
                                            <p:fltVal val="0"/>
                                          </p:val>
                                        </p:tav>
                                        <p:tav tm="100000">
                                          <p:val>
                                            <p:strVal val="#ppt_h"/>
                                          </p:val>
                                        </p:tav>
                                      </p:tavLst>
                                    </p:anim>
                                    <p:animEffect transition="in" filter="fade">
                                      <p:cBhvr>
                                        <p:cTn id="31" dur="500"/>
                                        <p:tgtEl>
                                          <p:spTgt spid="16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left)">
                                      <p:cBhvr>
                                        <p:cTn id="36" dur="500"/>
                                        <p:tgtEl>
                                          <p:spTgt spid="94"/>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56"/>
                                        </p:tgtEl>
                                        <p:attrNameLst>
                                          <p:attrName>style.visibility</p:attrName>
                                        </p:attrNameLst>
                                      </p:cBhvr>
                                      <p:to>
                                        <p:strVal val="visible"/>
                                      </p:to>
                                    </p:set>
                                    <p:animEffect transition="in" filter="wipe(left)">
                                      <p:cBhvr>
                                        <p:cTn id="40" dur="500"/>
                                        <p:tgtEl>
                                          <p:spTgt spid="15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161"/>
                                        </p:tgtEl>
                                        <p:attrNameLst>
                                          <p:attrName>style.visibility</p:attrName>
                                        </p:attrNameLst>
                                      </p:cBhvr>
                                      <p:to>
                                        <p:strVal val="visible"/>
                                      </p:to>
                                    </p:set>
                                    <p:anim calcmode="lin" valueType="num">
                                      <p:cBhvr>
                                        <p:cTn id="44" dur="500" fill="hold"/>
                                        <p:tgtEl>
                                          <p:spTgt spid="161"/>
                                        </p:tgtEl>
                                        <p:attrNameLst>
                                          <p:attrName>ppt_w</p:attrName>
                                        </p:attrNameLst>
                                      </p:cBhvr>
                                      <p:tavLst>
                                        <p:tav tm="0">
                                          <p:val>
                                            <p:fltVal val="0"/>
                                          </p:val>
                                        </p:tav>
                                        <p:tav tm="100000">
                                          <p:val>
                                            <p:strVal val="#ppt_w"/>
                                          </p:val>
                                        </p:tav>
                                      </p:tavLst>
                                    </p:anim>
                                    <p:anim calcmode="lin" valueType="num">
                                      <p:cBhvr>
                                        <p:cTn id="45" dur="500" fill="hold"/>
                                        <p:tgtEl>
                                          <p:spTgt spid="161"/>
                                        </p:tgtEl>
                                        <p:attrNameLst>
                                          <p:attrName>ppt_h</p:attrName>
                                        </p:attrNameLst>
                                      </p:cBhvr>
                                      <p:tavLst>
                                        <p:tav tm="0">
                                          <p:val>
                                            <p:fltVal val="0"/>
                                          </p:val>
                                        </p:tav>
                                        <p:tav tm="100000">
                                          <p:val>
                                            <p:strVal val="#ppt_h"/>
                                          </p:val>
                                        </p:tav>
                                      </p:tavLst>
                                    </p:anim>
                                    <p:animEffect transition="in" filter="fade">
                                      <p:cBhvr>
                                        <p:cTn id="46" dur="500"/>
                                        <p:tgtEl>
                                          <p:spTgt spid="16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45"/>
                                        </p:tgtEl>
                                        <p:attrNameLst>
                                          <p:attrName>style.visibility</p:attrName>
                                        </p:attrNameLst>
                                      </p:cBhvr>
                                      <p:to>
                                        <p:strVal val="visible"/>
                                      </p:to>
                                    </p:set>
                                    <p:animEffect transition="in" filter="wipe(left)">
                                      <p:cBhvr>
                                        <p:cTn id="51" dur="500"/>
                                        <p:tgtEl>
                                          <p:spTgt spid="145"/>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57"/>
                                        </p:tgtEl>
                                        <p:attrNameLst>
                                          <p:attrName>style.visibility</p:attrName>
                                        </p:attrNameLst>
                                      </p:cBhvr>
                                      <p:to>
                                        <p:strVal val="visible"/>
                                      </p:to>
                                    </p:set>
                                    <p:animEffect transition="in" filter="wipe(left)">
                                      <p:cBhvr>
                                        <p:cTn id="55" dur="500"/>
                                        <p:tgtEl>
                                          <p:spTgt spid="157"/>
                                        </p:tgtEl>
                                      </p:cBhvr>
                                    </p:animEffect>
                                  </p:childTnLst>
                                </p:cTn>
                              </p:par>
                            </p:childTnLst>
                          </p:cTn>
                        </p:par>
                        <p:par>
                          <p:cTn id="56" fill="hold">
                            <p:stCondLst>
                              <p:cond delay="1000"/>
                            </p:stCondLst>
                            <p:childTnLst>
                              <p:par>
                                <p:cTn id="57" presetID="53" presetClass="entr" presetSubtype="16" fill="hold" grpId="0" nodeType="afterEffect">
                                  <p:stCondLst>
                                    <p:cond delay="0"/>
                                  </p:stCondLst>
                                  <p:childTnLst>
                                    <p:set>
                                      <p:cBhvr>
                                        <p:cTn id="58" dur="1" fill="hold">
                                          <p:stCondLst>
                                            <p:cond delay="0"/>
                                          </p:stCondLst>
                                        </p:cTn>
                                        <p:tgtEl>
                                          <p:spTgt spid="162"/>
                                        </p:tgtEl>
                                        <p:attrNameLst>
                                          <p:attrName>style.visibility</p:attrName>
                                        </p:attrNameLst>
                                      </p:cBhvr>
                                      <p:to>
                                        <p:strVal val="visible"/>
                                      </p:to>
                                    </p:set>
                                    <p:anim calcmode="lin" valueType="num">
                                      <p:cBhvr>
                                        <p:cTn id="59" dur="500" fill="hold"/>
                                        <p:tgtEl>
                                          <p:spTgt spid="162"/>
                                        </p:tgtEl>
                                        <p:attrNameLst>
                                          <p:attrName>ppt_w</p:attrName>
                                        </p:attrNameLst>
                                      </p:cBhvr>
                                      <p:tavLst>
                                        <p:tav tm="0">
                                          <p:val>
                                            <p:fltVal val="0"/>
                                          </p:val>
                                        </p:tav>
                                        <p:tav tm="100000">
                                          <p:val>
                                            <p:strVal val="#ppt_w"/>
                                          </p:val>
                                        </p:tav>
                                      </p:tavLst>
                                    </p:anim>
                                    <p:anim calcmode="lin" valueType="num">
                                      <p:cBhvr>
                                        <p:cTn id="60" dur="500" fill="hold"/>
                                        <p:tgtEl>
                                          <p:spTgt spid="162"/>
                                        </p:tgtEl>
                                        <p:attrNameLst>
                                          <p:attrName>ppt_h</p:attrName>
                                        </p:attrNameLst>
                                      </p:cBhvr>
                                      <p:tavLst>
                                        <p:tav tm="0">
                                          <p:val>
                                            <p:fltVal val="0"/>
                                          </p:val>
                                        </p:tav>
                                        <p:tav tm="100000">
                                          <p:val>
                                            <p:strVal val="#ppt_h"/>
                                          </p:val>
                                        </p:tav>
                                      </p:tavLst>
                                    </p:anim>
                                    <p:animEffect transition="in" filter="fade">
                                      <p:cBhvr>
                                        <p:cTn id="61" dur="500"/>
                                        <p:tgtEl>
                                          <p:spTgt spid="16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48"/>
                                        </p:tgtEl>
                                        <p:attrNameLst>
                                          <p:attrName>style.visibility</p:attrName>
                                        </p:attrNameLst>
                                      </p:cBhvr>
                                      <p:to>
                                        <p:strVal val="visible"/>
                                      </p:to>
                                    </p:set>
                                    <p:animEffect transition="in" filter="wipe(left)">
                                      <p:cBhvr>
                                        <p:cTn id="66" dur="500"/>
                                        <p:tgtEl>
                                          <p:spTgt spid="148"/>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158"/>
                                        </p:tgtEl>
                                        <p:attrNameLst>
                                          <p:attrName>style.visibility</p:attrName>
                                        </p:attrNameLst>
                                      </p:cBhvr>
                                      <p:to>
                                        <p:strVal val="visible"/>
                                      </p:to>
                                    </p:set>
                                    <p:animEffect transition="in" filter="wipe(left)">
                                      <p:cBhvr>
                                        <p:cTn id="70" dur="500"/>
                                        <p:tgtEl>
                                          <p:spTgt spid="158"/>
                                        </p:tgtEl>
                                      </p:cBhvr>
                                    </p:animEffect>
                                  </p:childTnLst>
                                </p:cTn>
                              </p:par>
                            </p:childTnLst>
                          </p:cTn>
                        </p:par>
                        <p:par>
                          <p:cTn id="71" fill="hold">
                            <p:stCondLst>
                              <p:cond delay="1000"/>
                            </p:stCondLst>
                            <p:childTnLst>
                              <p:par>
                                <p:cTn id="72" presetID="53" presetClass="entr" presetSubtype="16" fill="hold" grpId="0"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9" grpId="0"/>
      <p:bldP spid="161" grpId="0"/>
      <p:bldP spid="162" grpId="0"/>
      <p:bldP spid="163" grpId="0"/>
      <p:bldP spid="1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88160" y="792480"/>
            <a:ext cx="9753600" cy="4616135"/>
          </a:xfrm>
          <a:prstGeom prst="rect">
            <a:avLst/>
          </a:prstGeom>
        </p:spPr>
        <p:txBody>
          <a:bodyPr wrap="square">
            <a:spAutoFit/>
          </a:bodyPr>
          <a:lstStyle/>
          <a:p>
            <a:pPr indent="457200" algn="just">
              <a:lnSpc>
                <a:spcPct val="150000"/>
              </a:lnSpc>
              <a:spcBef>
                <a:spcPts val="600"/>
              </a:spcBef>
              <a:spcAft>
                <a:spcPts val="0"/>
              </a:spcAf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Ứng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dụng</a:t>
            </a:r>
            <a:endParaRPr lang="en-US" sz="2800" dirty="0">
              <a:latin typeface="Times New Roman" panose="02020603050405020304" pitchFamily="18" charset="0"/>
              <a:ea typeface="Times New Roman" panose="02020603050405020304" pitchFamily="18" charset="0"/>
            </a:endParaRPr>
          </a:p>
          <a:p>
            <a:pPr indent="444500" algn="just">
              <a:lnSpc>
                <a:spcPct val="150000"/>
              </a:lnSpc>
              <a:spcBef>
                <a:spcPts val="600"/>
              </a:spcBef>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5A1, </a:t>
            </a:r>
            <a:r>
              <a:rPr lang="en-US" sz="2800" dirty="0" err="1">
                <a:solidFill>
                  <a:srgbClr val="000000"/>
                </a:solidFill>
                <a:latin typeface="Times New Roman" panose="02020603050405020304" pitchFamily="18" charset="0"/>
                <a:ea typeface="Times New Roman" panose="02020603050405020304" pitchFamily="18" charset="0"/>
              </a:rPr>
              <a:t>trường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AAAA,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BBBBB, </a:t>
            </a:r>
            <a:r>
              <a:rPr lang="en-US" sz="2800" dirty="0" err="1">
                <a:solidFill>
                  <a:srgbClr val="000000"/>
                </a:solidFill>
                <a:latin typeface="Times New Roman" panose="02020603050405020304" pitchFamily="18" charset="0"/>
                <a:ea typeface="Times New Roman" panose="02020603050405020304" pitchFamily="18" charset="0"/>
              </a:rPr>
              <a:t>tỉnh</a:t>
            </a:r>
            <a:r>
              <a:rPr lang="en-US" sz="2800" dirty="0">
                <a:solidFill>
                  <a:srgbClr val="000000"/>
                </a:solidFill>
                <a:latin typeface="Times New Roman" panose="02020603050405020304" pitchFamily="18" charset="0"/>
                <a:ea typeface="Times New Roman" panose="02020603050405020304" pitchFamily="18" charset="0"/>
              </a:rPr>
              <a:t> BBBBB </a:t>
            </a:r>
            <a:r>
              <a:rPr lang="nl-NL" sz="2800" dirty="0">
                <a:solidFill>
                  <a:srgbClr val="000000"/>
                </a:solidFill>
                <a:latin typeface="Times New Roman" panose="02020603050405020304" pitchFamily="18" charset="0"/>
                <a:ea typeface="Times New Roman" panose="02020603050405020304" pitchFamily="18" charset="0"/>
              </a:rPr>
              <a:t>năm học 2022-2023. Biện pháp này có thể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4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tỉnh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phố</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271761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idx="2"/>
          </p:nvPr>
        </p:nvSpPr>
        <p:spPr>
          <a:xfrm>
            <a:off x="5037600" y="1871733"/>
            <a:ext cx="2116800" cy="1336000"/>
          </a:xfrm>
          <a:prstGeom prst="rect">
            <a:avLst/>
          </a:prstGeom>
        </p:spPr>
        <p:txBody>
          <a:bodyPr spcFirstLastPara="1" wrap="square" lIns="121900" tIns="121900" rIns="121900" bIns="121900" anchor="ctr" anchorCtr="0">
            <a:noAutofit/>
          </a:bodyPr>
          <a:lstStyle/>
          <a:p>
            <a:r>
              <a:rPr lang="vi-VN" dirty="0" smtClean="0"/>
              <a:t>04</a:t>
            </a:r>
            <a:endParaRPr dirty="0"/>
          </a:p>
        </p:txBody>
      </p:sp>
      <p:pic>
        <p:nvPicPr>
          <p:cNvPr id="211" name="Google Shape;211;p32"/>
          <p:cNvPicPr preferRelativeResize="0"/>
          <p:nvPr/>
        </p:nvPicPr>
        <p:blipFill>
          <a:blip r:embed="rId3">
            <a:alphaModFix amt="86000"/>
          </a:blip>
          <a:stretch>
            <a:fillRect/>
          </a:stretch>
        </p:blipFill>
        <p:spPr>
          <a:xfrm rot="1344117">
            <a:off x="5211287" y="1747475"/>
            <a:ext cx="1994865" cy="1547533"/>
          </a:xfrm>
          <a:prstGeom prst="rect">
            <a:avLst/>
          </a:prstGeom>
          <a:noFill/>
          <a:ln>
            <a:noFill/>
          </a:ln>
        </p:spPr>
      </p:pic>
      <p:sp>
        <p:nvSpPr>
          <p:cNvPr id="214" name="Google Shape;214;p32"/>
          <p:cNvSpPr txBox="1">
            <a:spLocks noGrp="1"/>
          </p:cNvSpPr>
          <p:nvPr>
            <p:ph type="title"/>
          </p:nvPr>
        </p:nvSpPr>
        <p:spPr>
          <a:xfrm>
            <a:off x="2564610" y="3333137"/>
            <a:ext cx="6962327" cy="1087600"/>
          </a:xfrm>
          <a:prstGeom prst="rect">
            <a:avLst/>
          </a:prstGeom>
        </p:spPr>
        <p:txBody>
          <a:bodyPr spcFirstLastPara="1" wrap="square" lIns="121900" tIns="121900" rIns="121900" bIns="121900" anchor="t" anchorCtr="0">
            <a:noAutofit/>
          </a:bodyPr>
          <a:lstStyle/>
          <a:p>
            <a:pPr defTabSz="914377">
              <a:defRPr/>
            </a:pPr>
            <a:r>
              <a:rPr lang="vi-VN" sz="3200" b="1" dirty="0" smtClean="0">
                <a:solidFill>
                  <a:schemeClr val="accent6">
                    <a:lumMod val="50000"/>
                  </a:schemeClr>
                </a:solidFill>
                <a:latin typeface="Times New Roman" panose="02020603050405020304" pitchFamily="18" charset="0"/>
                <a:cs typeface="Times New Roman" panose="02020603050405020304" pitchFamily="18" charset="0"/>
                <a:sym typeface="Arial"/>
              </a:rPr>
              <a:t>KẾT LUẬN VÀ KIẾN  NGHỊ</a:t>
            </a:r>
            <a:endParaRPr lang="en-US" sz="3200" b="1" dirty="0">
              <a:solidFill>
                <a:schemeClr val="accent6">
                  <a:lumMod val="50000"/>
                </a:schemeClr>
              </a:solidFill>
              <a:latin typeface="Times New Roman" panose="02020603050405020304" pitchFamily="18" charset="0"/>
              <a:cs typeface="Times New Roman" panose="02020603050405020304" pitchFamily="18" charset="0"/>
              <a:sym typeface="Arial"/>
            </a:endParaRPr>
          </a:p>
        </p:txBody>
      </p:sp>
      <p:sp>
        <p:nvSpPr>
          <p:cNvPr id="7" name="Google Shape;2914;p86">
            <a:extLst>
              <a:ext uri="{FF2B5EF4-FFF2-40B4-BE49-F238E27FC236}">
                <a16:creationId xmlns:a16="http://schemas.microsoft.com/office/drawing/2014/main" id="{601D5458-F62F-452D-B52A-F1C4B509D42B}"/>
              </a:ext>
            </a:extLst>
          </p:cNvPr>
          <p:cNvSpPr/>
          <p:nvPr/>
        </p:nvSpPr>
        <p:spPr>
          <a:xfrm>
            <a:off x="9293776" y="1557249"/>
            <a:ext cx="2199685" cy="112937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 name="Google Shape;2915;p86">
            <a:extLst>
              <a:ext uri="{FF2B5EF4-FFF2-40B4-BE49-F238E27FC236}">
                <a16:creationId xmlns:a16="http://schemas.microsoft.com/office/drawing/2014/main" id="{987018F0-FAF3-4121-A3E2-7838ED1AB98D}"/>
              </a:ext>
            </a:extLst>
          </p:cNvPr>
          <p:cNvSpPr/>
          <p:nvPr/>
        </p:nvSpPr>
        <p:spPr>
          <a:xfrm>
            <a:off x="966912" y="216462"/>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 name="Google Shape;542;p54">
            <a:extLst>
              <a:ext uri="{FF2B5EF4-FFF2-40B4-BE49-F238E27FC236}">
                <a16:creationId xmlns:a16="http://schemas.microsoft.com/office/drawing/2014/main" id="{10E98F7C-95E3-4F6E-8D29-FACC64E8493A}"/>
              </a:ext>
            </a:extLst>
          </p:cNvPr>
          <p:cNvSpPr/>
          <p:nvPr/>
        </p:nvSpPr>
        <p:spPr>
          <a:xfrm>
            <a:off x="-3595" y="64017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 name="Google Shape;542;p54">
            <a:extLst>
              <a:ext uri="{FF2B5EF4-FFF2-40B4-BE49-F238E27FC236}">
                <a16:creationId xmlns:a16="http://schemas.microsoft.com/office/drawing/2014/main" id="{DA0D1D0C-3751-4AA2-9750-D176CBDACC78}"/>
              </a:ext>
            </a:extLst>
          </p:cNvPr>
          <p:cNvSpPr/>
          <p:nvPr/>
        </p:nvSpPr>
        <p:spPr>
          <a:xfrm>
            <a:off x="10525785" y="1109593"/>
            <a:ext cx="1725699" cy="106626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pic>
        <p:nvPicPr>
          <p:cNvPr id="11" name="Picture 10">
            <a:extLst>
              <a:ext uri="{FF2B5EF4-FFF2-40B4-BE49-F238E27FC236}">
                <a16:creationId xmlns:a16="http://schemas.microsoft.com/office/drawing/2014/main" id="{FE709AB2-D4E5-46E2-8B16-40D2B3F71638}"/>
              </a:ext>
            </a:extLst>
          </p:cNvPr>
          <p:cNvPicPr>
            <a:picLocks noChangeAspect="1"/>
          </p:cNvPicPr>
          <p:nvPr/>
        </p:nvPicPr>
        <p:blipFill rotWithShape="1">
          <a:blip r:embed="rId4"/>
          <a:srcRect l="32672" r="29453" b="2803"/>
          <a:stretch/>
        </p:blipFill>
        <p:spPr>
          <a:xfrm>
            <a:off x="9766485" y="2908860"/>
            <a:ext cx="1532913" cy="3960075"/>
          </a:xfrm>
          <a:prstGeom prst="rect">
            <a:avLst/>
          </a:prstGeom>
        </p:spPr>
      </p:pic>
      <p:grpSp>
        <p:nvGrpSpPr>
          <p:cNvPr id="12" name="Google Shape;589;p54">
            <a:extLst>
              <a:ext uri="{FF2B5EF4-FFF2-40B4-BE49-F238E27FC236}">
                <a16:creationId xmlns:a16="http://schemas.microsoft.com/office/drawing/2014/main" id="{58648BC3-3F39-4E98-8C6E-08C0D885815B}"/>
              </a:ext>
            </a:extLst>
          </p:cNvPr>
          <p:cNvGrpSpPr/>
          <p:nvPr/>
        </p:nvGrpSpPr>
        <p:grpSpPr>
          <a:xfrm>
            <a:off x="8928723" y="4499026"/>
            <a:ext cx="1472200" cy="2180319"/>
            <a:chOff x="35658225" y="12492275"/>
            <a:chExt cx="1104150" cy="2065350"/>
          </a:xfrm>
        </p:grpSpPr>
        <p:sp>
          <p:nvSpPr>
            <p:cNvPr id="13" name="Google Shape;590;p54">
              <a:extLst>
                <a:ext uri="{FF2B5EF4-FFF2-40B4-BE49-F238E27FC236}">
                  <a16:creationId xmlns:a16="http://schemas.microsoft.com/office/drawing/2014/main" id="{568CAFD8-6E06-4B20-B09E-EBECE3C785F1}"/>
                </a:ext>
              </a:extLst>
            </p:cNvPr>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 name="Google Shape;591;p54">
              <a:extLst>
                <a:ext uri="{FF2B5EF4-FFF2-40B4-BE49-F238E27FC236}">
                  <a16:creationId xmlns:a16="http://schemas.microsoft.com/office/drawing/2014/main" id="{5EB27E42-F2E6-4217-9625-89847D644A40}"/>
                </a:ext>
              </a:extLst>
            </p:cNvPr>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5" name="Google Shape;592;p54">
              <a:extLst>
                <a:ext uri="{FF2B5EF4-FFF2-40B4-BE49-F238E27FC236}">
                  <a16:creationId xmlns:a16="http://schemas.microsoft.com/office/drawing/2014/main" id="{F47EEDC8-DDFE-4A58-8E59-386C38BF6F11}"/>
                </a:ext>
              </a:extLst>
            </p:cNvPr>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 name="Google Shape;593;p54">
              <a:extLst>
                <a:ext uri="{FF2B5EF4-FFF2-40B4-BE49-F238E27FC236}">
                  <a16:creationId xmlns:a16="http://schemas.microsoft.com/office/drawing/2014/main" id="{B3FFE081-FA78-4FA7-BEA4-A69A46968E89}"/>
                </a:ext>
              </a:extLst>
            </p:cNvPr>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 name="Google Shape;594;p54">
              <a:extLst>
                <a:ext uri="{FF2B5EF4-FFF2-40B4-BE49-F238E27FC236}">
                  <a16:creationId xmlns:a16="http://schemas.microsoft.com/office/drawing/2014/main" id="{A17E9F21-F04D-45BE-A663-FD3B55FD91A4}"/>
                </a:ext>
              </a:extLst>
            </p:cNvPr>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 name="Google Shape;595;p54">
              <a:extLst>
                <a:ext uri="{FF2B5EF4-FFF2-40B4-BE49-F238E27FC236}">
                  <a16:creationId xmlns:a16="http://schemas.microsoft.com/office/drawing/2014/main" id="{6D4F72DA-3CAF-4565-A257-FEFD05AF7D96}"/>
                </a:ext>
              </a:extLst>
            </p:cNvPr>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 name="Google Shape;596;p54">
              <a:extLst>
                <a:ext uri="{FF2B5EF4-FFF2-40B4-BE49-F238E27FC236}">
                  <a16:creationId xmlns:a16="http://schemas.microsoft.com/office/drawing/2014/main" id="{E7941172-3C96-450D-908F-836EAC530FC3}"/>
                </a:ext>
              </a:extLst>
            </p:cNvPr>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 name="Google Shape;597;p54">
              <a:extLst>
                <a:ext uri="{FF2B5EF4-FFF2-40B4-BE49-F238E27FC236}">
                  <a16:creationId xmlns:a16="http://schemas.microsoft.com/office/drawing/2014/main" id="{76ABE68C-465B-46C6-9920-72D029C53394}"/>
                </a:ext>
              </a:extLst>
            </p:cNvPr>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 name="Google Shape;598;p54">
              <a:extLst>
                <a:ext uri="{FF2B5EF4-FFF2-40B4-BE49-F238E27FC236}">
                  <a16:creationId xmlns:a16="http://schemas.microsoft.com/office/drawing/2014/main" id="{8073E67E-7F7C-47F8-BE34-752A6F02CCA8}"/>
                </a:ext>
              </a:extLst>
            </p:cNvPr>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Google Shape;599;p54">
              <a:extLst>
                <a:ext uri="{FF2B5EF4-FFF2-40B4-BE49-F238E27FC236}">
                  <a16:creationId xmlns:a16="http://schemas.microsoft.com/office/drawing/2014/main" id="{2B717FBE-FA25-453B-B794-01EE5E096CFE}"/>
                </a:ext>
              </a:extLst>
            </p:cNvPr>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 name="Google Shape;600;p54">
              <a:extLst>
                <a:ext uri="{FF2B5EF4-FFF2-40B4-BE49-F238E27FC236}">
                  <a16:creationId xmlns:a16="http://schemas.microsoft.com/office/drawing/2014/main" id="{53783E34-0CCC-4F00-9BA2-17FAC79B6C82}"/>
                </a:ext>
              </a:extLst>
            </p:cNvPr>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 name="Google Shape;601;p54">
              <a:extLst>
                <a:ext uri="{FF2B5EF4-FFF2-40B4-BE49-F238E27FC236}">
                  <a16:creationId xmlns:a16="http://schemas.microsoft.com/office/drawing/2014/main" id="{187B3AFF-3C06-41F6-9D07-D065A9D2BEB0}"/>
                </a:ext>
              </a:extLst>
            </p:cNvPr>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 name="Google Shape;602;p54">
              <a:extLst>
                <a:ext uri="{FF2B5EF4-FFF2-40B4-BE49-F238E27FC236}">
                  <a16:creationId xmlns:a16="http://schemas.microsoft.com/office/drawing/2014/main" id="{C6C49A95-40E5-4F0A-9929-0334CB4E7D05}"/>
                </a:ext>
              </a:extLst>
            </p:cNvPr>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 name="Google Shape;603;p54">
              <a:extLst>
                <a:ext uri="{FF2B5EF4-FFF2-40B4-BE49-F238E27FC236}">
                  <a16:creationId xmlns:a16="http://schemas.microsoft.com/office/drawing/2014/main" id="{3F6B0034-144B-47DF-819C-872F76E94C87}"/>
                </a:ext>
              </a:extLst>
            </p:cNvPr>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7" name="Google Shape;604;p54">
              <a:extLst>
                <a:ext uri="{FF2B5EF4-FFF2-40B4-BE49-F238E27FC236}">
                  <a16:creationId xmlns:a16="http://schemas.microsoft.com/office/drawing/2014/main" id="{3DB2170E-F811-4FFA-81DE-A964FA6A4159}"/>
                </a:ext>
              </a:extLst>
            </p:cNvPr>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 name="Google Shape;605;p54">
              <a:extLst>
                <a:ext uri="{FF2B5EF4-FFF2-40B4-BE49-F238E27FC236}">
                  <a16:creationId xmlns:a16="http://schemas.microsoft.com/office/drawing/2014/main" id="{53B4852B-9F0E-4C34-99A8-DEBDB481E559}"/>
                </a:ext>
              </a:extLst>
            </p:cNvPr>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9" name="Google Shape;606;p54">
              <a:extLst>
                <a:ext uri="{FF2B5EF4-FFF2-40B4-BE49-F238E27FC236}">
                  <a16:creationId xmlns:a16="http://schemas.microsoft.com/office/drawing/2014/main" id="{CB630E7A-C649-4503-AEB5-9CC81A9149E6}"/>
                </a:ext>
              </a:extLst>
            </p:cNvPr>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0" name="Google Shape;607;p54">
              <a:extLst>
                <a:ext uri="{FF2B5EF4-FFF2-40B4-BE49-F238E27FC236}">
                  <a16:creationId xmlns:a16="http://schemas.microsoft.com/office/drawing/2014/main" id="{65C04C8B-9B2E-4197-8F40-CE1D64F3E818}"/>
                </a:ext>
              </a:extLst>
            </p:cNvPr>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1" name="Google Shape;608;p54">
              <a:extLst>
                <a:ext uri="{FF2B5EF4-FFF2-40B4-BE49-F238E27FC236}">
                  <a16:creationId xmlns:a16="http://schemas.microsoft.com/office/drawing/2014/main" id="{2CC6939C-47DB-4764-88A0-91DEE978ACA2}"/>
                </a:ext>
              </a:extLst>
            </p:cNvPr>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2" name="Google Shape;609;p54">
              <a:extLst>
                <a:ext uri="{FF2B5EF4-FFF2-40B4-BE49-F238E27FC236}">
                  <a16:creationId xmlns:a16="http://schemas.microsoft.com/office/drawing/2014/main" id="{B56613D0-A947-4544-8690-BC7C2F9CFB7F}"/>
                </a:ext>
              </a:extLst>
            </p:cNvPr>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3" name="Google Shape;610;p54">
              <a:extLst>
                <a:ext uri="{FF2B5EF4-FFF2-40B4-BE49-F238E27FC236}">
                  <a16:creationId xmlns:a16="http://schemas.microsoft.com/office/drawing/2014/main" id="{00B2928E-D2AC-497D-9E48-3CE4601A8D81}"/>
                </a:ext>
              </a:extLst>
            </p:cNvPr>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4" name="Google Shape;611;p54">
              <a:extLst>
                <a:ext uri="{FF2B5EF4-FFF2-40B4-BE49-F238E27FC236}">
                  <a16:creationId xmlns:a16="http://schemas.microsoft.com/office/drawing/2014/main" id="{8812856E-8725-4E11-8A95-5D498434F474}"/>
                </a:ext>
              </a:extLst>
            </p:cNvPr>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5" name="Google Shape;612;p54">
              <a:extLst>
                <a:ext uri="{FF2B5EF4-FFF2-40B4-BE49-F238E27FC236}">
                  <a16:creationId xmlns:a16="http://schemas.microsoft.com/office/drawing/2014/main" id="{3B12D3B0-9FC2-44DC-BBAE-9EC9B320481A}"/>
                </a:ext>
              </a:extLst>
            </p:cNvPr>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6" name="Google Shape;613;p54">
              <a:extLst>
                <a:ext uri="{FF2B5EF4-FFF2-40B4-BE49-F238E27FC236}">
                  <a16:creationId xmlns:a16="http://schemas.microsoft.com/office/drawing/2014/main" id="{8229CCEA-692F-44A5-A22E-2DCC2362DDE3}"/>
                </a:ext>
              </a:extLst>
            </p:cNvPr>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7" name="Google Shape;614;p54">
              <a:extLst>
                <a:ext uri="{FF2B5EF4-FFF2-40B4-BE49-F238E27FC236}">
                  <a16:creationId xmlns:a16="http://schemas.microsoft.com/office/drawing/2014/main" id="{39EB0E95-FDC0-4B80-9018-0CDD0D6380D1}"/>
                </a:ext>
              </a:extLst>
            </p:cNvPr>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8" name="Google Shape;615;p54">
              <a:extLst>
                <a:ext uri="{FF2B5EF4-FFF2-40B4-BE49-F238E27FC236}">
                  <a16:creationId xmlns:a16="http://schemas.microsoft.com/office/drawing/2014/main" id="{FF3E32B2-35FE-4D6C-8E56-A3796FB80A98}"/>
                </a:ext>
              </a:extLst>
            </p:cNvPr>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9" name="Google Shape;616;p54">
              <a:extLst>
                <a:ext uri="{FF2B5EF4-FFF2-40B4-BE49-F238E27FC236}">
                  <a16:creationId xmlns:a16="http://schemas.microsoft.com/office/drawing/2014/main" id="{DE4A55FF-E76E-4D76-B59F-D54E6BC3EA93}"/>
                </a:ext>
              </a:extLst>
            </p:cNvPr>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0" name="Google Shape;617;p54">
              <a:extLst>
                <a:ext uri="{FF2B5EF4-FFF2-40B4-BE49-F238E27FC236}">
                  <a16:creationId xmlns:a16="http://schemas.microsoft.com/office/drawing/2014/main" id="{7DB18766-DDBC-47AC-8BEC-0093282E4FA7}"/>
                </a:ext>
              </a:extLst>
            </p:cNvPr>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1" name="Google Shape;618;p54">
              <a:extLst>
                <a:ext uri="{FF2B5EF4-FFF2-40B4-BE49-F238E27FC236}">
                  <a16:creationId xmlns:a16="http://schemas.microsoft.com/office/drawing/2014/main" id="{A7CDD5C8-B821-490E-AE2F-BE47EE1D1E17}"/>
                </a:ext>
              </a:extLst>
            </p:cNvPr>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2" name="Google Shape;619;p54">
              <a:extLst>
                <a:ext uri="{FF2B5EF4-FFF2-40B4-BE49-F238E27FC236}">
                  <a16:creationId xmlns:a16="http://schemas.microsoft.com/office/drawing/2014/main" id="{5DB019F7-9F60-495C-AC0C-148DE4C01702}"/>
                </a:ext>
              </a:extLst>
            </p:cNvPr>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3" name="Google Shape;620;p54">
              <a:extLst>
                <a:ext uri="{FF2B5EF4-FFF2-40B4-BE49-F238E27FC236}">
                  <a16:creationId xmlns:a16="http://schemas.microsoft.com/office/drawing/2014/main" id="{AA08C5A0-8E8D-4436-A5C2-17031208B090}"/>
                </a:ext>
              </a:extLst>
            </p:cNvPr>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4" name="Google Shape;621;p54">
              <a:extLst>
                <a:ext uri="{FF2B5EF4-FFF2-40B4-BE49-F238E27FC236}">
                  <a16:creationId xmlns:a16="http://schemas.microsoft.com/office/drawing/2014/main" id="{2F451FBA-4897-43E6-9F11-8D1CB8AE995C}"/>
                </a:ext>
              </a:extLst>
            </p:cNvPr>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5" name="Google Shape;622;p54">
              <a:extLst>
                <a:ext uri="{FF2B5EF4-FFF2-40B4-BE49-F238E27FC236}">
                  <a16:creationId xmlns:a16="http://schemas.microsoft.com/office/drawing/2014/main" id="{21377906-118F-4E1B-88D9-A880FD37854D}"/>
                </a:ext>
              </a:extLst>
            </p:cNvPr>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6" name="Google Shape;623;p54">
              <a:extLst>
                <a:ext uri="{FF2B5EF4-FFF2-40B4-BE49-F238E27FC236}">
                  <a16:creationId xmlns:a16="http://schemas.microsoft.com/office/drawing/2014/main" id="{C11BB4C7-7CE4-47B4-BAB2-06DE16EBEC86}"/>
                </a:ext>
              </a:extLst>
            </p:cNvPr>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7" name="Google Shape;624;p54">
              <a:extLst>
                <a:ext uri="{FF2B5EF4-FFF2-40B4-BE49-F238E27FC236}">
                  <a16:creationId xmlns:a16="http://schemas.microsoft.com/office/drawing/2014/main" id="{CC374446-1060-4A2C-82EE-01CDA1F3BC98}"/>
                </a:ext>
              </a:extLst>
            </p:cNvPr>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8" name="Google Shape;625;p54">
              <a:extLst>
                <a:ext uri="{FF2B5EF4-FFF2-40B4-BE49-F238E27FC236}">
                  <a16:creationId xmlns:a16="http://schemas.microsoft.com/office/drawing/2014/main" id="{C22049CA-C22E-44B4-B099-26119548DAAE}"/>
                </a:ext>
              </a:extLst>
            </p:cNvPr>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9" name="Google Shape;626;p54">
              <a:extLst>
                <a:ext uri="{FF2B5EF4-FFF2-40B4-BE49-F238E27FC236}">
                  <a16:creationId xmlns:a16="http://schemas.microsoft.com/office/drawing/2014/main" id="{D9A82A1F-470D-4764-ABC0-620062A3267F}"/>
                </a:ext>
              </a:extLst>
            </p:cNvPr>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0" name="Google Shape;627;p54">
              <a:extLst>
                <a:ext uri="{FF2B5EF4-FFF2-40B4-BE49-F238E27FC236}">
                  <a16:creationId xmlns:a16="http://schemas.microsoft.com/office/drawing/2014/main" id="{FD0783FD-2AF8-43B1-9555-1532A28A095B}"/>
                </a:ext>
              </a:extLst>
            </p:cNvPr>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1" name="Google Shape;628;p54">
              <a:extLst>
                <a:ext uri="{FF2B5EF4-FFF2-40B4-BE49-F238E27FC236}">
                  <a16:creationId xmlns:a16="http://schemas.microsoft.com/office/drawing/2014/main" id="{58AF1944-9F13-419C-93C8-9A2BAABDE28B}"/>
                </a:ext>
              </a:extLst>
            </p:cNvPr>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2" name="Google Shape;629;p54">
              <a:extLst>
                <a:ext uri="{FF2B5EF4-FFF2-40B4-BE49-F238E27FC236}">
                  <a16:creationId xmlns:a16="http://schemas.microsoft.com/office/drawing/2014/main" id="{E79AFB48-EC8D-4286-885D-26F50369C024}"/>
                </a:ext>
              </a:extLst>
            </p:cNvPr>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3" name="Google Shape;630;p54">
              <a:extLst>
                <a:ext uri="{FF2B5EF4-FFF2-40B4-BE49-F238E27FC236}">
                  <a16:creationId xmlns:a16="http://schemas.microsoft.com/office/drawing/2014/main" id="{4B5BAFA3-D8D9-4482-B3A7-47FAF5261EE6}"/>
                </a:ext>
              </a:extLst>
            </p:cNvPr>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4" name="Google Shape;631;p54">
              <a:extLst>
                <a:ext uri="{FF2B5EF4-FFF2-40B4-BE49-F238E27FC236}">
                  <a16:creationId xmlns:a16="http://schemas.microsoft.com/office/drawing/2014/main" id="{1C556208-4262-44F2-BE37-E22562CE6415}"/>
                </a:ext>
              </a:extLst>
            </p:cNvPr>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5" name="Google Shape;632;p54">
              <a:extLst>
                <a:ext uri="{FF2B5EF4-FFF2-40B4-BE49-F238E27FC236}">
                  <a16:creationId xmlns:a16="http://schemas.microsoft.com/office/drawing/2014/main" id="{9D62F83B-F57E-4C8C-A0DF-551959CBAC8B}"/>
                </a:ext>
              </a:extLst>
            </p:cNvPr>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6" name="Google Shape;633;p54">
              <a:extLst>
                <a:ext uri="{FF2B5EF4-FFF2-40B4-BE49-F238E27FC236}">
                  <a16:creationId xmlns:a16="http://schemas.microsoft.com/office/drawing/2014/main" id="{932C2B08-3F1D-4481-B30F-E01FE30D609D}"/>
                </a:ext>
              </a:extLst>
            </p:cNvPr>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7" name="Google Shape;634;p54">
              <a:extLst>
                <a:ext uri="{FF2B5EF4-FFF2-40B4-BE49-F238E27FC236}">
                  <a16:creationId xmlns:a16="http://schemas.microsoft.com/office/drawing/2014/main" id="{440E18A3-63D5-4A65-B566-3F5B3B4791A1}"/>
                </a:ext>
              </a:extLst>
            </p:cNvPr>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8" name="Google Shape;635;p54">
              <a:extLst>
                <a:ext uri="{FF2B5EF4-FFF2-40B4-BE49-F238E27FC236}">
                  <a16:creationId xmlns:a16="http://schemas.microsoft.com/office/drawing/2014/main" id="{8710A0E1-E7BB-498E-97D2-BCB96174C7D8}"/>
                </a:ext>
              </a:extLst>
            </p:cNvPr>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9" name="Google Shape;636;p54">
              <a:extLst>
                <a:ext uri="{FF2B5EF4-FFF2-40B4-BE49-F238E27FC236}">
                  <a16:creationId xmlns:a16="http://schemas.microsoft.com/office/drawing/2014/main" id="{A0C21F03-E943-40BC-B081-647A94E705B4}"/>
                </a:ext>
              </a:extLst>
            </p:cNvPr>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0" name="Google Shape;637;p54">
              <a:extLst>
                <a:ext uri="{FF2B5EF4-FFF2-40B4-BE49-F238E27FC236}">
                  <a16:creationId xmlns:a16="http://schemas.microsoft.com/office/drawing/2014/main" id="{C47E88B5-DAD3-4FD9-9600-0EC344796272}"/>
                </a:ext>
              </a:extLst>
            </p:cNvPr>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1" name="Google Shape;638;p54">
              <a:extLst>
                <a:ext uri="{FF2B5EF4-FFF2-40B4-BE49-F238E27FC236}">
                  <a16:creationId xmlns:a16="http://schemas.microsoft.com/office/drawing/2014/main" id="{BC7BB80C-C0AD-455E-891C-E3F9A908C7BC}"/>
                </a:ext>
              </a:extLst>
            </p:cNvPr>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2" name="Google Shape;639;p54">
              <a:extLst>
                <a:ext uri="{FF2B5EF4-FFF2-40B4-BE49-F238E27FC236}">
                  <a16:creationId xmlns:a16="http://schemas.microsoft.com/office/drawing/2014/main" id="{66E3460A-9AB0-4F61-9938-6B1DD9AF14DF}"/>
                </a:ext>
              </a:extLst>
            </p:cNvPr>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3" name="Google Shape;640;p54">
              <a:extLst>
                <a:ext uri="{FF2B5EF4-FFF2-40B4-BE49-F238E27FC236}">
                  <a16:creationId xmlns:a16="http://schemas.microsoft.com/office/drawing/2014/main" id="{408334BE-5490-4AF1-B5E3-AC27E92ADB63}"/>
                </a:ext>
              </a:extLst>
            </p:cNvPr>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4" name="Google Shape;641;p54">
              <a:extLst>
                <a:ext uri="{FF2B5EF4-FFF2-40B4-BE49-F238E27FC236}">
                  <a16:creationId xmlns:a16="http://schemas.microsoft.com/office/drawing/2014/main" id="{89EA6469-7A6F-4408-A7CF-483B2C0E6844}"/>
                </a:ext>
              </a:extLst>
            </p:cNvPr>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5" name="Google Shape;642;p54">
              <a:extLst>
                <a:ext uri="{FF2B5EF4-FFF2-40B4-BE49-F238E27FC236}">
                  <a16:creationId xmlns:a16="http://schemas.microsoft.com/office/drawing/2014/main" id="{106B3550-849E-4312-8D83-C71CB4CA79B3}"/>
                </a:ext>
              </a:extLst>
            </p:cNvPr>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6" name="Google Shape;643;p54">
              <a:extLst>
                <a:ext uri="{FF2B5EF4-FFF2-40B4-BE49-F238E27FC236}">
                  <a16:creationId xmlns:a16="http://schemas.microsoft.com/office/drawing/2014/main" id="{81E55F42-19A9-4BD7-BB92-3CBD88180903}"/>
                </a:ext>
              </a:extLst>
            </p:cNvPr>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7" name="Google Shape;644;p54">
              <a:extLst>
                <a:ext uri="{FF2B5EF4-FFF2-40B4-BE49-F238E27FC236}">
                  <a16:creationId xmlns:a16="http://schemas.microsoft.com/office/drawing/2014/main" id="{E7B3172F-38E1-47FE-A8B0-68F8BA2457D2}"/>
                </a:ext>
              </a:extLst>
            </p:cNvPr>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8" name="Google Shape;645;p54">
              <a:extLst>
                <a:ext uri="{FF2B5EF4-FFF2-40B4-BE49-F238E27FC236}">
                  <a16:creationId xmlns:a16="http://schemas.microsoft.com/office/drawing/2014/main" id="{B26CEFC7-9D23-4416-A86E-0F214EEC49E1}"/>
                </a:ext>
              </a:extLst>
            </p:cNvPr>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9" name="Google Shape;646;p54">
              <a:extLst>
                <a:ext uri="{FF2B5EF4-FFF2-40B4-BE49-F238E27FC236}">
                  <a16:creationId xmlns:a16="http://schemas.microsoft.com/office/drawing/2014/main" id="{AE90DA81-FBC2-4D02-A502-1AED7E2E9E24}"/>
                </a:ext>
              </a:extLst>
            </p:cNvPr>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0" name="Google Shape;647;p54">
              <a:extLst>
                <a:ext uri="{FF2B5EF4-FFF2-40B4-BE49-F238E27FC236}">
                  <a16:creationId xmlns:a16="http://schemas.microsoft.com/office/drawing/2014/main" id="{53D89DD4-1394-462E-9C50-2BDF3CC6502C}"/>
                </a:ext>
              </a:extLst>
            </p:cNvPr>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1" name="Google Shape;648;p54">
              <a:extLst>
                <a:ext uri="{FF2B5EF4-FFF2-40B4-BE49-F238E27FC236}">
                  <a16:creationId xmlns:a16="http://schemas.microsoft.com/office/drawing/2014/main" id="{29FC74CA-27F6-4441-B04F-C68AA0953867}"/>
                </a:ext>
              </a:extLst>
            </p:cNvPr>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2" name="Google Shape;649;p54">
              <a:extLst>
                <a:ext uri="{FF2B5EF4-FFF2-40B4-BE49-F238E27FC236}">
                  <a16:creationId xmlns:a16="http://schemas.microsoft.com/office/drawing/2014/main" id="{872A371A-69B4-4049-8E9C-AAFD08649500}"/>
                </a:ext>
              </a:extLst>
            </p:cNvPr>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3" name="Google Shape;650;p54">
              <a:extLst>
                <a:ext uri="{FF2B5EF4-FFF2-40B4-BE49-F238E27FC236}">
                  <a16:creationId xmlns:a16="http://schemas.microsoft.com/office/drawing/2014/main" id="{64211785-0EAA-450C-AE19-26A0BA9D0684}"/>
                </a:ext>
              </a:extLst>
            </p:cNvPr>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4" name="Google Shape;651;p54">
              <a:extLst>
                <a:ext uri="{FF2B5EF4-FFF2-40B4-BE49-F238E27FC236}">
                  <a16:creationId xmlns:a16="http://schemas.microsoft.com/office/drawing/2014/main" id="{F1266454-CF98-4459-B9E7-8B2566FB6F11}"/>
                </a:ext>
              </a:extLst>
            </p:cNvPr>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5" name="Google Shape;652;p54">
              <a:extLst>
                <a:ext uri="{FF2B5EF4-FFF2-40B4-BE49-F238E27FC236}">
                  <a16:creationId xmlns:a16="http://schemas.microsoft.com/office/drawing/2014/main" id="{14BB8ACD-CA02-41E2-8438-7961CD7929A7}"/>
                </a:ext>
              </a:extLst>
            </p:cNvPr>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76" name="Google Shape;653;p54">
            <a:extLst>
              <a:ext uri="{FF2B5EF4-FFF2-40B4-BE49-F238E27FC236}">
                <a16:creationId xmlns:a16="http://schemas.microsoft.com/office/drawing/2014/main" id="{F6D65EDF-7C20-4D55-BB29-63AC90E141C8}"/>
              </a:ext>
            </a:extLst>
          </p:cNvPr>
          <p:cNvGrpSpPr/>
          <p:nvPr/>
        </p:nvGrpSpPr>
        <p:grpSpPr>
          <a:xfrm>
            <a:off x="10945377" y="4280429"/>
            <a:ext cx="1349883" cy="2398776"/>
            <a:chOff x="31594325" y="12376475"/>
            <a:chExt cx="1114025" cy="2225925"/>
          </a:xfrm>
        </p:grpSpPr>
        <p:sp>
          <p:nvSpPr>
            <p:cNvPr id="77" name="Google Shape;654;p54">
              <a:extLst>
                <a:ext uri="{FF2B5EF4-FFF2-40B4-BE49-F238E27FC236}">
                  <a16:creationId xmlns:a16="http://schemas.microsoft.com/office/drawing/2014/main" id="{3EA3E2C9-4C22-4F88-8AAA-D233D56E61EF}"/>
                </a:ext>
              </a:extLst>
            </p:cNvPr>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8" name="Google Shape;655;p54">
              <a:extLst>
                <a:ext uri="{FF2B5EF4-FFF2-40B4-BE49-F238E27FC236}">
                  <a16:creationId xmlns:a16="http://schemas.microsoft.com/office/drawing/2014/main" id="{FD6F1FD3-1D37-42AC-B5B7-B45FABE9D3A0}"/>
                </a:ext>
              </a:extLst>
            </p:cNvPr>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9" name="Google Shape;656;p54">
              <a:extLst>
                <a:ext uri="{FF2B5EF4-FFF2-40B4-BE49-F238E27FC236}">
                  <a16:creationId xmlns:a16="http://schemas.microsoft.com/office/drawing/2014/main" id="{DA8FB396-E1F3-4D2F-BC9B-63E039338A3F}"/>
                </a:ext>
              </a:extLst>
            </p:cNvPr>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0" name="Google Shape;657;p54">
              <a:extLst>
                <a:ext uri="{FF2B5EF4-FFF2-40B4-BE49-F238E27FC236}">
                  <a16:creationId xmlns:a16="http://schemas.microsoft.com/office/drawing/2014/main" id="{2D586C24-17F0-49DF-990F-8876A53D0D76}"/>
                </a:ext>
              </a:extLst>
            </p:cNvPr>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1" name="Google Shape;658;p54">
              <a:extLst>
                <a:ext uri="{FF2B5EF4-FFF2-40B4-BE49-F238E27FC236}">
                  <a16:creationId xmlns:a16="http://schemas.microsoft.com/office/drawing/2014/main" id="{2DB1593D-ADCE-45F8-ADF1-66C0C97DF095}"/>
                </a:ext>
              </a:extLst>
            </p:cNvPr>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2" name="Google Shape;659;p54">
              <a:extLst>
                <a:ext uri="{FF2B5EF4-FFF2-40B4-BE49-F238E27FC236}">
                  <a16:creationId xmlns:a16="http://schemas.microsoft.com/office/drawing/2014/main" id="{245827FD-0503-4A1D-80B9-50F38BA48B62}"/>
                </a:ext>
              </a:extLst>
            </p:cNvPr>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3" name="Google Shape;660;p54">
              <a:extLst>
                <a:ext uri="{FF2B5EF4-FFF2-40B4-BE49-F238E27FC236}">
                  <a16:creationId xmlns:a16="http://schemas.microsoft.com/office/drawing/2014/main" id="{9187D368-A6A0-43D4-AFB5-08FEB9D2E995}"/>
                </a:ext>
              </a:extLst>
            </p:cNvPr>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4" name="Google Shape;661;p54">
              <a:extLst>
                <a:ext uri="{FF2B5EF4-FFF2-40B4-BE49-F238E27FC236}">
                  <a16:creationId xmlns:a16="http://schemas.microsoft.com/office/drawing/2014/main" id="{FD0FF3B6-DB6D-4B25-BDA3-625894F0111E}"/>
                </a:ext>
              </a:extLst>
            </p:cNvPr>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5" name="Google Shape;662;p54">
              <a:extLst>
                <a:ext uri="{FF2B5EF4-FFF2-40B4-BE49-F238E27FC236}">
                  <a16:creationId xmlns:a16="http://schemas.microsoft.com/office/drawing/2014/main" id="{8C3D708F-466E-404A-96B1-25C908A2F684}"/>
                </a:ext>
              </a:extLst>
            </p:cNvPr>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6" name="Google Shape;663;p54">
              <a:extLst>
                <a:ext uri="{FF2B5EF4-FFF2-40B4-BE49-F238E27FC236}">
                  <a16:creationId xmlns:a16="http://schemas.microsoft.com/office/drawing/2014/main" id="{87A9C653-751A-4148-BFD9-C00C9DA4206A}"/>
                </a:ext>
              </a:extLst>
            </p:cNvPr>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7" name="Google Shape;664;p54">
              <a:extLst>
                <a:ext uri="{FF2B5EF4-FFF2-40B4-BE49-F238E27FC236}">
                  <a16:creationId xmlns:a16="http://schemas.microsoft.com/office/drawing/2014/main" id="{09245149-1383-4002-A911-6797DEA7C86F}"/>
                </a:ext>
              </a:extLst>
            </p:cNvPr>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8" name="Google Shape;665;p54">
              <a:extLst>
                <a:ext uri="{FF2B5EF4-FFF2-40B4-BE49-F238E27FC236}">
                  <a16:creationId xmlns:a16="http://schemas.microsoft.com/office/drawing/2014/main" id="{5D20A83A-411F-4968-8B8E-DC32CACF93EE}"/>
                </a:ext>
              </a:extLst>
            </p:cNvPr>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9" name="Google Shape;666;p54">
              <a:extLst>
                <a:ext uri="{FF2B5EF4-FFF2-40B4-BE49-F238E27FC236}">
                  <a16:creationId xmlns:a16="http://schemas.microsoft.com/office/drawing/2014/main" id="{593775FD-A7BE-41AF-9C15-9AAFF3E656FC}"/>
                </a:ext>
              </a:extLst>
            </p:cNvPr>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0" name="Google Shape;667;p54">
              <a:extLst>
                <a:ext uri="{FF2B5EF4-FFF2-40B4-BE49-F238E27FC236}">
                  <a16:creationId xmlns:a16="http://schemas.microsoft.com/office/drawing/2014/main" id="{B5D2545D-9054-447F-BF19-CD8D9B1A1DA0}"/>
                </a:ext>
              </a:extLst>
            </p:cNvPr>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1" name="Google Shape;668;p54">
              <a:extLst>
                <a:ext uri="{FF2B5EF4-FFF2-40B4-BE49-F238E27FC236}">
                  <a16:creationId xmlns:a16="http://schemas.microsoft.com/office/drawing/2014/main" id="{71398F12-B7A5-4342-92A2-51B8EC4AC914}"/>
                </a:ext>
              </a:extLst>
            </p:cNvPr>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2" name="Google Shape;669;p54">
              <a:extLst>
                <a:ext uri="{FF2B5EF4-FFF2-40B4-BE49-F238E27FC236}">
                  <a16:creationId xmlns:a16="http://schemas.microsoft.com/office/drawing/2014/main" id="{0DADA78A-265A-4469-AB84-85BCBD1B68E4}"/>
                </a:ext>
              </a:extLst>
            </p:cNvPr>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3" name="Google Shape;670;p54">
              <a:extLst>
                <a:ext uri="{FF2B5EF4-FFF2-40B4-BE49-F238E27FC236}">
                  <a16:creationId xmlns:a16="http://schemas.microsoft.com/office/drawing/2014/main" id="{DB2744A7-3507-4D21-8D0C-6A1FA6C393B9}"/>
                </a:ext>
              </a:extLst>
            </p:cNvPr>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4" name="Google Shape;671;p54">
              <a:extLst>
                <a:ext uri="{FF2B5EF4-FFF2-40B4-BE49-F238E27FC236}">
                  <a16:creationId xmlns:a16="http://schemas.microsoft.com/office/drawing/2014/main" id="{B3FEF847-DC02-4E9C-8DA6-243A4B96B59D}"/>
                </a:ext>
              </a:extLst>
            </p:cNvPr>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5" name="Google Shape;672;p54">
              <a:extLst>
                <a:ext uri="{FF2B5EF4-FFF2-40B4-BE49-F238E27FC236}">
                  <a16:creationId xmlns:a16="http://schemas.microsoft.com/office/drawing/2014/main" id="{93416553-A209-4020-B2F1-8874980DEC95}"/>
                </a:ext>
              </a:extLst>
            </p:cNvPr>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6" name="Google Shape;673;p54">
              <a:extLst>
                <a:ext uri="{FF2B5EF4-FFF2-40B4-BE49-F238E27FC236}">
                  <a16:creationId xmlns:a16="http://schemas.microsoft.com/office/drawing/2014/main" id="{5A3E54ED-A3B6-4338-921B-D5D2325827E9}"/>
                </a:ext>
              </a:extLst>
            </p:cNvPr>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7" name="Google Shape;674;p54">
              <a:extLst>
                <a:ext uri="{FF2B5EF4-FFF2-40B4-BE49-F238E27FC236}">
                  <a16:creationId xmlns:a16="http://schemas.microsoft.com/office/drawing/2014/main" id="{DE9DFE39-7806-4EB1-B571-AD8A59DCA60A}"/>
                </a:ext>
              </a:extLst>
            </p:cNvPr>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8" name="Google Shape;675;p54">
              <a:extLst>
                <a:ext uri="{FF2B5EF4-FFF2-40B4-BE49-F238E27FC236}">
                  <a16:creationId xmlns:a16="http://schemas.microsoft.com/office/drawing/2014/main" id="{AD9D098E-5EA7-4089-B239-CD56E7B2A971}"/>
                </a:ext>
              </a:extLst>
            </p:cNvPr>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9" name="Google Shape;676;p54">
              <a:extLst>
                <a:ext uri="{FF2B5EF4-FFF2-40B4-BE49-F238E27FC236}">
                  <a16:creationId xmlns:a16="http://schemas.microsoft.com/office/drawing/2014/main" id="{13287A8F-E3E1-4F2B-8951-C50C0C7C684D}"/>
                </a:ext>
              </a:extLst>
            </p:cNvPr>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0" name="Google Shape;677;p54">
              <a:extLst>
                <a:ext uri="{FF2B5EF4-FFF2-40B4-BE49-F238E27FC236}">
                  <a16:creationId xmlns:a16="http://schemas.microsoft.com/office/drawing/2014/main" id="{53718A83-0641-4CC3-87A8-B780F31DA131}"/>
                </a:ext>
              </a:extLst>
            </p:cNvPr>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1" name="Google Shape;678;p54">
              <a:extLst>
                <a:ext uri="{FF2B5EF4-FFF2-40B4-BE49-F238E27FC236}">
                  <a16:creationId xmlns:a16="http://schemas.microsoft.com/office/drawing/2014/main" id="{99D203B4-AC54-4F48-AA0C-3BF00CD06D2D}"/>
                </a:ext>
              </a:extLst>
            </p:cNvPr>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2" name="Google Shape;679;p54">
              <a:extLst>
                <a:ext uri="{FF2B5EF4-FFF2-40B4-BE49-F238E27FC236}">
                  <a16:creationId xmlns:a16="http://schemas.microsoft.com/office/drawing/2014/main" id="{688AD836-6B16-4C14-907A-D53B5CE46738}"/>
                </a:ext>
              </a:extLst>
            </p:cNvPr>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3" name="Google Shape;680;p54">
              <a:extLst>
                <a:ext uri="{FF2B5EF4-FFF2-40B4-BE49-F238E27FC236}">
                  <a16:creationId xmlns:a16="http://schemas.microsoft.com/office/drawing/2014/main" id="{32EBD19D-1905-4B00-A116-769A3B3755D4}"/>
                </a:ext>
              </a:extLst>
            </p:cNvPr>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4" name="Google Shape;681;p54">
              <a:extLst>
                <a:ext uri="{FF2B5EF4-FFF2-40B4-BE49-F238E27FC236}">
                  <a16:creationId xmlns:a16="http://schemas.microsoft.com/office/drawing/2014/main" id="{4C937E35-740E-414C-928C-57169A23D830}"/>
                </a:ext>
              </a:extLst>
            </p:cNvPr>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5" name="Google Shape;682;p54">
              <a:extLst>
                <a:ext uri="{FF2B5EF4-FFF2-40B4-BE49-F238E27FC236}">
                  <a16:creationId xmlns:a16="http://schemas.microsoft.com/office/drawing/2014/main" id="{4FE7999F-ABDB-4372-AF3A-213C7CFA15E4}"/>
                </a:ext>
              </a:extLst>
            </p:cNvPr>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6" name="Google Shape;683;p54">
              <a:extLst>
                <a:ext uri="{FF2B5EF4-FFF2-40B4-BE49-F238E27FC236}">
                  <a16:creationId xmlns:a16="http://schemas.microsoft.com/office/drawing/2014/main" id="{005406BB-1FE3-4A01-B6F8-F542B75F43E6}"/>
                </a:ext>
              </a:extLst>
            </p:cNvPr>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7" name="Google Shape;684;p54">
              <a:extLst>
                <a:ext uri="{FF2B5EF4-FFF2-40B4-BE49-F238E27FC236}">
                  <a16:creationId xmlns:a16="http://schemas.microsoft.com/office/drawing/2014/main" id="{68171637-F1BE-43D5-9F65-CB07F5EA5FCD}"/>
                </a:ext>
              </a:extLst>
            </p:cNvPr>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8" name="Google Shape;685;p54">
              <a:extLst>
                <a:ext uri="{FF2B5EF4-FFF2-40B4-BE49-F238E27FC236}">
                  <a16:creationId xmlns:a16="http://schemas.microsoft.com/office/drawing/2014/main" id="{F63B76DF-6308-4022-85BE-CFDAB4548593}"/>
                </a:ext>
              </a:extLst>
            </p:cNvPr>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9" name="Google Shape;686;p54">
              <a:extLst>
                <a:ext uri="{FF2B5EF4-FFF2-40B4-BE49-F238E27FC236}">
                  <a16:creationId xmlns:a16="http://schemas.microsoft.com/office/drawing/2014/main" id="{4813D9E3-1F4D-4DAB-844D-88C7A0CCBD17}"/>
                </a:ext>
              </a:extLst>
            </p:cNvPr>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0" name="Google Shape;687;p54">
              <a:extLst>
                <a:ext uri="{FF2B5EF4-FFF2-40B4-BE49-F238E27FC236}">
                  <a16:creationId xmlns:a16="http://schemas.microsoft.com/office/drawing/2014/main" id="{00073794-6E2E-4DB2-A1F4-B5BAF6F085A2}"/>
                </a:ext>
              </a:extLst>
            </p:cNvPr>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1" name="Google Shape;688;p54">
              <a:extLst>
                <a:ext uri="{FF2B5EF4-FFF2-40B4-BE49-F238E27FC236}">
                  <a16:creationId xmlns:a16="http://schemas.microsoft.com/office/drawing/2014/main" id="{601158B2-8B96-40C5-9585-2FD638697E85}"/>
                </a:ext>
              </a:extLst>
            </p:cNvPr>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2" name="Google Shape;689;p54">
              <a:extLst>
                <a:ext uri="{FF2B5EF4-FFF2-40B4-BE49-F238E27FC236}">
                  <a16:creationId xmlns:a16="http://schemas.microsoft.com/office/drawing/2014/main" id="{EF7B2352-EAE6-4400-80D7-4F38ACA5B796}"/>
                </a:ext>
              </a:extLst>
            </p:cNvPr>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3" name="Google Shape;690;p54">
              <a:extLst>
                <a:ext uri="{FF2B5EF4-FFF2-40B4-BE49-F238E27FC236}">
                  <a16:creationId xmlns:a16="http://schemas.microsoft.com/office/drawing/2014/main" id="{01036105-5A8D-4A6A-AFA8-AEABC44ECC00}"/>
                </a:ext>
              </a:extLst>
            </p:cNvPr>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4" name="Google Shape;691;p54">
              <a:extLst>
                <a:ext uri="{FF2B5EF4-FFF2-40B4-BE49-F238E27FC236}">
                  <a16:creationId xmlns:a16="http://schemas.microsoft.com/office/drawing/2014/main" id="{F060F644-F4F2-4FB7-AF25-E8BA0F057E00}"/>
                </a:ext>
              </a:extLst>
            </p:cNvPr>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5" name="Google Shape;692;p54">
              <a:extLst>
                <a:ext uri="{FF2B5EF4-FFF2-40B4-BE49-F238E27FC236}">
                  <a16:creationId xmlns:a16="http://schemas.microsoft.com/office/drawing/2014/main" id="{BC2768A4-F026-4305-AA0F-415009723567}"/>
                </a:ext>
              </a:extLst>
            </p:cNvPr>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6" name="Google Shape;693;p54">
              <a:extLst>
                <a:ext uri="{FF2B5EF4-FFF2-40B4-BE49-F238E27FC236}">
                  <a16:creationId xmlns:a16="http://schemas.microsoft.com/office/drawing/2014/main" id="{7B570EA8-8FD8-47E7-89E4-F476782DC540}"/>
                </a:ext>
              </a:extLst>
            </p:cNvPr>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7" name="Google Shape;694;p54">
              <a:extLst>
                <a:ext uri="{FF2B5EF4-FFF2-40B4-BE49-F238E27FC236}">
                  <a16:creationId xmlns:a16="http://schemas.microsoft.com/office/drawing/2014/main" id="{8C500E13-841F-4375-8806-9CCEF05E69CE}"/>
                </a:ext>
              </a:extLst>
            </p:cNvPr>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8" name="Google Shape;695;p54">
              <a:extLst>
                <a:ext uri="{FF2B5EF4-FFF2-40B4-BE49-F238E27FC236}">
                  <a16:creationId xmlns:a16="http://schemas.microsoft.com/office/drawing/2014/main" id="{1CFEDBE6-C132-44EC-B3D7-4B8E46429155}"/>
                </a:ext>
              </a:extLst>
            </p:cNvPr>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9" name="Google Shape;696;p54">
              <a:extLst>
                <a:ext uri="{FF2B5EF4-FFF2-40B4-BE49-F238E27FC236}">
                  <a16:creationId xmlns:a16="http://schemas.microsoft.com/office/drawing/2014/main" id="{4A377C94-E7B4-492E-A4FD-A2850D104094}"/>
                </a:ext>
              </a:extLst>
            </p:cNvPr>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0" name="Google Shape;697;p54">
              <a:extLst>
                <a:ext uri="{FF2B5EF4-FFF2-40B4-BE49-F238E27FC236}">
                  <a16:creationId xmlns:a16="http://schemas.microsoft.com/office/drawing/2014/main" id="{584139E8-D89A-4D8D-A543-0DCCD6A1D8F1}"/>
                </a:ext>
              </a:extLst>
            </p:cNvPr>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1" name="Google Shape;698;p54">
              <a:extLst>
                <a:ext uri="{FF2B5EF4-FFF2-40B4-BE49-F238E27FC236}">
                  <a16:creationId xmlns:a16="http://schemas.microsoft.com/office/drawing/2014/main" id="{7F651A23-B270-4F1B-9E52-7A993E26089C}"/>
                </a:ext>
              </a:extLst>
            </p:cNvPr>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2" name="Google Shape;699;p54">
              <a:extLst>
                <a:ext uri="{FF2B5EF4-FFF2-40B4-BE49-F238E27FC236}">
                  <a16:creationId xmlns:a16="http://schemas.microsoft.com/office/drawing/2014/main" id="{20A210AB-1921-4068-82AD-25FB6CF3F690}"/>
                </a:ext>
              </a:extLst>
            </p:cNvPr>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3" name="Google Shape;700;p54">
              <a:extLst>
                <a:ext uri="{FF2B5EF4-FFF2-40B4-BE49-F238E27FC236}">
                  <a16:creationId xmlns:a16="http://schemas.microsoft.com/office/drawing/2014/main" id="{2308568E-8265-4EF3-8936-4D404668C014}"/>
                </a:ext>
              </a:extLst>
            </p:cNvPr>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4" name="Google Shape;701;p54">
              <a:extLst>
                <a:ext uri="{FF2B5EF4-FFF2-40B4-BE49-F238E27FC236}">
                  <a16:creationId xmlns:a16="http://schemas.microsoft.com/office/drawing/2014/main" id="{82AA0E2D-975C-4A9A-B958-56F171963B27}"/>
                </a:ext>
              </a:extLst>
            </p:cNvPr>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5" name="Google Shape;702;p54">
              <a:extLst>
                <a:ext uri="{FF2B5EF4-FFF2-40B4-BE49-F238E27FC236}">
                  <a16:creationId xmlns:a16="http://schemas.microsoft.com/office/drawing/2014/main" id="{7032AD3A-116A-4372-8271-8D8AE608DBB8}"/>
                </a:ext>
              </a:extLst>
            </p:cNvPr>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6" name="Google Shape;703;p54">
              <a:extLst>
                <a:ext uri="{FF2B5EF4-FFF2-40B4-BE49-F238E27FC236}">
                  <a16:creationId xmlns:a16="http://schemas.microsoft.com/office/drawing/2014/main" id="{2BF3AB3D-6658-4371-99FD-A723A2918EA1}"/>
                </a:ext>
              </a:extLst>
            </p:cNvPr>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7" name="Google Shape;704;p54">
              <a:extLst>
                <a:ext uri="{FF2B5EF4-FFF2-40B4-BE49-F238E27FC236}">
                  <a16:creationId xmlns:a16="http://schemas.microsoft.com/office/drawing/2014/main" id="{CAB3CC9A-D012-4884-A333-AD11B4A5D8CF}"/>
                </a:ext>
              </a:extLst>
            </p:cNvPr>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8" name="Google Shape;705;p54">
              <a:extLst>
                <a:ext uri="{FF2B5EF4-FFF2-40B4-BE49-F238E27FC236}">
                  <a16:creationId xmlns:a16="http://schemas.microsoft.com/office/drawing/2014/main" id="{41037EF4-1C70-43D4-96C2-621DE75011EF}"/>
                </a:ext>
              </a:extLst>
            </p:cNvPr>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9" name="Google Shape;706;p54">
              <a:extLst>
                <a:ext uri="{FF2B5EF4-FFF2-40B4-BE49-F238E27FC236}">
                  <a16:creationId xmlns:a16="http://schemas.microsoft.com/office/drawing/2014/main" id="{2C86CD08-17A1-462C-93A6-41257C6F7BE8}"/>
                </a:ext>
              </a:extLst>
            </p:cNvPr>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0" name="Google Shape;707;p54">
              <a:extLst>
                <a:ext uri="{FF2B5EF4-FFF2-40B4-BE49-F238E27FC236}">
                  <a16:creationId xmlns:a16="http://schemas.microsoft.com/office/drawing/2014/main" id="{2BFD24BA-A05D-4551-9E0C-4459A9AFCFC0}"/>
                </a:ext>
              </a:extLst>
            </p:cNvPr>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1" name="Google Shape;708;p54">
              <a:extLst>
                <a:ext uri="{FF2B5EF4-FFF2-40B4-BE49-F238E27FC236}">
                  <a16:creationId xmlns:a16="http://schemas.microsoft.com/office/drawing/2014/main" id="{2A206D25-2549-4FE0-8509-DC3C69C251D8}"/>
                </a:ext>
              </a:extLst>
            </p:cNvPr>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132" name="Google Shape;3394;p93">
            <a:extLst>
              <a:ext uri="{FF2B5EF4-FFF2-40B4-BE49-F238E27FC236}">
                <a16:creationId xmlns:a16="http://schemas.microsoft.com/office/drawing/2014/main" id="{D38A281A-BC95-48EA-88B3-4B8B4876DCEA}"/>
              </a:ext>
            </a:extLst>
          </p:cNvPr>
          <p:cNvGrpSpPr/>
          <p:nvPr/>
        </p:nvGrpSpPr>
        <p:grpSpPr>
          <a:xfrm>
            <a:off x="8009" y="4825643"/>
            <a:ext cx="3825819" cy="1969233"/>
            <a:chOff x="729721" y="2324824"/>
            <a:chExt cx="4162797" cy="2461464"/>
          </a:xfrm>
        </p:grpSpPr>
        <p:grpSp>
          <p:nvGrpSpPr>
            <p:cNvPr id="133" name="Google Shape;3395;p93">
              <a:extLst>
                <a:ext uri="{FF2B5EF4-FFF2-40B4-BE49-F238E27FC236}">
                  <a16:creationId xmlns:a16="http://schemas.microsoft.com/office/drawing/2014/main" id="{0DCF9641-143D-4AE0-98B9-0633B871ACAF}"/>
                </a:ext>
              </a:extLst>
            </p:cNvPr>
            <p:cNvGrpSpPr/>
            <p:nvPr/>
          </p:nvGrpSpPr>
          <p:grpSpPr>
            <a:xfrm>
              <a:off x="3737906" y="2787796"/>
              <a:ext cx="759330" cy="1436335"/>
              <a:chOff x="7784225" y="2854166"/>
              <a:chExt cx="1017459" cy="1924608"/>
            </a:xfrm>
          </p:grpSpPr>
          <p:sp>
            <p:nvSpPr>
              <p:cNvPr id="287" name="Google Shape;3396;p93">
                <a:extLst>
                  <a:ext uri="{FF2B5EF4-FFF2-40B4-BE49-F238E27FC236}">
                    <a16:creationId xmlns:a16="http://schemas.microsoft.com/office/drawing/2014/main" id="{021EA4BD-EFDA-494E-86CD-CF1CCAB554D8}"/>
                  </a:ext>
                </a:extLst>
              </p:cNvPr>
              <p:cNvSpPr/>
              <p:nvPr/>
            </p:nvSpPr>
            <p:spPr>
              <a:xfrm>
                <a:off x="8281309" y="4441221"/>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8" name="Google Shape;3397;p93">
                <a:extLst>
                  <a:ext uri="{FF2B5EF4-FFF2-40B4-BE49-F238E27FC236}">
                    <a16:creationId xmlns:a16="http://schemas.microsoft.com/office/drawing/2014/main" id="{123C91A3-4052-4357-9735-2787CA5E1A11}"/>
                  </a:ext>
                </a:extLst>
              </p:cNvPr>
              <p:cNvSpPr/>
              <p:nvPr/>
            </p:nvSpPr>
            <p:spPr>
              <a:xfrm>
                <a:off x="8266881" y="4287282"/>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9" name="Google Shape;3398;p93">
                <a:extLst>
                  <a:ext uri="{FF2B5EF4-FFF2-40B4-BE49-F238E27FC236}">
                    <a16:creationId xmlns:a16="http://schemas.microsoft.com/office/drawing/2014/main" id="{B9CC80EF-CD14-476B-AE00-51BA16123CF9}"/>
                  </a:ext>
                </a:extLst>
              </p:cNvPr>
              <p:cNvSpPr/>
              <p:nvPr/>
            </p:nvSpPr>
            <p:spPr>
              <a:xfrm>
                <a:off x="8113733" y="2856936"/>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0" name="Google Shape;3399;p93">
                <a:extLst>
                  <a:ext uri="{FF2B5EF4-FFF2-40B4-BE49-F238E27FC236}">
                    <a16:creationId xmlns:a16="http://schemas.microsoft.com/office/drawing/2014/main" id="{58EFCED6-0EF2-49F3-B5AD-ECEB260A59E2}"/>
                  </a:ext>
                </a:extLst>
              </p:cNvPr>
              <p:cNvSpPr/>
              <p:nvPr/>
            </p:nvSpPr>
            <p:spPr>
              <a:xfrm>
                <a:off x="7795436" y="3010875"/>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1" name="Google Shape;3400;p93">
                <a:extLst>
                  <a:ext uri="{FF2B5EF4-FFF2-40B4-BE49-F238E27FC236}">
                    <a16:creationId xmlns:a16="http://schemas.microsoft.com/office/drawing/2014/main" id="{73171D5D-BC3E-44E5-80AD-D14A34D052FE}"/>
                  </a:ext>
                </a:extLst>
              </p:cNvPr>
              <p:cNvSpPr/>
              <p:nvPr/>
            </p:nvSpPr>
            <p:spPr>
              <a:xfrm>
                <a:off x="8314967" y="2854166"/>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2" name="Google Shape;3401;p93">
                <a:extLst>
                  <a:ext uri="{FF2B5EF4-FFF2-40B4-BE49-F238E27FC236}">
                    <a16:creationId xmlns:a16="http://schemas.microsoft.com/office/drawing/2014/main" id="{E6D4FDA8-94F9-4A38-A419-EBC44074A754}"/>
                  </a:ext>
                </a:extLst>
              </p:cNvPr>
              <p:cNvSpPr/>
              <p:nvPr/>
            </p:nvSpPr>
            <p:spPr>
              <a:xfrm>
                <a:off x="7784225" y="3353229"/>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3" name="Google Shape;3402;p93">
                <a:extLst>
                  <a:ext uri="{FF2B5EF4-FFF2-40B4-BE49-F238E27FC236}">
                    <a16:creationId xmlns:a16="http://schemas.microsoft.com/office/drawing/2014/main" id="{AC2B919E-22F0-4860-8915-5FE4AE1B871C}"/>
                  </a:ext>
                </a:extLst>
              </p:cNvPr>
              <p:cNvSpPr/>
              <p:nvPr/>
            </p:nvSpPr>
            <p:spPr>
              <a:xfrm>
                <a:off x="7934155" y="2898613"/>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4" name="Google Shape;3403;p93">
                <a:extLst>
                  <a:ext uri="{FF2B5EF4-FFF2-40B4-BE49-F238E27FC236}">
                    <a16:creationId xmlns:a16="http://schemas.microsoft.com/office/drawing/2014/main" id="{E2195A7A-9066-4490-A59B-8A04BDF359DC}"/>
                  </a:ext>
                </a:extLst>
              </p:cNvPr>
              <p:cNvSpPr/>
              <p:nvPr/>
            </p:nvSpPr>
            <p:spPr>
              <a:xfrm>
                <a:off x="8355061" y="3649870"/>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5" name="Google Shape;3404;p93">
                <a:extLst>
                  <a:ext uri="{FF2B5EF4-FFF2-40B4-BE49-F238E27FC236}">
                    <a16:creationId xmlns:a16="http://schemas.microsoft.com/office/drawing/2014/main" id="{5B1665E8-3AE6-4634-9E8B-D3431D198F63}"/>
                  </a:ext>
                </a:extLst>
              </p:cNvPr>
              <p:cNvSpPr/>
              <p:nvPr/>
            </p:nvSpPr>
            <p:spPr>
              <a:xfrm>
                <a:off x="8375925" y="4021081"/>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6" name="Google Shape;3405;p93">
                <a:extLst>
                  <a:ext uri="{FF2B5EF4-FFF2-40B4-BE49-F238E27FC236}">
                    <a16:creationId xmlns:a16="http://schemas.microsoft.com/office/drawing/2014/main" id="{739DF0C4-ECAD-4208-813D-2CFFC64B391B}"/>
                  </a:ext>
                </a:extLst>
              </p:cNvPr>
              <p:cNvSpPr/>
              <p:nvPr/>
            </p:nvSpPr>
            <p:spPr>
              <a:xfrm>
                <a:off x="8324595" y="3071016"/>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7" name="Google Shape;3406;p93">
                <a:extLst>
                  <a:ext uri="{FF2B5EF4-FFF2-40B4-BE49-F238E27FC236}">
                    <a16:creationId xmlns:a16="http://schemas.microsoft.com/office/drawing/2014/main" id="{39E4B249-3CB0-4DB9-866D-62081EB39D7D}"/>
                  </a:ext>
                </a:extLst>
              </p:cNvPr>
              <p:cNvSpPr/>
              <p:nvPr/>
            </p:nvSpPr>
            <p:spPr>
              <a:xfrm>
                <a:off x="8339023" y="3346001"/>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8" name="Google Shape;3407;p93">
                <a:extLst>
                  <a:ext uri="{FF2B5EF4-FFF2-40B4-BE49-F238E27FC236}">
                    <a16:creationId xmlns:a16="http://schemas.microsoft.com/office/drawing/2014/main" id="{20B643E8-0370-47AC-A460-1195532736FA}"/>
                  </a:ext>
                </a:extLst>
              </p:cNvPr>
              <p:cNvSpPr/>
              <p:nvPr/>
            </p:nvSpPr>
            <p:spPr>
              <a:xfrm>
                <a:off x="8388745" y="4287282"/>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9" name="Google Shape;3408;p93">
                <a:extLst>
                  <a:ext uri="{FF2B5EF4-FFF2-40B4-BE49-F238E27FC236}">
                    <a16:creationId xmlns:a16="http://schemas.microsoft.com/office/drawing/2014/main" id="{919A8264-4ECB-4F9E-8F02-2B8FB576ABBC}"/>
                  </a:ext>
                </a:extLst>
              </p:cNvPr>
              <p:cNvSpPr/>
              <p:nvPr/>
            </p:nvSpPr>
            <p:spPr>
              <a:xfrm>
                <a:off x="7975831" y="4187048"/>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0" name="Google Shape;3409;p93">
                <a:extLst>
                  <a:ext uri="{FF2B5EF4-FFF2-40B4-BE49-F238E27FC236}">
                    <a16:creationId xmlns:a16="http://schemas.microsoft.com/office/drawing/2014/main" id="{9023330C-8ECA-4E4C-8135-C6AE0E807E2B}"/>
                  </a:ext>
                </a:extLst>
              </p:cNvPr>
              <p:cNvSpPr/>
              <p:nvPr/>
            </p:nvSpPr>
            <p:spPr>
              <a:xfrm>
                <a:off x="7805855" y="3721221"/>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1" name="Google Shape;3410;p93">
                <a:extLst>
                  <a:ext uri="{FF2B5EF4-FFF2-40B4-BE49-F238E27FC236}">
                    <a16:creationId xmlns:a16="http://schemas.microsoft.com/office/drawing/2014/main" id="{4486F9B8-EA54-42FF-B35E-A553C2B65463}"/>
                  </a:ext>
                </a:extLst>
              </p:cNvPr>
              <p:cNvSpPr/>
              <p:nvPr/>
            </p:nvSpPr>
            <p:spPr>
              <a:xfrm>
                <a:off x="8426412" y="2915468"/>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2" name="Google Shape;3411;p93">
                <a:extLst>
                  <a:ext uri="{FF2B5EF4-FFF2-40B4-BE49-F238E27FC236}">
                    <a16:creationId xmlns:a16="http://schemas.microsoft.com/office/drawing/2014/main" id="{6267348A-DE6D-4296-A778-F9D4EE542256}"/>
                  </a:ext>
                </a:extLst>
              </p:cNvPr>
              <p:cNvSpPr/>
              <p:nvPr/>
            </p:nvSpPr>
            <p:spPr>
              <a:xfrm>
                <a:off x="8355878" y="2854536"/>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3" name="Google Shape;3412;p93">
                <a:extLst>
                  <a:ext uri="{FF2B5EF4-FFF2-40B4-BE49-F238E27FC236}">
                    <a16:creationId xmlns:a16="http://schemas.microsoft.com/office/drawing/2014/main" id="{7CC809BA-7689-4C63-B42F-62832B994755}"/>
                  </a:ext>
                </a:extLst>
              </p:cNvPr>
              <p:cNvSpPr/>
              <p:nvPr/>
            </p:nvSpPr>
            <p:spPr>
              <a:xfrm>
                <a:off x="8449677" y="3710802"/>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4" name="Google Shape;3413;p93">
                <a:extLst>
                  <a:ext uri="{FF2B5EF4-FFF2-40B4-BE49-F238E27FC236}">
                    <a16:creationId xmlns:a16="http://schemas.microsoft.com/office/drawing/2014/main" id="{E85B1ED9-42DA-48A9-8B96-3116820A1187}"/>
                  </a:ext>
                </a:extLst>
              </p:cNvPr>
              <p:cNvSpPr/>
              <p:nvPr/>
            </p:nvSpPr>
            <p:spPr>
              <a:xfrm>
                <a:off x="8484152" y="3106283"/>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5" name="Google Shape;3414;p93">
                <a:extLst>
                  <a:ext uri="{FF2B5EF4-FFF2-40B4-BE49-F238E27FC236}">
                    <a16:creationId xmlns:a16="http://schemas.microsoft.com/office/drawing/2014/main" id="{E8B4916F-0A12-4F8A-A701-268BA77EF16F}"/>
                  </a:ext>
                </a:extLst>
              </p:cNvPr>
              <p:cNvSpPr/>
              <p:nvPr/>
            </p:nvSpPr>
            <p:spPr>
              <a:xfrm>
                <a:off x="8411192" y="4090849"/>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6" name="Google Shape;3415;p93">
                <a:extLst>
                  <a:ext uri="{FF2B5EF4-FFF2-40B4-BE49-F238E27FC236}">
                    <a16:creationId xmlns:a16="http://schemas.microsoft.com/office/drawing/2014/main" id="{284BC053-D178-4F21-A3F6-B2974544227C}"/>
                  </a:ext>
                </a:extLst>
              </p:cNvPr>
              <p:cNvSpPr/>
              <p:nvPr/>
            </p:nvSpPr>
            <p:spPr>
              <a:xfrm>
                <a:off x="8496972" y="3434208"/>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7" name="Google Shape;3416;p93">
                <a:extLst>
                  <a:ext uri="{FF2B5EF4-FFF2-40B4-BE49-F238E27FC236}">
                    <a16:creationId xmlns:a16="http://schemas.microsoft.com/office/drawing/2014/main" id="{57F619CD-025B-44BC-A37E-78B00F7E9726}"/>
                  </a:ext>
                </a:extLst>
              </p:cNvPr>
              <p:cNvSpPr/>
              <p:nvPr/>
            </p:nvSpPr>
            <p:spPr>
              <a:xfrm>
                <a:off x="8328604" y="3729240"/>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8" name="Google Shape;3417;p93">
                <a:extLst>
                  <a:ext uri="{FF2B5EF4-FFF2-40B4-BE49-F238E27FC236}">
                    <a16:creationId xmlns:a16="http://schemas.microsoft.com/office/drawing/2014/main" id="{04BA1371-8CE9-4C2A-8CA5-EF3756CA28F1}"/>
                  </a:ext>
                </a:extLst>
              </p:cNvPr>
              <p:cNvSpPr/>
              <p:nvPr/>
            </p:nvSpPr>
            <p:spPr>
              <a:xfrm>
                <a:off x="8311775" y="3427798"/>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9" name="Google Shape;3418;p93">
                <a:extLst>
                  <a:ext uri="{FF2B5EF4-FFF2-40B4-BE49-F238E27FC236}">
                    <a16:creationId xmlns:a16="http://schemas.microsoft.com/office/drawing/2014/main" id="{0ADFC19E-3F51-4078-BB39-FF27D3A78D86}"/>
                  </a:ext>
                </a:extLst>
              </p:cNvPr>
              <p:cNvSpPr/>
              <p:nvPr/>
            </p:nvSpPr>
            <p:spPr>
              <a:xfrm>
                <a:off x="8285318" y="2854984"/>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0" name="Google Shape;3419;p93">
                <a:extLst>
                  <a:ext uri="{FF2B5EF4-FFF2-40B4-BE49-F238E27FC236}">
                    <a16:creationId xmlns:a16="http://schemas.microsoft.com/office/drawing/2014/main" id="{DFA105DC-89F6-4333-873B-8402491B4DD4}"/>
                  </a:ext>
                </a:extLst>
              </p:cNvPr>
              <p:cNvSpPr/>
              <p:nvPr/>
            </p:nvSpPr>
            <p:spPr>
              <a:xfrm>
                <a:off x="8351051" y="4071594"/>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1" name="Google Shape;3420;p93">
                <a:extLst>
                  <a:ext uri="{FF2B5EF4-FFF2-40B4-BE49-F238E27FC236}">
                    <a16:creationId xmlns:a16="http://schemas.microsoft.com/office/drawing/2014/main" id="{C238C48B-71F4-4B0F-92BA-CE6FDD0C0B0C}"/>
                  </a:ext>
                </a:extLst>
              </p:cNvPr>
              <p:cNvSpPr/>
              <p:nvPr/>
            </p:nvSpPr>
            <p:spPr>
              <a:xfrm>
                <a:off x="7918117" y="2994046"/>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2" name="Google Shape;3421;p93">
                <a:extLst>
                  <a:ext uri="{FF2B5EF4-FFF2-40B4-BE49-F238E27FC236}">
                    <a16:creationId xmlns:a16="http://schemas.microsoft.com/office/drawing/2014/main" id="{7378873E-4CFB-459C-AB0D-3DE19854DFA5}"/>
                  </a:ext>
                </a:extLst>
              </p:cNvPr>
              <p:cNvSpPr/>
              <p:nvPr/>
            </p:nvSpPr>
            <p:spPr>
              <a:xfrm>
                <a:off x="8310984" y="3411760"/>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3" name="Google Shape;3422;p93">
                <a:extLst>
                  <a:ext uri="{FF2B5EF4-FFF2-40B4-BE49-F238E27FC236}">
                    <a16:creationId xmlns:a16="http://schemas.microsoft.com/office/drawing/2014/main" id="{C90ECDC0-BDC3-4CBC-92BB-CD2F06E4CD38}"/>
                  </a:ext>
                </a:extLst>
              </p:cNvPr>
              <p:cNvSpPr/>
              <p:nvPr/>
            </p:nvSpPr>
            <p:spPr>
              <a:xfrm>
                <a:off x="7792217" y="3316353"/>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4" name="Google Shape;3423;p93">
                <a:extLst>
                  <a:ext uri="{FF2B5EF4-FFF2-40B4-BE49-F238E27FC236}">
                    <a16:creationId xmlns:a16="http://schemas.microsoft.com/office/drawing/2014/main" id="{397C44B6-F499-4D26-896E-1C2082609ED2}"/>
                  </a:ext>
                </a:extLst>
              </p:cNvPr>
              <p:cNvSpPr/>
              <p:nvPr/>
            </p:nvSpPr>
            <p:spPr>
              <a:xfrm>
                <a:off x="8328604" y="3732458"/>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5" name="Google Shape;3424;p93">
                <a:extLst>
                  <a:ext uri="{FF2B5EF4-FFF2-40B4-BE49-F238E27FC236}">
                    <a16:creationId xmlns:a16="http://schemas.microsoft.com/office/drawing/2014/main" id="{99C6692E-A0E7-4422-BC1B-B23242E14975}"/>
                  </a:ext>
                </a:extLst>
              </p:cNvPr>
              <p:cNvSpPr/>
              <p:nvPr/>
            </p:nvSpPr>
            <p:spPr>
              <a:xfrm>
                <a:off x="7801054" y="3673926"/>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6" name="Google Shape;3425;p93">
                <a:extLst>
                  <a:ext uri="{FF2B5EF4-FFF2-40B4-BE49-F238E27FC236}">
                    <a16:creationId xmlns:a16="http://schemas.microsoft.com/office/drawing/2014/main" id="{129201F7-6DD8-4F62-9B5B-A1699C519877}"/>
                  </a:ext>
                </a:extLst>
              </p:cNvPr>
              <p:cNvSpPr/>
              <p:nvPr/>
            </p:nvSpPr>
            <p:spPr>
              <a:xfrm>
                <a:off x="8349469" y="4053973"/>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7" name="Google Shape;3426;p93">
                <a:extLst>
                  <a:ext uri="{FF2B5EF4-FFF2-40B4-BE49-F238E27FC236}">
                    <a16:creationId xmlns:a16="http://schemas.microsoft.com/office/drawing/2014/main" id="{8A073978-A576-4F2E-ABC7-6442085BC0A6}"/>
                  </a:ext>
                </a:extLst>
              </p:cNvPr>
              <p:cNvSpPr/>
              <p:nvPr/>
            </p:nvSpPr>
            <p:spPr>
              <a:xfrm>
                <a:off x="7930937" y="4126116"/>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8" name="Google Shape;3427;p93">
                <a:extLst>
                  <a:ext uri="{FF2B5EF4-FFF2-40B4-BE49-F238E27FC236}">
                    <a16:creationId xmlns:a16="http://schemas.microsoft.com/office/drawing/2014/main" id="{1EAC6C72-3858-4F3F-868D-0B76B36D15D0}"/>
                  </a:ext>
                </a:extLst>
              </p:cNvPr>
              <p:cNvSpPr/>
              <p:nvPr/>
            </p:nvSpPr>
            <p:spPr>
              <a:xfrm>
                <a:off x="8365480" y="4298493"/>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9" name="Google Shape;3428;p93">
                <a:extLst>
                  <a:ext uri="{FF2B5EF4-FFF2-40B4-BE49-F238E27FC236}">
                    <a16:creationId xmlns:a16="http://schemas.microsoft.com/office/drawing/2014/main" id="{C5A9C4C1-3767-49FE-9AA7-D6DE0EEB0604}"/>
                  </a:ext>
                </a:extLst>
              </p:cNvPr>
              <p:cNvSpPr/>
              <p:nvPr/>
            </p:nvSpPr>
            <p:spPr>
              <a:xfrm>
                <a:off x="8089677" y="2890620"/>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0" name="Google Shape;3429;p93">
                <a:extLst>
                  <a:ext uri="{FF2B5EF4-FFF2-40B4-BE49-F238E27FC236}">
                    <a16:creationId xmlns:a16="http://schemas.microsoft.com/office/drawing/2014/main" id="{9F59EB36-778F-4C98-B190-71FEA13D8B04}"/>
                  </a:ext>
                </a:extLst>
              </p:cNvPr>
              <p:cNvSpPr/>
              <p:nvPr/>
            </p:nvSpPr>
            <p:spPr>
              <a:xfrm>
                <a:off x="8297347" y="3164814"/>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1" name="Google Shape;3430;p93">
                <a:extLst>
                  <a:ext uri="{FF2B5EF4-FFF2-40B4-BE49-F238E27FC236}">
                    <a16:creationId xmlns:a16="http://schemas.microsoft.com/office/drawing/2014/main" id="{E248BD40-BD7E-4F5D-BFBB-0AEDB46C380C}"/>
                  </a:ext>
                </a:extLst>
              </p:cNvPr>
              <p:cNvSpPr/>
              <p:nvPr/>
            </p:nvSpPr>
            <p:spPr>
              <a:xfrm>
                <a:off x="8323803" y="3037332"/>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2" name="Google Shape;3431;p93">
                <a:extLst>
                  <a:ext uri="{FF2B5EF4-FFF2-40B4-BE49-F238E27FC236}">
                    <a16:creationId xmlns:a16="http://schemas.microsoft.com/office/drawing/2014/main" id="{351D199E-86FB-4925-BC36-60E4848AD719}"/>
                  </a:ext>
                </a:extLst>
              </p:cNvPr>
              <p:cNvSpPr/>
              <p:nvPr/>
            </p:nvSpPr>
            <p:spPr>
              <a:xfrm>
                <a:off x="8416810" y="2900222"/>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3" name="Google Shape;3432;p93">
                <a:extLst>
                  <a:ext uri="{FF2B5EF4-FFF2-40B4-BE49-F238E27FC236}">
                    <a16:creationId xmlns:a16="http://schemas.microsoft.com/office/drawing/2014/main" id="{503A46B1-A5E1-49E8-8BE6-A7AABC99FCDC}"/>
                  </a:ext>
                </a:extLst>
              </p:cNvPr>
              <p:cNvSpPr/>
              <p:nvPr/>
            </p:nvSpPr>
            <p:spPr>
              <a:xfrm>
                <a:off x="8296291" y="3143976"/>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4" name="Google Shape;3433;p93">
                <a:extLst>
                  <a:ext uri="{FF2B5EF4-FFF2-40B4-BE49-F238E27FC236}">
                    <a16:creationId xmlns:a16="http://schemas.microsoft.com/office/drawing/2014/main" id="{F9F70FBF-1A41-4C0E-94D8-0FA1C3FF08EB}"/>
                  </a:ext>
                </a:extLst>
              </p:cNvPr>
              <p:cNvSpPr/>
              <p:nvPr/>
            </p:nvSpPr>
            <p:spPr>
              <a:xfrm>
                <a:off x="8337440" y="3310735"/>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5" name="Google Shape;3434;p93">
                <a:extLst>
                  <a:ext uri="{FF2B5EF4-FFF2-40B4-BE49-F238E27FC236}">
                    <a16:creationId xmlns:a16="http://schemas.microsoft.com/office/drawing/2014/main" id="{5BED9890-D650-4DC4-8D6E-27346C264253}"/>
                  </a:ext>
                </a:extLst>
              </p:cNvPr>
              <p:cNvSpPr/>
              <p:nvPr/>
            </p:nvSpPr>
            <p:spPr>
              <a:xfrm>
                <a:off x="8478534" y="3076608"/>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6" name="Google Shape;3435;p93">
                <a:extLst>
                  <a:ext uri="{FF2B5EF4-FFF2-40B4-BE49-F238E27FC236}">
                    <a16:creationId xmlns:a16="http://schemas.microsoft.com/office/drawing/2014/main" id="{8886F79D-5752-4D9B-BD13-1B793CB5CD69}"/>
                  </a:ext>
                </a:extLst>
              </p:cNvPr>
              <p:cNvSpPr/>
              <p:nvPr/>
            </p:nvSpPr>
            <p:spPr>
              <a:xfrm>
                <a:off x="8320585" y="3413343"/>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7" name="Google Shape;3436;p93">
                <a:extLst>
                  <a:ext uri="{FF2B5EF4-FFF2-40B4-BE49-F238E27FC236}">
                    <a16:creationId xmlns:a16="http://schemas.microsoft.com/office/drawing/2014/main" id="{DE8F2043-32D2-4390-B74B-DADE92C9A6B5}"/>
                  </a:ext>
                </a:extLst>
              </p:cNvPr>
              <p:cNvSpPr/>
              <p:nvPr/>
            </p:nvSpPr>
            <p:spPr>
              <a:xfrm>
                <a:off x="8319794" y="3419779"/>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8" name="Google Shape;3437;p93">
                <a:extLst>
                  <a:ext uri="{FF2B5EF4-FFF2-40B4-BE49-F238E27FC236}">
                    <a16:creationId xmlns:a16="http://schemas.microsoft.com/office/drawing/2014/main" id="{A68F583F-D60C-4856-828E-C809A8CD1081}"/>
                  </a:ext>
                </a:extLst>
              </p:cNvPr>
              <p:cNvSpPr/>
              <p:nvPr/>
            </p:nvSpPr>
            <p:spPr>
              <a:xfrm>
                <a:off x="8326995" y="3721221"/>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9" name="Google Shape;3438;p93">
                <a:extLst>
                  <a:ext uri="{FF2B5EF4-FFF2-40B4-BE49-F238E27FC236}">
                    <a16:creationId xmlns:a16="http://schemas.microsoft.com/office/drawing/2014/main" id="{617FA903-A916-4B28-89ED-9B49B1E0A57D}"/>
                  </a:ext>
                </a:extLst>
              </p:cNvPr>
              <p:cNvSpPr/>
              <p:nvPr/>
            </p:nvSpPr>
            <p:spPr>
              <a:xfrm>
                <a:off x="8354269" y="3620222"/>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0" name="Google Shape;3439;p93">
                <a:extLst>
                  <a:ext uri="{FF2B5EF4-FFF2-40B4-BE49-F238E27FC236}">
                    <a16:creationId xmlns:a16="http://schemas.microsoft.com/office/drawing/2014/main" id="{8C9E8183-080B-4A67-B288-CEF32F1DF35C}"/>
                  </a:ext>
                </a:extLst>
              </p:cNvPr>
              <p:cNvSpPr/>
              <p:nvPr/>
            </p:nvSpPr>
            <p:spPr>
              <a:xfrm>
                <a:off x="8510609" y="3395723"/>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1" name="Google Shape;3440;p93">
                <a:extLst>
                  <a:ext uri="{FF2B5EF4-FFF2-40B4-BE49-F238E27FC236}">
                    <a16:creationId xmlns:a16="http://schemas.microsoft.com/office/drawing/2014/main" id="{57E81EE2-31AC-435E-827B-39B01273B931}"/>
                  </a:ext>
                </a:extLst>
              </p:cNvPr>
              <p:cNvSpPr/>
              <p:nvPr/>
            </p:nvSpPr>
            <p:spPr>
              <a:xfrm>
                <a:off x="8327813" y="3706001"/>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2" name="Google Shape;3441;p93">
                <a:extLst>
                  <a:ext uri="{FF2B5EF4-FFF2-40B4-BE49-F238E27FC236}">
                    <a16:creationId xmlns:a16="http://schemas.microsoft.com/office/drawing/2014/main" id="{F916847D-5F29-40B7-94FE-C21922400C66}"/>
                  </a:ext>
                </a:extLst>
              </p:cNvPr>
              <p:cNvSpPr/>
              <p:nvPr/>
            </p:nvSpPr>
            <p:spPr>
              <a:xfrm>
                <a:off x="8344641" y="4068402"/>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3" name="Google Shape;3442;p93">
                <a:extLst>
                  <a:ext uri="{FF2B5EF4-FFF2-40B4-BE49-F238E27FC236}">
                    <a16:creationId xmlns:a16="http://schemas.microsoft.com/office/drawing/2014/main" id="{C2B56567-3D71-4927-AE3C-EFB208ACDD23}"/>
                  </a:ext>
                </a:extLst>
              </p:cNvPr>
              <p:cNvSpPr/>
              <p:nvPr/>
            </p:nvSpPr>
            <p:spPr>
              <a:xfrm>
                <a:off x="8375107" y="3989006"/>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4" name="Google Shape;3443;p93">
                <a:extLst>
                  <a:ext uri="{FF2B5EF4-FFF2-40B4-BE49-F238E27FC236}">
                    <a16:creationId xmlns:a16="http://schemas.microsoft.com/office/drawing/2014/main" id="{09E13A7D-1E85-4B6E-AAF8-116C94EBA8D9}"/>
                  </a:ext>
                </a:extLst>
              </p:cNvPr>
              <p:cNvSpPr/>
              <p:nvPr/>
            </p:nvSpPr>
            <p:spPr>
              <a:xfrm>
                <a:off x="8493780" y="3666699"/>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5" name="Google Shape;3444;p93">
                <a:extLst>
                  <a:ext uri="{FF2B5EF4-FFF2-40B4-BE49-F238E27FC236}">
                    <a16:creationId xmlns:a16="http://schemas.microsoft.com/office/drawing/2014/main" id="{A49AD349-30DD-4693-82D1-2C8BB026529B}"/>
                  </a:ext>
                </a:extLst>
              </p:cNvPr>
              <p:cNvSpPr/>
              <p:nvPr/>
            </p:nvSpPr>
            <p:spPr>
              <a:xfrm>
                <a:off x="8350260" y="4054765"/>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6" name="Google Shape;3445;p93">
                <a:extLst>
                  <a:ext uri="{FF2B5EF4-FFF2-40B4-BE49-F238E27FC236}">
                    <a16:creationId xmlns:a16="http://schemas.microsoft.com/office/drawing/2014/main" id="{81DEBD70-FAC3-4303-A26E-13A4C9761AE2}"/>
                  </a:ext>
                </a:extLst>
              </p:cNvPr>
              <p:cNvSpPr/>
              <p:nvPr/>
            </p:nvSpPr>
            <p:spPr>
              <a:xfrm>
                <a:off x="8347860" y="4065975"/>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7" name="Google Shape;3446;p93">
                <a:extLst>
                  <a:ext uri="{FF2B5EF4-FFF2-40B4-BE49-F238E27FC236}">
                    <a16:creationId xmlns:a16="http://schemas.microsoft.com/office/drawing/2014/main" id="{332EC41B-298D-4E15-B7D7-CA044846C453}"/>
                  </a:ext>
                </a:extLst>
              </p:cNvPr>
              <p:cNvSpPr/>
              <p:nvPr/>
            </p:nvSpPr>
            <p:spPr>
              <a:xfrm>
                <a:off x="8350260" y="4060383"/>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8" name="Google Shape;3447;p93">
                <a:extLst>
                  <a:ext uri="{FF2B5EF4-FFF2-40B4-BE49-F238E27FC236}">
                    <a16:creationId xmlns:a16="http://schemas.microsoft.com/office/drawing/2014/main" id="{8B120310-0981-4AF4-A380-5A96A1172760}"/>
                  </a:ext>
                </a:extLst>
              </p:cNvPr>
              <p:cNvSpPr/>
              <p:nvPr/>
            </p:nvSpPr>
            <p:spPr>
              <a:xfrm>
                <a:off x="8387927" y="4260826"/>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9" name="Google Shape;3448;p93">
                <a:extLst>
                  <a:ext uri="{FF2B5EF4-FFF2-40B4-BE49-F238E27FC236}">
                    <a16:creationId xmlns:a16="http://schemas.microsoft.com/office/drawing/2014/main" id="{5488AFB4-A5FF-40E4-9B89-177592EFAB3C}"/>
                  </a:ext>
                </a:extLst>
              </p:cNvPr>
              <p:cNvSpPr/>
              <p:nvPr/>
            </p:nvSpPr>
            <p:spPr>
              <a:xfrm>
                <a:off x="8444058" y="4013062"/>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0" name="Google Shape;3449;p93">
                <a:extLst>
                  <a:ext uri="{FF2B5EF4-FFF2-40B4-BE49-F238E27FC236}">
                    <a16:creationId xmlns:a16="http://schemas.microsoft.com/office/drawing/2014/main" id="{144D2E04-D23C-475B-9922-8F8A6C1AF1BF}"/>
                  </a:ext>
                </a:extLst>
              </p:cNvPr>
              <p:cNvSpPr/>
              <p:nvPr/>
            </p:nvSpPr>
            <p:spPr>
              <a:xfrm>
                <a:off x="8373709" y="4278446"/>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34" name="Google Shape;3450;p93">
              <a:extLst>
                <a:ext uri="{FF2B5EF4-FFF2-40B4-BE49-F238E27FC236}">
                  <a16:creationId xmlns:a16="http://schemas.microsoft.com/office/drawing/2014/main" id="{43196E72-E0E5-483A-9338-215499863B41}"/>
                </a:ext>
              </a:extLst>
            </p:cNvPr>
            <p:cNvGrpSpPr/>
            <p:nvPr/>
          </p:nvGrpSpPr>
          <p:grpSpPr>
            <a:xfrm>
              <a:off x="729721" y="2324824"/>
              <a:ext cx="4162797" cy="2461464"/>
              <a:chOff x="729721" y="2324824"/>
              <a:chExt cx="4162797" cy="2461464"/>
            </a:xfrm>
          </p:grpSpPr>
          <p:grpSp>
            <p:nvGrpSpPr>
              <p:cNvPr id="135" name="Google Shape;3451;p93">
                <a:extLst>
                  <a:ext uri="{FF2B5EF4-FFF2-40B4-BE49-F238E27FC236}">
                    <a16:creationId xmlns:a16="http://schemas.microsoft.com/office/drawing/2014/main" id="{B0953479-846D-4047-AEA3-0A894F45EA58}"/>
                  </a:ext>
                </a:extLst>
              </p:cNvPr>
              <p:cNvGrpSpPr/>
              <p:nvPr/>
            </p:nvGrpSpPr>
            <p:grpSpPr>
              <a:xfrm>
                <a:off x="1091070" y="2324824"/>
                <a:ext cx="1534672" cy="1777196"/>
                <a:chOff x="5293245" y="6083019"/>
                <a:chExt cx="1941885" cy="2248761"/>
              </a:xfrm>
            </p:grpSpPr>
            <p:sp>
              <p:nvSpPr>
                <p:cNvPr id="174" name="Google Shape;3452;p93">
                  <a:extLst>
                    <a:ext uri="{FF2B5EF4-FFF2-40B4-BE49-F238E27FC236}">
                      <a16:creationId xmlns:a16="http://schemas.microsoft.com/office/drawing/2014/main" id="{6ABE5FC5-AB06-4862-9B82-1F70A0E6882A}"/>
                    </a:ext>
                  </a:extLst>
                </p:cNvPr>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5" name="Google Shape;3453;p93">
                  <a:extLst>
                    <a:ext uri="{FF2B5EF4-FFF2-40B4-BE49-F238E27FC236}">
                      <a16:creationId xmlns:a16="http://schemas.microsoft.com/office/drawing/2014/main" id="{54E930EE-6C9D-4B0C-9BE7-21D75A01EB3A}"/>
                    </a:ext>
                  </a:extLst>
                </p:cNvPr>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6" name="Google Shape;3454;p93">
                  <a:extLst>
                    <a:ext uri="{FF2B5EF4-FFF2-40B4-BE49-F238E27FC236}">
                      <a16:creationId xmlns:a16="http://schemas.microsoft.com/office/drawing/2014/main" id="{6F170759-69BF-4194-8B44-41745EE9D05A}"/>
                    </a:ext>
                  </a:extLst>
                </p:cNvPr>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7" name="Google Shape;3455;p93">
                  <a:extLst>
                    <a:ext uri="{FF2B5EF4-FFF2-40B4-BE49-F238E27FC236}">
                      <a16:creationId xmlns:a16="http://schemas.microsoft.com/office/drawing/2014/main" id="{624E6D9B-EFC1-4C3F-AA08-F6B2C2508F9B}"/>
                    </a:ext>
                  </a:extLst>
                </p:cNvPr>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8" name="Google Shape;3456;p93">
                  <a:extLst>
                    <a:ext uri="{FF2B5EF4-FFF2-40B4-BE49-F238E27FC236}">
                      <a16:creationId xmlns:a16="http://schemas.microsoft.com/office/drawing/2014/main" id="{DC444594-42F1-47F1-98D9-29B78B1FE387}"/>
                    </a:ext>
                  </a:extLst>
                </p:cNvPr>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9" name="Google Shape;3457;p93">
                  <a:extLst>
                    <a:ext uri="{FF2B5EF4-FFF2-40B4-BE49-F238E27FC236}">
                      <a16:creationId xmlns:a16="http://schemas.microsoft.com/office/drawing/2014/main" id="{90D456AA-FAAD-4D97-9B91-A5C817BF7912}"/>
                    </a:ext>
                  </a:extLst>
                </p:cNvPr>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0" name="Google Shape;3458;p93">
                  <a:extLst>
                    <a:ext uri="{FF2B5EF4-FFF2-40B4-BE49-F238E27FC236}">
                      <a16:creationId xmlns:a16="http://schemas.microsoft.com/office/drawing/2014/main" id="{79A89A06-CEC5-4DA3-AB9C-223ED38BED35}"/>
                    </a:ext>
                  </a:extLst>
                </p:cNvPr>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1" name="Google Shape;3459;p93">
                  <a:extLst>
                    <a:ext uri="{FF2B5EF4-FFF2-40B4-BE49-F238E27FC236}">
                      <a16:creationId xmlns:a16="http://schemas.microsoft.com/office/drawing/2014/main" id="{6B9AA4AF-BFC1-406C-A83E-C3FD74DB0C07}"/>
                    </a:ext>
                  </a:extLst>
                </p:cNvPr>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2" name="Google Shape;3460;p93">
                  <a:extLst>
                    <a:ext uri="{FF2B5EF4-FFF2-40B4-BE49-F238E27FC236}">
                      <a16:creationId xmlns:a16="http://schemas.microsoft.com/office/drawing/2014/main" id="{3101F86B-89C5-43DA-AF08-9F9591747E52}"/>
                    </a:ext>
                  </a:extLst>
                </p:cNvPr>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3" name="Google Shape;3461;p93">
                  <a:extLst>
                    <a:ext uri="{FF2B5EF4-FFF2-40B4-BE49-F238E27FC236}">
                      <a16:creationId xmlns:a16="http://schemas.microsoft.com/office/drawing/2014/main" id="{DFD26AFD-5466-4E77-B2BE-070D8CDCB7E0}"/>
                    </a:ext>
                  </a:extLst>
                </p:cNvPr>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4" name="Google Shape;3462;p93">
                  <a:extLst>
                    <a:ext uri="{FF2B5EF4-FFF2-40B4-BE49-F238E27FC236}">
                      <a16:creationId xmlns:a16="http://schemas.microsoft.com/office/drawing/2014/main" id="{C54CDFB3-9107-4D62-9190-E44BA67DDDF8}"/>
                    </a:ext>
                  </a:extLst>
                </p:cNvPr>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5" name="Google Shape;3463;p93">
                  <a:extLst>
                    <a:ext uri="{FF2B5EF4-FFF2-40B4-BE49-F238E27FC236}">
                      <a16:creationId xmlns:a16="http://schemas.microsoft.com/office/drawing/2014/main" id="{534F5FD6-1974-4C39-9F19-5C29FBE039C1}"/>
                    </a:ext>
                  </a:extLst>
                </p:cNvPr>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6" name="Google Shape;3464;p93">
                  <a:extLst>
                    <a:ext uri="{FF2B5EF4-FFF2-40B4-BE49-F238E27FC236}">
                      <a16:creationId xmlns:a16="http://schemas.microsoft.com/office/drawing/2014/main" id="{E002E5AD-5CC4-4C87-A83C-915FF2B86F26}"/>
                    </a:ext>
                  </a:extLst>
                </p:cNvPr>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7" name="Google Shape;3465;p93">
                  <a:extLst>
                    <a:ext uri="{FF2B5EF4-FFF2-40B4-BE49-F238E27FC236}">
                      <a16:creationId xmlns:a16="http://schemas.microsoft.com/office/drawing/2014/main" id="{A61736C4-E80C-4ADF-A930-7A94B29C6F85}"/>
                    </a:ext>
                  </a:extLst>
                </p:cNvPr>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8" name="Google Shape;3466;p93">
                  <a:extLst>
                    <a:ext uri="{FF2B5EF4-FFF2-40B4-BE49-F238E27FC236}">
                      <a16:creationId xmlns:a16="http://schemas.microsoft.com/office/drawing/2014/main" id="{1D35F779-9152-4DAC-8320-38FC41596607}"/>
                    </a:ext>
                  </a:extLst>
                </p:cNvPr>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9" name="Google Shape;3467;p93">
                  <a:extLst>
                    <a:ext uri="{FF2B5EF4-FFF2-40B4-BE49-F238E27FC236}">
                      <a16:creationId xmlns:a16="http://schemas.microsoft.com/office/drawing/2014/main" id="{1A9566AD-32DD-40E3-AD2B-CF915CBB4380}"/>
                    </a:ext>
                  </a:extLst>
                </p:cNvPr>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0" name="Google Shape;3468;p93">
                  <a:extLst>
                    <a:ext uri="{FF2B5EF4-FFF2-40B4-BE49-F238E27FC236}">
                      <a16:creationId xmlns:a16="http://schemas.microsoft.com/office/drawing/2014/main" id="{AF7B9570-F526-438C-94B0-487281C4D42D}"/>
                    </a:ext>
                  </a:extLst>
                </p:cNvPr>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1" name="Google Shape;3469;p93">
                  <a:extLst>
                    <a:ext uri="{FF2B5EF4-FFF2-40B4-BE49-F238E27FC236}">
                      <a16:creationId xmlns:a16="http://schemas.microsoft.com/office/drawing/2014/main" id="{7AA3DF2A-6AC4-4F47-ACA4-E492816E1874}"/>
                    </a:ext>
                  </a:extLst>
                </p:cNvPr>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2" name="Google Shape;3470;p93">
                  <a:extLst>
                    <a:ext uri="{FF2B5EF4-FFF2-40B4-BE49-F238E27FC236}">
                      <a16:creationId xmlns:a16="http://schemas.microsoft.com/office/drawing/2014/main" id="{C23BAD0A-A2CC-4335-9DCD-CF82BEE9FB75}"/>
                    </a:ext>
                  </a:extLst>
                </p:cNvPr>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3" name="Google Shape;3471;p93">
                  <a:extLst>
                    <a:ext uri="{FF2B5EF4-FFF2-40B4-BE49-F238E27FC236}">
                      <a16:creationId xmlns:a16="http://schemas.microsoft.com/office/drawing/2014/main" id="{6C1465C8-7737-4BB8-85ED-1BC767AF24B0}"/>
                    </a:ext>
                  </a:extLst>
                </p:cNvPr>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4" name="Google Shape;3472;p93">
                  <a:extLst>
                    <a:ext uri="{FF2B5EF4-FFF2-40B4-BE49-F238E27FC236}">
                      <a16:creationId xmlns:a16="http://schemas.microsoft.com/office/drawing/2014/main" id="{61B917EB-6E3F-4CCC-BA11-5F652121A356}"/>
                    </a:ext>
                  </a:extLst>
                </p:cNvPr>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5" name="Google Shape;3473;p93">
                  <a:extLst>
                    <a:ext uri="{FF2B5EF4-FFF2-40B4-BE49-F238E27FC236}">
                      <a16:creationId xmlns:a16="http://schemas.microsoft.com/office/drawing/2014/main" id="{860E963C-B512-4A4A-8412-C2668744D405}"/>
                    </a:ext>
                  </a:extLst>
                </p:cNvPr>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6" name="Google Shape;3474;p93">
                  <a:extLst>
                    <a:ext uri="{FF2B5EF4-FFF2-40B4-BE49-F238E27FC236}">
                      <a16:creationId xmlns:a16="http://schemas.microsoft.com/office/drawing/2014/main" id="{90D9C976-7A63-4B4C-969C-B20EE61616F5}"/>
                    </a:ext>
                  </a:extLst>
                </p:cNvPr>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7" name="Google Shape;3475;p93">
                  <a:extLst>
                    <a:ext uri="{FF2B5EF4-FFF2-40B4-BE49-F238E27FC236}">
                      <a16:creationId xmlns:a16="http://schemas.microsoft.com/office/drawing/2014/main" id="{BDA3EA7F-B695-42EA-9F79-261C7806BDE9}"/>
                    </a:ext>
                  </a:extLst>
                </p:cNvPr>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8" name="Google Shape;3476;p93">
                  <a:extLst>
                    <a:ext uri="{FF2B5EF4-FFF2-40B4-BE49-F238E27FC236}">
                      <a16:creationId xmlns:a16="http://schemas.microsoft.com/office/drawing/2014/main" id="{D056AE5B-327D-49E0-A2C1-1798CE751415}"/>
                    </a:ext>
                  </a:extLst>
                </p:cNvPr>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9" name="Google Shape;3477;p93">
                  <a:extLst>
                    <a:ext uri="{FF2B5EF4-FFF2-40B4-BE49-F238E27FC236}">
                      <a16:creationId xmlns:a16="http://schemas.microsoft.com/office/drawing/2014/main" id="{E3B98B0F-6731-4D4C-A57A-1EC1614031E6}"/>
                    </a:ext>
                  </a:extLst>
                </p:cNvPr>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0" name="Google Shape;3478;p93">
                  <a:extLst>
                    <a:ext uri="{FF2B5EF4-FFF2-40B4-BE49-F238E27FC236}">
                      <a16:creationId xmlns:a16="http://schemas.microsoft.com/office/drawing/2014/main" id="{060D27EF-EC51-4688-B3CA-85E79E9D8A3A}"/>
                    </a:ext>
                  </a:extLst>
                </p:cNvPr>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1" name="Google Shape;3479;p93">
                  <a:extLst>
                    <a:ext uri="{FF2B5EF4-FFF2-40B4-BE49-F238E27FC236}">
                      <a16:creationId xmlns:a16="http://schemas.microsoft.com/office/drawing/2014/main" id="{B926B45C-4E5B-4D7F-AE6A-34BA3B8090DE}"/>
                    </a:ext>
                  </a:extLst>
                </p:cNvPr>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2" name="Google Shape;3480;p93">
                  <a:extLst>
                    <a:ext uri="{FF2B5EF4-FFF2-40B4-BE49-F238E27FC236}">
                      <a16:creationId xmlns:a16="http://schemas.microsoft.com/office/drawing/2014/main" id="{E2E8B6CF-4196-4D95-9F6F-6624A2E0DC3E}"/>
                    </a:ext>
                  </a:extLst>
                </p:cNvPr>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3" name="Google Shape;3481;p93">
                  <a:extLst>
                    <a:ext uri="{FF2B5EF4-FFF2-40B4-BE49-F238E27FC236}">
                      <a16:creationId xmlns:a16="http://schemas.microsoft.com/office/drawing/2014/main" id="{FCDBFDCD-A8F2-4B43-8A1A-2AD2C96FE50F}"/>
                    </a:ext>
                  </a:extLst>
                </p:cNvPr>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4" name="Google Shape;3482;p93">
                  <a:extLst>
                    <a:ext uri="{FF2B5EF4-FFF2-40B4-BE49-F238E27FC236}">
                      <a16:creationId xmlns:a16="http://schemas.microsoft.com/office/drawing/2014/main" id="{C775AA86-A338-4A2C-9C81-134C18CCDF36}"/>
                    </a:ext>
                  </a:extLst>
                </p:cNvPr>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5" name="Google Shape;3483;p93">
                  <a:extLst>
                    <a:ext uri="{FF2B5EF4-FFF2-40B4-BE49-F238E27FC236}">
                      <a16:creationId xmlns:a16="http://schemas.microsoft.com/office/drawing/2014/main" id="{1C852D70-DBC6-4600-8CD0-BD9866B608A7}"/>
                    </a:ext>
                  </a:extLst>
                </p:cNvPr>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6" name="Google Shape;3484;p93">
                  <a:extLst>
                    <a:ext uri="{FF2B5EF4-FFF2-40B4-BE49-F238E27FC236}">
                      <a16:creationId xmlns:a16="http://schemas.microsoft.com/office/drawing/2014/main" id="{D6BCEEAA-B52C-4E56-AF10-A80338FEEBF7}"/>
                    </a:ext>
                  </a:extLst>
                </p:cNvPr>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7" name="Google Shape;3485;p93">
                  <a:extLst>
                    <a:ext uri="{FF2B5EF4-FFF2-40B4-BE49-F238E27FC236}">
                      <a16:creationId xmlns:a16="http://schemas.microsoft.com/office/drawing/2014/main" id="{5AEA2A56-A0E6-4508-9CFE-DD99C3C3920A}"/>
                    </a:ext>
                  </a:extLst>
                </p:cNvPr>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8" name="Google Shape;3486;p93">
                  <a:extLst>
                    <a:ext uri="{FF2B5EF4-FFF2-40B4-BE49-F238E27FC236}">
                      <a16:creationId xmlns:a16="http://schemas.microsoft.com/office/drawing/2014/main" id="{4F60AE44-4E47-4891-B10A-D86BAF666675}"/>
                    </a:ext>
                  </a:extLst>
                </p:cNvPr>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9" name="Google Shape;3487;p93">
                  <a:extLst>
                    <a:ext uri="{FF2B5EF4-FFF2-40B4-BE49-F238E27FC236}">
                      <a16:creationId xmlns:a16="http://schemas.microsoft.com/office/drawing/2014/main" id="{C0AA5898-83E1-432E-BB0A-65B6693012A1}"/>
                    </a:ext>
                  </a:extLst>
                </p:cNvPr>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5" name="Google Shape;3488;p93">
                  <a:extLst>
                    <a:ext uri="{FF2B5EF4-FFF2-40B4-BE49-F238E27FC236}">
                      <a16:creationId xmlns:a16="http://schemas.microsoft.com/office/drawing/2014/main" id="{E9F66D6C-28A9-4191-A6C9-C39E947F3B36}"/>
                    </a:ext>
                  </a:extLst>
                </p:cNvPr>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6" name="Google Shape;3489;p93">
                  <a:extLst>
                    <a:ext uri="{FF2B5EF4-FFF2-40B4-BE49-F238E27FC236}">
                      <a16:creationId xmlns:a16="http://schemas.microsoft.com/office/drawing/2014/main" id="{9A392CA1-140C-4C58-A735-E6906EF5AC81}"/>
                    </a:ext>
                  </a:extLst>
                </p:cNvPr>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7" name="Google Shape;3490;p93">
                  <a:extLst>
                    <a:ext uri="{FF2B5EF4-FFF2-40B4-BE49-F238E27FC236}">
                      <a16:creationId xmlns:a16="http://schemas.microsoft.com/office/drawing/2014/main" id="{716AFF28-DB0F-4399-8CD8-70EC2C101903}"/>
                    </a:ext>
                  </a:extLst>
                </p:cNvPr>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8" name="Google Shape;3491;p93">
                  <a:extLst>
                    <a:ext uri="{FF2B5EF4-FFF2-40B4-BE49-F238E27FC236}">
                      <a16:creationId xmlns:a16="http://schemas.microsoft.com/office/drawing/2014/main" id="{080D6784-CF89-4F2D-B984-1AFBE0A61A65}"/>
                    </a:ext>
                  </a:extLst>
                </p:cNvPr>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9" name="Google Shape;3492;p93">
                  <a:extLst>
                    <a:ext uri="{FF2B5EF4-FFF2-40B4-BE49-F238E27FC236}">
                      <a16:creationId xmlns:a16="http://schemas.microsoft.com/office/drawing/2014/main" id="{7EE134F3-E2B4-4386-9B34-30FB67EC2B8A}"/>
                    </a:ext>
                  </a:extLst>
                </p:cNvPr>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0" name="Google Shape;3493;p93">
                  <a:extLst>
                    <a:ext uri="{FF2B5EF4-FFF2-40B4-BE49-F238E27FC236}">
                      <a16:creationId xmlns:a16="http://schemas.microsoft.com/office/drawing/2014/main" id="{47CE5C42-2140-41FD-9688-E09AC798C999}"/>
                    </a:ext>
                  </a:extLst>
                </p:cNvPr>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1" name="Google Shape;3494;p93">
                  <a:extLst>
                    <a:ext uri="{FF2B5EF4-FFF2-40B4-BE49-F238E27FC236}">
                      <a16:creationId xmlns:a16="http://schemas.microsoft.com/office/drawing/2014/main" id="{3AAC124D-F923-4640-B1CB-4730C1F745A5}"/>
                    </a:ext>
                  </a:extLst>
                </p:cNvPr>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2" name="Google Shape;3495;p93">
                  <a:extLst>
                    <a:ext uri="{FF2B5EF4-FFF2-40B4-BE49-F238E27FC236}">
                      <a16:creationId xmlns:a16="http://schemas.microsoft.com/office/drawing/2014/main" id="{B2A1936C-01D0-4D11-B4F4-94E930DCEF0F}"/>
                    </a:ext>
                  </a:extLst>
                </p:cNvPr>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3" name="Google Shape;3496;p93">
                  <a:extLst>
                    <a:ext uri="{FF2B5EF4-FFF2-40B4-BE49-F238E27FC236}">
                      <a16:creationId xmlns:a16="http://schemas.microsoft.com/office/drawing/2014/main" id="{6C44FBE5-A058-4418-BBE4-2BC07E616299}"/>
                    </a:ext>
                  </a:extLst>
                </p:cNvPr>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4" name="Google Shape;3497;p93">
                  <a:extLst>
                    <a:ext uri="{FF2B5EF4-FFF2-40B4-BE49-F238E27FC236}">
                      <a16:creationId xmlns:a16="http://schemas.microsoft.com/office/drawing/2014/main" id="{7C02BDC3-D4D1-4E63-8597-A2812BE67589}"/>
                    </a:ext>
                  </a:extLst>
                </p:cNvPr>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5" name="Google Shape;3498;p93">
                  <a:extLst>
                    <a:ext uri="{FF2B5EF4-FFF2-40B4-BE49-F238E27FC236}">
                      <a16:creationId xmlns:a16="http://schemas.microsoft.com/office/drawing/2014/main" id="{EC141994-6B93-4352-A843-92C002FF16C7}"/>
                    </a:ext>
                  </a:extLst>
                </p:cNvPr>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6" name="Google Shape;3499;p93">
                  <a:extLst>
                    <a:ext uri="{FF2B5EF4-FFF2-40B4-BE49-F238E27FC236}">
                      <a16:creationId xmlns:a16="http://schemas.microsoft.com/office/drawing/2014/main" id="{8E3F9397-0CC4-47E4-8B01-63C8FCA8DC4D}"/>
                    </a:ext>
                  </a:extLst>
                </p:cNvPr>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7" name="Google Shape;3500;p93">
                  <a:extLst>
                    <a:ext uri="{FF2B5EF4-FFF2-40B4-BE49-F238E27FC236}">
                      <a16:creationId xmlns:a16="http://schemas.microsoft.com/office/drawing/2014/main" id="{C20F6A5E-5BF3-490E-BC6F-A597B5445114}"/>
                    </a:ext>
                  </a:extLst>
                </p:cNvPr>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 name="Google Shape;3501;p93">
                  <a:extLst>
                    <a:ext uri="{FF2B5EF4-FFF2-40B4-BE49-F238E27FC236}">
                      <a16:creationId xmlns:a16="http://schemas.microsoft.com/office/drawing/2014/main" id="{E6CC8F23-0019-48C7-B6A9-79AF7504B921}"/>
                    </a:ext>
                  </a:extLst>
                </p:cNvPr>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 name="Google Shape;3502;p93">
                  <a:extLst>
                    <a:ext uri="{FF2B5EF4-FFF2-40B4-BE49-F238E27FC236}">
                      <a16:creationId xmlns:a16="http://schemas.microsoft.com/office/drawing/2014/main" id="{068100F0-B33B-46A0-B54B-CC2F0D969F8B}"/>
                    </a:ext>
                  </a:extLst>
                </p:cNvPr>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 name="Google Shape;3503;p93">
                  <a:extLst>
                    <a:ext uri="{FF2B5EF4-FFF2-40B4-BE49-F238E27FC236}">
                      <a16:creationId xmlns:a16="http://schemas.microsoft.com/office/drawing/2014/main" id="{6BC317E0-0BC1-45AD-BE3F-8ADD4FAF29CA}"/>
                    </a:ext>
                  </a:extLst>
                </p:cNvPr>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 name="Google Shape;3504;p93">
                  <a:extLst>
                    <a:ext uri="{FF2B5EF4-FFF2-40B4-BE49-F238E27FC236}">
                      <a16:creationId xmlns:a16="http://schemas.microsoft.com/office/drawing/2014/main" id="{25BABAD1-A582-47F9-89F2-C549B97585E2}"/>
                    </a:ext>
                  </a:extLst>
                </p:cNvPr>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 name="Google Shape;3505;p93">
                  <a:extLst>
                    <a:ext uri="{FF2B5EF4-FFF2-40B4-BE49-F238E27FC236}">
                      <a16:creationId xmlns:a16="http://schemas.microsoft.com/office/drawing/2014/main" id="{BA3C2FF5-8599-4B6B-8417-5777DA9EDD78}"/>
                    </a:ext>
                  </a:extLst>
                </p:cNvPr>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3" name="Google Shape;3506;p93">
                  <a:extLst>
                    <a:ext uri="{FF2B5EF4-FFF2-40B4-BE49-F238E27FC236}">
                      <a16:creationId xmlns:a16="http://schemas.microsoft.com/office/drawing/2014/main" id="{A5E26A1B-4E72-4B56-8F4A-59E572ADE521}"/>
                    </a:ext>
                  </a:extLst>
                </p:cNvPr>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4" name="Google Shape;3507;p93">
                  <a:extLst>
                    <a:ext uri="{FF2B5EF4-FFF2-40B4-BE49-F238E27FC236}">
                      <a16:creationId xmlns:a16="http://schemas.microsoft.com/office/drawing/2014/main" id="{58C7B9E6-6076-4307-B5CB-238D4750A341}"/>
                    </a:ext>
                  </a:extLst>
                </p:cNvPr>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5" name="Google Shape;3508;p93">
                  <a:extLst>
                    <a:ext uri="{FF2B5EF4-FFF2-40B4-BE49-F238E27FC236}">
                      <a16:creationId xmlns:a16="http://schemas.microsoft.com/office/drawing/2014/main" id="{FD05A20D-8331-4465-A7E4-7C32838E5F42}"/>
                    </a:ext>
                  </a:extLst>
                </p:cNvPr>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6" name="Google Shape;3509;p93">
                  <a:extLst>
                    <a:ext uri="{FF2B5EF4-FFF2-40B4-BE49-F238E27FC236}">
                      <a16:creationId xmlns:a16="http://schemas.microsoft.com/office/drawing/2014/main" id="{10842AEF-79D9-45DD-BDE3-61920585E258}"/>
                    </a:ext>
                  </a:extLst>
                </p:cNvPr>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7" name="Google Shape;3510;p93">
                  <a:extLst>
                    <a:ext uri="{FF2B5EF4-FFF2-40B4-BE49-F238E27FC236}">
                      <a16:creationId xmlns:a16="http://schemas.microsoft.com/office/drawing/2014/main" id="{46657A11-CF8D-4357-8E21-83F9733F5767}"/>
                    </a:ext>
                  </a:extLst>
                </p:cNvPr>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8" name="Google Shape;3511;p93">
                  <a:extLst>
                    <a:ext uri="{FF2B5EF4-FFF2-40B4-BE49-F238E27FC236}">
                      <a16:creationId xmlns:a16="http://schemas.microsoft.com/office/drawing/2014/main" id="{3B3B2BC9-546E-4318-AD22-79A35A9E4380}"/>
                    </a:ext>
                  </a:extLst>
                </p:cNvPr>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9" name="Google Shape;3512;p93">
                  <a:extLst>
                    <a:ext uri="{FF2B5EF4-FFF2-40B4-BE49-F238E27FC236}">
                      <a16:creationId xmlns:a16="http://schemas.microsoft.com/office/drawing/2014/main" id="{978412B7-2A71-4C7D-825C-0CF4503FB86B}"/>
                    </a:ext>
                  </a:extLst>
                </p:cNvPr>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0" name="Google Shape;3513;p93">
                  <a:extLst>
                    <a:ext uri="{FF2B5EF4-FFF2-40B4-BE49-F238E27FC236}">
                      <a16:creationId xmlns:a16="http://schemas.microsoft.com/office/drawing/2014/main" id="{DB80FEE1-CED2-43D1-AF27-3CD8B2638FD5}"/>
                    </a:ext>
                  </a:extLst>
                </p:cNvPr>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1" name="Google Shape;3514;p93">
                  <a:extLst>
                    <a:ext uri="{FF2B5EF4-FFF2-40B4-BE49-F238E27FC236}">
                      <a16:creationId xmlns:a16="http://schemas.microsoft.com/office/drawing/2014/main" id="{6C5E093E-242D-4CA1-8B9E-8086C36AC65A}"/>
                    </a:ext>
                  </a:extLst>
                </p:cNvPr>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2" name="Google Shape;3515;p93">
                  <a:extLst>
                    <a:ext uri="{FF2B5EF4-FFF2-40B4-BE49-F238E27FC236}">
                      <a16:creationId xmlns:a16="http://schemas.microsoft.com/office/drawing/2014/main" id="{F815F7BA-C403-49FE-95A9-6FE2F349F82B}"/>
                    </a:ext>
                  </a:extLst>
                </p:cNvPr>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3" name="Google Shape;3516;p93">
                  <a:extLst>
                    <a:ext uri="{FF2B5EF4-FFF2-40B4-BE49-F238E27FC236}">
                      <a16:creationId xmlns:a16="http://schemas.microsoft.com/office/drawing/2014/main" id="{D1A60C8F-FC32-4D54-A6B2-D7B2F9921138}"/>
                    </a:ext>
                  </a:extLst>
                </p:cNvPr>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4" name="Google Shape;3517;p93">
                  <a:extLst>
                    <a:ext uri="{FF2B5EF4-FFF2-40B4-BE49-F238E27FC236}">
                      <a16:creationId xmlns:a16="http://schemas.microsoft.com/office/drawing/2014/main" id="{FC13903E-88B6-4E0D-926A-47AD55C8BF44}"/>
                    </a:ext>
                  </a:extLst>
                </p:cNvPr>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5" name="Google Shape;3518;p93">
                  <a:extLst>
                    <a:ext uri="{FF2B5EF4-FFF2-40B4-BE49-F238E27FC236}">
                      <a16:creationId xmlns:a16="http://schemas.microsoft.com/office/drawing/2014/main" id="{2D9D549E-346B-4B85-957F-522A83F75B3C}"/>
                    </a:ext>
                  </a:extLst>
                </p:cNvPr>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6" name="Google Shape;3519;p93">
                  <a:extLst>
                    <a:ext uri="{FF2B5EF4-FFF2-40B4-BE49-F238E27FC236}">
                      <a16:creationId xmlns:a16="http://schemas.microsoft.com/office/drawing/2014/main" id="{1FD652D8-C0A7-44C2-AA7F-4F655634D8E1}"/>
                    </a:ext>
                  </a:extLst>
                </p:cNvPr>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7" name="Google Shape;3520;p93">
                  <a:extLst>
                    <a:ext uri="{FF2B5EF4-FFF2-40B4-BE49-F238E27FC236}">
                      <a16:creationId xmlns:a16="http://schemas.microsoft.com/office/drawing/2014/main" id="{E2EA91AF-5589-475F-975B-2C2D6B9B7E3C}"/>
                    </a:ext>
                  </a:extLst>
                </p:cNvPr>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8" name="Google Shape;3521;p93">
                  <a:extLst>
                    <a:ext uri="{FF2B5EF4-FFF2-40B4-BE49-F238E27FC236}">
                      <a16:creationId xmlns:a16="http://schemas.microsoft.com/office/drawing/2014/main" id="{33583C0B-4036-4FF6-8682-0C88E8F7758F}"/>
                    </a:ext>
                  </a:extLst>
                </p:cNvPr>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9" name="Google Shape;3522;p93">
                  <a:extLst>
                    <a:ext uri="{FF2B5EF4-FFF2-40B4-BE49-F238E27FC236}">
                      <a16:creationId xmlns:a16="http://schemas.microsoft.com/office/drawing/2014/main" id="{80D80D01-1775-44A9-8F2F-2B5C49247B03}"/>
                    </a:ext>
                  </a:extLst>
                </p:cNvPr>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0" name="Google Shape;3523;p93">
                  <a:extLst>
                    <a:ext uri="{FF2B5EF4-FFF2-40B4-BE49-F238E27FC236}">
                      <a16:creationId xmlns:a16="http://schemas.microsoft.com/office/drawing/2014/main" id="{57ADCAFF-CBDA-4751-A1F2-2E5E4003FA75}"/>
                    </a:ext>
                  </a:extLst>
                </p:cNvPr>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1" name="Google Shape;3524;p93">
                  <a:extLst>
                    <a:ext uri="{FF2B5EF4-FFF2-40B4-BE49-F238E27FC236}">
                      <a16:creationId xmlns:a16="http://schemas.microsoft.com/office/drawing/2014/main" id="{D66569F8-99C0-4473-8917-40065BABD3D1}"/>
                    </a:ext>
                  </a:extLst>
                </p:cNvPr>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2" name="Google Shape;3525;p93">
                  <a:extLst>
                    <a:ext uri="{FF2B5EF4-FFF2-40B4-BE49-F238E27FC236}">
                      <a16:creationId xmlns:a16="http://schemas.microsoft.com/office/drawing/2014/main" id="{D77F8127-4426-4614-93E8-0BB7D1019996}"/>
                    </a:ext>
                  </a:extLst>
                </p:cNvPr>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3" name="Google Shape;3526;p93">
                  <a:extLst>
                    <a:ext uri="{FF2B5EF4-FFF2-40B4-BE49-F238E27FC236}">
                      <a16:creationId xmlns:a16="http://schemas.microsoft.com/office/drawing/2014/main" id="{7A021298-9977-41A0-B259-1A222B620B35}"/>
                    </a:ext>
                  </a:extLst>
                </p:cNvPr>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4" name="Google Shape;3527;p93">
                  <a:extLst>
                    <a:ext uri="{FF2B5EF4-FFF2-40B4-BE49-F238E27FC236}">
                      <a16:creationId xmlns:a16="http://schemas.microsoft.com/office/drawing/2014/main" id="{51BFB8CC-7A63-4D46-9E16-1112FFB4E3F3}"/>
                    </a:ext>
                  </a:extLst>
                </p:cNvPr>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5" name="Google Shape;3528;p93">
                  <a:extLst>
                    <a:ext uri="{FF2B5EF4-FFF2-40B4-BE49-F238E27FC236}">
                      <a16:creationId xmlns:a16="http://schemas.microsoft.com/office/drawing/2014/main" id="{2AAE793E-7C56-4CE5-9C56-817A2FDCBCE3}"/>
                    </a:ext>
                  </a:extLst>
                </p:cNvPr>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6" name="Google Shape;3529;p93">
                  <a:extLst>
                    <a:ext uri="{FF2B5EF4-FFF2-40B4-BE49-F238E27FC236}">
                      <a16:creationId xmlns:a16="http://schemas.microsoft.com/office/drawing/2014/main" id="{169764E2-F107-4709-800B-B7FE2010E682}"/>
                    </a:ext>
                  </a:extLst>
                </p:cNvPr>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7" name="Google Shape;3530;p93">
                  <a:extLst>
                    <a:ext uri="{FF2B5EF4-FFF2-40B4-BE49-F238E27FC236}">
                      <a16:creationId xmlns:a16="http://schemas.microsoft.com/office/drawing/2014/main" id="{746D5A6D-10BF-471F-B21A-27261A7CEBA8}"/>
                    </a:ext>
                  </a:extLst>
                </p:cNvPr>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8" name="Google Shape;3531;p93">
                  <a:extLst>
                    <a:ext uri="{FF2B5EF4-FFF2-40B4-BE49-F238E27FC236}">
                      <a16:creationId xmlns:a16="http://schemas.microsoft.com/office/drawing/2014/main" id="{E7004145-6495-4AD2-9A70-7778917E4188}"/>
                    </a:ext>
                  </a:extLst>
                </p:cNvPr>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9" name="Google Shape;3532;p93">
                  <a:extLst>
                    <a:ext uri="{FF2B5EF4-FFF2-40B4-BE49-F238E27FC236}">
                      <a16:creationId xmlns:a16="http://schemas.microsoft.com/office/drawing/2014/main" id="{CBAD39AA-DA00-441A-A232-DBDC7F885713}"/>
                    </a:ext>
                  </a:extLst>
                </p:cNvPr>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0" name="Google Shape;3533;p93">
                  <a:extLst>
                    <a:ext uri="{FF2B5EF4-FFF2-40B4-BE49-F238E27FC236}">
                      <a16:creationId xmlns:a16="http://schemas.microsoft.com/office/drawing/2014/main" id="{FB1C2EF4-AD61-49E9-A94C-CBF8DFA09BA0}"/>
                    </a:ext>
                  </a:extLst>
                </p:cNvPr>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1" name="Google Shape;3534;p93">
                  <a:extLst>
                    <a:ext uri="{FF2B5EF4-FFF2-40B4-BE49-F238E27FC236}">
                      <a16:creationId xmlns:a16="http://schemas.microsoft.com/office/drawing/2014/main" id="{5BFB2D5D-52D6-45A5-BD18-31D933007803}"/>
                    </a:ext>
                  </a:extLst>
                </p:cNvPr>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2" name="Google Shape;3535;p93">
                  <a:extLst>
                    <a:ext uri="{FF2B5EF4-FFF2-40B4-BE49-F238E27FC236}">
                      <a16:creationId xmlns:a16="http://schemas.microsoft.com/office/drawing/2014/main" id="{AE0B5088-0537-4A21-A5CA-5399B5D582CA}"/>
                    </a:ext>
                  </a:extLst>
                </p:cNvPr>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3" name="Google Shape;3536;p93">
                  <a:extLst>
                    <a:ext uri="{FF2B5EF4-FFF2-40B4-BE49-F238E27FC236}">
                      <a16:creationId xmlns:a16="http://schemas.microsoft.com/office/drawing/2014/main" id="{55D5B4C8-103E-4723-94B7-D8415526AFD7}"/>
                    </a:ext>
                  </a:extLst>
                </p:cNvPr>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4" name="Google Shape;3537;p93">
                  <a:extLst>
                    <a:ext uri="{FF2B5EF4-FFF2-40B4-BE49-F238E27FC236}">
                      <a16:creationId xmlns:a16="http://schemas.microsoft.com/office/drawing/2014/main" id="{308F794C-D397-46CB-85CE-6C13A80E5DA9}"/>
                    </a:ext>
                  </a:extLst>
                </p:cNvPr>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5" name="Google Shape;3538;p93">
                  <a:extLst>
                    <a:ext uri="{FF2B5EF4-FFF2-40B4-BE49-F238E27FC236}">
                      <a16:creationId xmlns:a16="http://schemas.microsoft.com/office/drawing/2014/main" id="{E84CD11D-4CB6-44FD-AA6B-2C6B3286C7FC}"/>
                    </a:ext>
                  </a:extLst>
                </p:cNvPr>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6" name="Google Shape;3539;p93">
                  <a:extLst>
                    <a:ext uri="{FF2B5EF4-FFF2-40B4-BE49-F238E27FC236}">
                      <a16:creationId xmlns:a16="http://schemas.microsoft.com/office/drawing/2014/main" id="{B202A23D-A331-4B67-822F-21F6D710D20B}"/>
                    </a:ext>
                  </a:extLst>
                </p:cNvPr>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7" name="Google Shape;3540;p93">
                  <a:extLst>
                    <a:ext uri="{FF2B5EF4-FFF2-40B4-BE49-F238E27FC236}">
                      <a16:creationId xmlns:a16="http://schemas.microsoft.com/office/drawing/2014/main" id="{B61121D4-D6BE-4404-9CA8-59FF8DBE4AF8}"/>
                    </a:ext>
                  </a:extLst>
                </p:cNvPr>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 name="Google Shape;3541;p93">
                  <a:extLst>
                    <a:ext uri="{FF2B5EF4-FFF2-40B4-BE49-F238E27FC236}">
                      <a16:creationId xmlns:a16="http://schemas.microsoft.com/office/drawing/2014/main" id="{611E52A3-18BD-4610-A685-D5525BC85CE9}"/>
                    </a:ext>
                  </a:extLst>
                </p:cNvPr>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 name="Google Shape;3542;p93">
                  <a:extLst>
                    <a:ext uri="{FF2B5EF4-FFF2-40B4-BE49-F238E27FC236}">
                      <a16:creationId xmlns:a16="http://schemas.microsoft.com/office/drawing/2014/main" id="{A03D8CAB-03B9-4310-9936-488124E367A2}"/>
                    </a:ext>
                  </a:extLst>
                </p:cNvPr>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 name="Google Shape;3543;p93">
                  <a:extLst>
                    <a:ext uri="{FF2B5EF4-FFF2-40B4-BE49-F238E27FC236}">
                      <a16:creationId xmlns:a16="http://schemas.microsoft.com/office/drawing/2014/main" id="{53E46DD4-5F5A-42CF-9A16-F55E79847D61}"/>
                    </a:ext>
                  </a:extLst>
                </p:cNvPr>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 name="Google Shape;3544;p93">
                  <a:extLst>
                    <a:ext uri="{FF2B5EF4-FFF2-40B4-BE49-F238E27FC236}">
                      <a16:creationId xmlns:a16="http://schemas.microsoft.com/office/drawing/2014/main" id="{814972A0-790F-4992-8E03-307D818890B4}"/>
                    </a:ext>
                  </a:extLst>
                </p:cNvPr>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 name="Google Shape;3545;p93">
                  <a:extLst>
                    <a:ext uri="{FF2B5EF4-FFF2-40B4-BE49-F238E27FC236}">
                      <a16:creationId xmlns:a16="http://schemas.microsoft.com/office/drawing/2014/main" id="{62026E43-D0EA-498D-ADD1-9E7A854F81C6}"/>
                    </a:ext>
                  </a:extLst>
                </p:cNvPr>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 name="Google Shape;3546;p93">
                  <a:extLst>
                    <a:ext uri="{FF2B5EF4-FFF2-40B4-BE49-F238E27FC236}">
                      <a16:creationId xmlns:a16="http://schemas.microsoft.com/office/drawing/2014/main" id="{73BAF655-B8FB-4939-8E4B-3CB429D7379A}"/>
                    </a:ext>
                  </a:extLst>
                </p:cNvPr>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 name="Google Shape;3547;p93">
                  <a:extLst>
                    <a:ext uri="{FF2B5EF4-FFF2-40B4-BE49-F238E27FC236}">
                      <a16:creationId xmlns:a16="http://schemas.microsoft.com/office/drawing/2014/main" id="{6A213069-36FC-4F61-A789-99871B96B715}"/>
                    </a:ext>
                  </a:extLst>
                </p:cNvPr>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 name="Google Shape;3548;p93">
                  <a:extLst>
                    <a:ext uri="{FF2B5EF4-FFF2-40B4-BE49-F238E27FC236}">
                      <a16:creationId xmlns:a16="http://schemas.microsoft.com/office/drawing/2014/main" id="{2AB914B0-7E91-4E0F-A2CD-33041C70ECFE}"/>
                    </a:ext>
                  </a:extLst>
                </p:cNvPr>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6" name="Google Shape;3549;p93">
                  <a:extLst>
                    <a:ext uri="{FF2B5EF4-FFF2-40B4-BE49-F238E27FC236}">
                      <a16:creationId xmlns:a16="http://schemas.microsoft.com/office/drawing/2014/main" id="{F6EBEA02-2210-4F45-AFAC-C0B7895C42F3}"/>
                    </a:ext>
                  </a:extLst>
                </p:cNvPr>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7" name="Google Shape;3550;p93">
                  <a:extLst>
                    <a:ext uri="{FF2B5EF4-FFF2-40B4-BE49-F238E27FC236}">
                      <a16:creationId xmlns:a16="http://schemas.microsoft.com/office/drawing/2014/main" id="{5306EE14-AA39-4C3B-A210-73A8252F7368}"/>
                    </a:ext>
                  </a:extLst>
                </p:cNvPr>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8" name="Google Shape;3551;p93">
                  <a:extLst>
                    <a:ext uri="{FF2B5EF4-FFF2-40B4-BE49-F238E27FC236}">
                      <a16:creationId xmlns:a16="http://schemas.microsoft.com/office/drawing/2014/main" id="{A65AFBC5-CE16-4271-A966-6258073282C7}"/>
                    </a:ext>
                  </a:extLst>
                </p:cNvPr>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9" name="Google Shape;3552;p93">
                  <a:extLst>
                    <a:ext uri="{FF2B5EF4-FFF2-40B4-BE49-F238E27FC236}">
                      <a16:creationId xmlns:a16="http://schemas.microsoft.com/office/drawing/2014/main" id="{33F2E288-E202-4F6C-A029-6020519B8C41}"/>
                    </a:ext>
                  </a:extLst>
                </p:cNvPr>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0" name="Google Shape;3553;p93">
                  <a:extLst>
                    <a:ext uri="{FF2B5EF4-FFF2-40B4-BE49-F238E27FC236}">
                      <a16:creationId xmlns:a16="http://schemas.microsoft.com/office/drawing/2014/main" id="{C88AD032-1587-4BF0-9A87-C463A3C346EE}"/>
                    </a:ext>
                  </a:extLst>
                </p:cNvPr>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1" name="Google Shape;3554;p93">
                  <a:extLst>
                    <a:ext uri="{FF2B5EF4-FFF2-40B4-BE49-F238E27FC236}">
                      <a16:creationId xmlns:a16="http://schemas.microsoft.com/office/drawing/2014/main" id="{F849115F-F01A-4878-AAD1-F30AEC53FCDF}"/>
                    </a:ext>
                  </a:extLst>
                </p:cNvPr>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2" name="Google Shape;3555;p93">
                  <a:extLst>
                    <a:ext uri="{FF2B5EF4-FFF2-40B4-BE49-F238E27FC236}">
                      <a16:creationId xmlns:a16="http://schemas.microsoft.com/office/drawing/2014/main" id="{3FFBC2EE-9159-49DC-8D13-1B0CABDEF9E3}"/>
                    </a:ext>
                  </a:extLst>
                </p:cNvPr>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3" name="Google Shape;3556;p93">
                  <a:extLst>
                    <a:ext uri="{FF2B5EF4-FFF2-40B4-BE49-F238E27FC236}">
                      <a16:creationId xmlns:a16="http://schemas.microsoft.com/office/drawing/2014/main" id="{13A6ABE2-0180-4CE9-8368-A3BCBA0A7DB9}"/>
                    </a:ext>
                  </a:extLst>
                </p:cNvPr>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4" name="Google Shape;3557;p93">
                  <a:extLst>
                    <a:ext uri="{FF2B5EF4-FFF2-40B4-BE49-F238E27FC236}">
                      <a16:creationId xmlns:a16="http://schemas.microsoft.com/office/drawing/2014/main" id="{6B379C81-7F1A-4A4D-B3DC-D099F7D9C4FE}"/>
                    </a:ext>
                  </a:extLst>
                </p:cNvPr>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5" name="Google Shape;3558;p93">
                  <a:extLst>
                    <a:ext uri="{FF2B5EF4-FFF2-40B4-BE49-F238E27FC236}">
                      <a16:creationId xmlns:a16="http://schemas.microsoft.com/office/drawing/2014/main" id="{28B81679-679E-442C-A2D2-D7831073EB19}"/>
                    </a:ext>
                  </a:extLst>
                </p:cNvPr>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6" name="Google Shape;3559;p93">
                  <a:extLst>
                    <a:ext uri="{FF2B5EF4-FFF2-40B4-BE49-F238E27FC236}">
                      <a16:creationId xmlns:a16="http://schemas.microsoft.com/office/drawing/2014/main" id="{0096327C-F557-44B6-824C-08989EC2D9FF}"/>
                    </a:ext>
                  </a:extLst>
                </p:cNvPr>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36" name="Google Shape;3560;p93">
                <a:extLst>
                  <a:ext uri="{FF2B5EF4-FFF2-40B4-BE49-F238E27FC236}">
                    <a16:creationId xmlns:a16="http://schemas.microsoft.com/office/drawing/2014/main" id="{A730B49F-56B2-4550-ACB4-60ABBFFFDB3F}"/>
                  </a:ext>
                </a:extLst>
              </p:cNvPr>
              <p:cNvGrpSpPr/>
              <p:nvPr/>
            </p:nvGrpSpPr>
            <p:grpSpPr>
              <a:xfrm>
                <a:off x="729721" y="2787712"/>
                <a:ext cx="4162797" cy="1998575"/>
                <a:chOff x="2474221" y="2781748"/>
                <a:chExt cx="4196368" cy="2014693"/>
              </a:xfrm>
            </p:grpSpPr>
            <p:grpSp>
              <p:nvGrpSpPr>
                <p:cNvPr id="137" name="Google Shape;3561;p93">
                  <a:extLst>
                    <a:ext uri="{FF2B5EF4-FFF2-40B4-BE49-F238E27FC236}">
                      <a16:creationId xmlns:a16="http://schemas.microsoft.com/office/drawing/2014/main" id="{9A6CDCCC-ED23-4689-8BF2-9C595C1485DC}"/>
                    </a:ext>
                  </a:extLst>
                </p:cNvPr>
                <p:cNvGrpSpPr/>
                <p:nvPr/>
              </p:nvGrpSpPr>
              <p:grpSpPr>
                <a:xfrm>
                  <a:off x="2474221" y="2781748"/>
                  <a:ext cx="4196368" cy="2014693"/>
                  <a:chOff x="1313950" y="2027925"/>
                  <a:chExt cx="6516100" cy="3128405"/>
                </a:xfrm>
              </p:grpSpPr>
              <p:sp>
                <p:nvSpPr>
                  <p:cNvPr id="139" name="Google Shape;3562;p93">
                    <a:extLst>
                      <a:ext uri="{FF2B5EF4-FFF2-40B4-BE49-F238E27FC236}">
                        <a16:creationId xmlns:a16="http://schemas.microsoft.com/office/drawing/2014/main" id="{2BB74377-2199-44BB-ABDC-C67FE3AC36FB}"/>
                      </a:ext>
                    </a:extLst>
                  </p:cNvPr>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0" name="Google Shape;3563;p93">
                    <a:extLst>
                      <a:ext uri="{FF2B5EF4-FFF2-40B4-BE49-F238E27FC236}">
                        <a16:creationId xmlns:a16="http://schemas.microsoft.com/office/drawing/2014/main" id="{DEA1F7EF-C94E-4C92-8DF9-FCD9FE9379C7}"/>
                      </a:ext>
                    </a:extLst>
                  </p:cNvPr>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1" name="Google Shape;3564;p93">
                    <a:extLst>
                      <a:ext uri="{FF2B5EF4-FFF2-40B4-BE49-F238E27FC236}">
                        <a16:creationId xmlns:a16="http://schemas.microsoft.com/office/drawing/2014/main" id="{16C2636D-7304-449A-9BF9-8C6C1CFBCECC}"/>
                      </a:ext>
                    </a:extLst>
                  </p:cNvPr>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2" name="Google Shape;3565;p93">
                    <a:extLst>
                      <a:ext uri="{FF2B5EF4-FFF2-40B4-BE49-F238E27FC236}">
                        <a16:creationId xmlns:a16="http://schemas.microsoft.com/office/drawing/2014/main" id="{21239E92-49EA-4E85-8CE4-AAFD58DACFF7}"/>
                      </a:ext>
                    </a:extLst>
                  </p:cNvPr>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3" name="Google Shape;3566;p93">
                    <a:extLst>
                      <a:ext uri="{FF2B5EF4-FFF2-40B4-BE49-F238E27FC236}">
                        <a16:creationId xmlns:a16="http://schemas.microsoft.com/office/drawing/2014/main" id="{903B6A77-ED2B-43B8-B4F2-39E931A58AED}"/>
                      </a:ext>
                    </a:extLst>
                  </p:cNvPr>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4" name="Google Shape;3567;p93">
                    <a:extLst>
                      <a:ext uri="{FF2B5EF4-FFF2-40B4-BE49-F238E27FC236}">
                        <a16:creationId xmlns:a16="http://schemas.microsoft.com/office/drawing/2014/main" id="{CE6ACB5B-738D-4428-9EAC-5A027E39F624}"/>
                      </a:ext>
                    </a:extLst>
                  </p:cNvPr>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5" name="Google Shape;3568;p93">
                    <a:extLst>
                      <a:ext uri="{FF2B5EF4-FFF2-40B4-BE49-F238E27FC236}">
                        <a16:creationId xmlns:a16="http://schemas.microsoft.com/office/drawing/2014/main" id="{66ACB85D-E407-428A-ADBC-4700E63CDAD0}"/>
                      </a:ext>
                    </a:extLst>
                  </p:cNvPr>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6" name="Google Shape;3569;p93">
                    <a:extLst>
                      <a:ext uri="{FF2B5EF4-FFF2-40B4-BE49-F238E27FC236}">
                        <a16:creationId xmlns:a16="http://schemas.microsoft.com/office/drawing/2014/main" id="{78FA4C43-6CC0-4F9D-B729-8890889E5FFB}"/>
                      </a:ext>
                    </a:extLst>
                  </p:cNvPr>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7" name="Google Shape;3570;p93">
                    <a:extLst>
                      <a:ext uri="{FF2B5EF4-FFF2-40B4-BE49-F238E27FC236}">
                        <a16:creationId xmlns:a16="http://schemas.microsoft.com/office/drawing/2014/main" id="{92818DF1-AC2A-4886-A49C-657F93C52AF5}"/>
                      </a:ext>
                    </a:extLst>
                  </p:cNvPr>
                  <p:cNvSpPr/>
                  <p:nvPr/>
                </p:nvSpPr>
                <p:spPr>
                  <a:xfrm rot="-61885">
                    <a:off x="3619099" y="3790410"/>
                    <a:ext cx="1823706" cy="1345724"/>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8" name="Google Shape;3571;p93">
                    <a:extLst>
                      <a:ext uri="{FF2B5EF4-FFF2-40B4-BE49-F238E27FC236}">
                        <a16:creationId xmlns:a16="http://schemas.microsoft.com/office/drawing/2014/main" id="{A4AE77A7-7447-499D-819B-61DD51649B52}"/>
                      </a:ext>
                    </a:extLst>
                  </p:cNvPr>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9" name="Google Shape;3572;p93">
                    <a:extLst>
                      <a:ext uri="{FF2B5EF4-FFF2-40B4-BE49-F238E27FC236}">
                        <a16:creationId xmlns:a16="http://schemas.microsoft.com/office/drawing/2014/main" id="{3DB79C29-1718-4682-9363-7130A9953380}"/>
                      </a:ext>
                    </a:extLst>
                  </p:cNvPr>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0" name="Google Shape;3573;p93">
                    <a:extLst>
                      <a:ext uri="{FF2B5EF4-FFF2-40B4-BE49-F238E27FC236}">
                        <a16:creationId xmlns:a16="http://schemas.microsoft.com/office/drawing/2014/main" id="{C420F3E1-0B10-48E9-B2A0-0F95C291807E}"/>
                      </a:ext>
                    </a:extLst>
                  </p:cNvPr>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1" name="Google Shape;3574;p93">
                    <a:extLst>
                      <a:ext uri="{FF2B5EF4-FFF2-40B4-BE49-F238E27FC236}">
                        <a16:creationId xmlns:a16="http://schemas.microsoft.com/office/drawing/2014/main" id="{54731284-D50B-491A-B6E6-FA6B7F40F6E3}"/>
                      </a:ext>
                    </a:extLst>
                  </p:cNvPr>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2" name="Google Shape;3575;p93">
                    <a:extLst>
                      <a:ext uri="{FF2B5EF4-FFF2-40B4-BE49-F238E27FC236}">
                        <a16:creationId xmlns:a16="http://schemas.microsoft.com/office/drawing/2014/main" id="{37F5821C-98DF-44B5-BD65-BCA624E56997}"/>
                      </a:ext>
                    </a:extLst>
                  </p:cNvPr>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3" name="Google Shape;3576;p93">
                    <a:extLst>
                      <a:ext uri="{FF2B5EF4-FFF2-40B4-BE49-F238E27FC236}">
                        <a16:creationId xmlns:a16="http://schemas.microsoft.com/office/drawing/2014/main" id="{4D98237D-835D-43DF-A6A7-015BF41546A7}"/>
                      </a:ext>
                    </a:extLst>
                  </p:cNvPr>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4" name="Google Shape;3577;p93">
                    <a:extLst>
                      <a:ext uri="{FF2B5EF4-FFF2-40B4-BE49-F238E27FC236}">
                        <a16:creationId xmlns:a16="http://schemas.microsoft.com/office/drawing/2014/main" id="{CC0A6DDC-C5BB-49E8-A02D-02B53D7F01A3}"/>
                      </a:ext>
                    </a:extLst>
                  </p:cNvPr>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5" name="Google Shape;3578;p93">
                    <a:extLst>
                      <a:ext uri="{FF2B5EF4-FFF2-40B4-BE49-F238E27FC236}">
                        <a16:creationId xmlns:a16="http://schemas.microsoft.com/office/drawing/2014/main" id="{032AB0CF-3F05-4A4E-B021-D739D61EC3A6}"/>
                      </a:ext>
                    </a:extLst>
                  </p:cNvPr>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6" name="Google Shape;3579;p93">
                    <a:extLst>
                      <a:ext uri="{FF2B5EF4-FFF2-40B4-BE49-F238E27FC236}">
                        <a16:creationId xmlns:a16="http://schemas.microsoft.com/office/drawing/2014/main" id="{BA8EDE7E-A0A9-4B42-B7D9-4C0F7E6302F3}"/>
                      </a:ext>
                    </a:extLst>
                  </p:cNvPr>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7" name="Google Shape;3580;p93">
                    <a:extLst>
                      <a:ext uri="{FF2B5EF4-FFF2-40B4-BE49-F238E27FC236}">
                        <a16:creationId xmlns:a16="http://schemas.microsoft.com/office/drawing/2014/main" id="{C7546BFB-638B-4466-982B-C1CCB96E9F5F}"/>
                      </a:ext>
                    </a:extLst>
                  </p:cNvPr>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8" name="Google Shape;3581;p93">
                    <a:extLst>
                      <a:ext uri="{FF2B5EF4-FFF2-40B4-BE49-F238E27FC236}">
                        <a16:creationId xmlns:a16="http://schemas.microsoft.com/office/drawing/2014/main" id="{A893C801-B1C6-4B27-B239-0CDAA609F09E}"/>
                      </a:ext>
                    </a:extLst>
                  </p:cNvPr>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9" name="Google Shape;3582;p93">
                    <a:extLst>
                      <a:ext uri="{FF2B5EF4-FFF2-40B4-BE49-F238E27FC236}">
                        <a16:creationId xmlns:a16="http://schemas.microsoft.com/office/drawing/2014/main" id="{EAE39D9D-84ED-4664-A349-A47F8F1F9E05}"/>
                      </a:ext>
                    </a:extLst>
                  </p:cNvPr>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0" name="Google Shape;3583;p93">
                    <a:extLst>
                      <a:ext uri="{FF2B5EF4-FFF2-40B4-BE49-F238E27FC236}">
                        <a16:creationId xmlns:a16="http://schemas.microsoft.com/office/drawing/2014/main" id="{1F11FB85-B1BA-4B93-BFFE-ECD37BD470D4}"/>
                      </a:ext>
                    </a:extLst>
                  </p:cNvPr>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1" name="Google Shape;3584;p93">
                    <a:extLst>
                      <a:ext uri="{FF2B5EF4-FFF2-40B4-BE49-F238E27FC236}">
                        <a16:creationId xmlns:a16="http://schemas.microsoft.com/office/drawing/2014/main" id="{A45348DB-B82E-4FF8-89DE-D0661B89C391}"/>
                      </a:ext>
                    </a:extLst>
                  </p:cNvPr>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2" name="Google Shape;3585;p93">
                    <a:extLst>
                      <a:ext uri="{FF2B5EF4-FFF2-40B4-BE49-F238E27FC236}">
                        <a16:creationId xmlns:a16="http://schemas.microsoft.com/office/drawing/2014/main" id="{C13D4E6F-6F4E-4D03-89DD-F834722641B6}"/>
                      </a:ext>
                    </a:extLst>
                  </p:cNvPr>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3" name="Google Shape;3586;p93">
                    <a:extLst>
                      <a:ext uri="{FF2B5EF4-FFF2-40B4-BE49-F238E27FC236}">
                        <a16:creationId xmlns:a16="http://schemas.microsoft.com/office/drawing/2014/main" id="{465296A7-0971-4D52-B25C-EA82CD1116E8}"/>
                      </a:ext>
                    </a:extLst>
                  </p:cNvPr>
                  <p:cNvSpPr/>
                  <p:nvPr/>
                </p:nvSpPr>
                <p:spPr>
                  <a:xfrm rot="-61885">
                    <a:off x="3561025" y="3747649"/>
                    <a:ext cx="1938451" cy="1391347"/>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4" name="Google Shape;3587;p93">
                    <a:extLst>
                      <a:ext uri="{FF2B5EF4-FFF2-40B4-BE49-F238E27FC236}">
                        <a16:creationId xmlns:a16="http://schemas.microsoft.com/office/drawing/2014/main" id="{EF5F6CF2-87A4-4AA9-9755-1049F9BC5E90}"/>
                      </a:ext>
                    </a:extLst>
                  </p:cNvPr>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5" name="Google Shape;3588;p93">
                    <a:extLst>
                      <a:ext uri="{FF2B5EF4-FFF2-40B4-BE49-F238E27FC236}">
                        <a16:creationId xmlns:a16="http://schemas.microsoft.com/office/drawing/2014/main" id="{51921CF7-52C8-4ABE-A713-349275A3E3CC}"/>
                      </a:ext>
                    </a:extLst>
                  </p:cNvPr>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6" name="Google Shape;3589;p93">
                    <a:extLst>
                      <a:ext uri="{FF2B5EF4-FFF2-40B4-BE49-F238E27FC236}">
                        <a16:creationId xmlns:a16="http://schemas.microsoft.com/office/drawing/2014/main" id="{E657008B-C48E-4507-9D63-B9C40507E8B6}"/>
                      </a:ext>
                    </a:extLst>
                  </p:cNvPr>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7" name="Google Shape;3590;p93">
                    <a:extLst>
                      <a:ext uri="{FF2B5EF4-FFF2-40B4-BE49-F238E27FC236}">
                        <a16:creationId xmlns:a16="http://schemas.microsoft.com/office/drawing/2014/main" id="{22542679-752A-45EC-9612-9C6EDDFA8D7F}"/>
                      </a:ext>
                    </a:extLst>
                  </p:cNvPr>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8" name="Google Shape;3591;p93">
                    <a:extLst>
                      <a:ext uri="{FF2B5EF4-FFF2-40B4-BE49-F238E27FC236}">
                        <a16:creationId xmlns:a16="http://schemas.microsoft.com/office/drawing/2014/main" id="{EE574B04-C0D4-4AE2-9235-A5C3855AB31B}"/>
                      </a:ext>
                    </a:extLst>
                  </p:cNvPr>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9" name="Google Shape;3592;p93">
                    <a:extLst>
                      <a:ext uri="{FF2B5EF4-FFF2-40B4-BE49-F238E27FC236}">
                        <a16:creationId xmlns:a16="http://schemas.microsoft.com/office/drawing/2014/main" id="{976C5428-760B-4870-8F04-BA7D78829EA5}"/>
                      </a:ext>
                    </a:extLst>
                  </p:cNvPr>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0" name="Google Shape;3593;p93">
                    <a:extLst>
                      <a:ext uri="{FF2B5EF4-FFF2-40B4-BE49-F238E27FC236}">
                        <a16:creationId xmlns:a16="http://schemas.microsoft.com/office/drawing/2014/main" id="{C84E365C-B4EB-4C87-B221-E87FDF6E7603}"/>
                      </a:ext>
                    </a:extLst>
                  </p:cNvPr>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1" name="Google Shape;3594;p93">
                    <a:extLst>
                      <a:ext uri="{FF2B5EF4-FFF2-40B4-BE49-F238E27FC236}">
                        <a16:creationId xmlns:a16="http://schemas.microsoft.com/office/drawing/2014/main" id="{247D9FB2-0D1C-4770-AFBC-F8F233B806B5}"/>
                      </a:ext>
                    </a:extLst>
                  </p:cNvPr>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2" name="Google Shape;3595;p93">
                    <a:extLst>
                      <a:ext uri="{FF2B5EF4-FFF2-40B4-BE49-F238E27FC236}">
                        <a16:creationId xmlns:a16="http://schemas.microsoft.com/office/drawing/2014/main" id="{2047DC97-1C66-4283-923C-06BA82BBAD2A}"/>
                      </a:ext>
                    </a:extLst>
                  </p:cNvPr>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3" name="Google Shape;3596;p93">
                    <a:extLst>
                      <a:ext uri="{FF2B5EF4-FFF2-40B4-BE49-F238E27FC236}">
                        <a16:creationId xmlns:a16="http://schemas.microsoft.com/office/drawing/2014/main" id="{7EB248D9-B00F-4299-8B1A-160AB05B40CA}"/>
                      </a:ext>
                    </a:extLst>
                  </p:cNvPr>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138" name="Google Shape;3597;p93">
                  <a:extLst>
                    <a:ext uri="{FF2B5EF4-FFF2-40B4-BE49-F238E27FC236}">
                      <a16:creationId xmlns:a16="http://schemas.microsoft.com/office/drawing/2014/main" id="{AAED61E7-5409-4360-8750-B7ED136982E9}"/>
                    </a:ext>
                  </a:extLst>
                </p:cNvPr>
                <p:cNvSpPr/>
                <p:nvPr/>
              </p:nvSpPr>
              <p:spPr>
                <a:xfrm>
                  <a:off x="4537825" y="3896350"/>
                  <a:ext cx="74345" cy="883314"/>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grpSp>
      <p:pic>
        <p:nvPicPr>
          <p:cNvPr id="341" name="Google Shape;212;p32">
            <a:extLst>
              <a:ext uri="{FF2B5EF4-FFF2-40B4-BE49-F238E27FC236}">
                <a16:creationId xmlns:a16="http://schemas.microsoft.com/office/drawing/2014/main" id="{25229239-8523-4B7F-B431-290769C97639}"/>
              </a:ext>
            </a:extLst>
          </p:cNvPr>
          <p:cNvPicPr preferRelativeResize="0"/>
          <p:nvPr/>
        </p:nvPicPr>
        <p:blipFill rotWithShape="1">
          <a:blip r:embed="rId5">
            <a:alphaModFix/>
          </a:blip>
          <a:srcRect t="16970" r="8892" b="21025"/>
          <a:stretch/>
        </p:blipFill>
        <p:spPr>
          <a:xfrm rot="10800000">
            <a:off x="1186377" y="1858726"/>
            <a:ext cx="2550296" cy="900121"/>
          </a:xfrm>
          <a:prstGeom prst="rect">
            <a:avLst/>
          </a:prstGeom>
          <a:noFill/>
          <a:ln>
            <a:noFill/>
          </a:ln>
        </p:spPr>
      </p:pic>
      <p:pic>
        <p:nvPicPr>
          <p:cNvPr id="342" name="Google Shape;213;p32">
            <a:extLst>
              <a:ext uri="{FF2B5EF4-FFF2-40B4-BE49-F238E27FC236}">
                <a16:creationId xmlns:a16="http://schemas.microsoft.com/office/drawing/2014/main" id="{B4D1722B-9812-4321-BD3C-0AF98B6B78BE}"/>
              </a:ext>
            </a:extLst>
          </p:cNvPr>
          <p:cNvPicPr preferRelativeResize="0"/>
          <p:nvPr/>
        </p:nvPicPr>
        <p:blipFill rotWithShape="1">
          <a:blip r:embed="rId6">
            <a:alphaModFix/>
          </a:blip>
          <a:srcRect t="16734" r="8892" b="18300"/>
          <a:stretch/>
        </p:blipFill>
        <p:spPr>
          <a:xfrm rot="10800000">
            <a:off x="1186377" y="2541869"/>
            <a:ext cx="2550296" cy="939853"/>
          </a:xfrm>
          <a:prstGeom prst="rect">
            <a:avLst/>
          </a:prstGeom>
          <a:noFill/>
          <a:ln>
            <a:noFill/>
          </a:ln>
        </p:spPr>
      </p:pic>
      <p:pic>
        <p:nvPicPr>
          <p:cNvPr id="343" name="Google Shape;213;p32">
            <a:extLst>
              <a:ext uri="{FF2B5EF4-FFF2-40B4-BE49-F238E27FC236}">
                <a16:creationId xmlns:a16="http://schemas.microsoft.com/office/drawing/2014/main" id="{18B7B7D3-9D6D-4BFD-8A9E-90A2D9CFE50D}"/>
              </a:ext>
            </a:extLst>
          </p:cNvPr>
          <p:cNvPicPr preferRelativeResize="0"/>
          <p:nvPr/>
        </p:nvPicPr>
        <p:blipFill rotWithShape="1">
          <a:blip r:embed="rId6">
            <a:alphaModFix/>
          </a:blip>
          <a:srcRect t="16734" r="8892" b="18300"/>
          <a:stretch/>
        </p:blipFill>
        <p:spPr>
          <a:xfrm rot="10800000">
            <a:off x="1180441" y="1135635"/>
            <a:ext cx="2550296" cy="939853"/>
          </a:xfrm>
          <a:prstGeom prst="rect">
            <a:avLst/>
          </a:prstGeom>
          <a:noFill/>
          <a:ln>
            <a:noFill/>
          </a:ln>
        </p:spPr>
      </p:pic>
    </p:spTree>
    <p:extLst>
      <p:ext uri="{BB962C8B-B14F-4D97-AF65-F5344CB8AC3E}">
        <p14:creationId xmlns:p14="http://schemas.microsoft.com/office/powerpoint/2010/main" val="3167196323"/>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8">
            <a:extLst>
              <a:ext uri="{FF2B5EF4-FFF2-40B4-BE49-F238E27FC236}">
                <a16:creationId xmlns:a16="http://schemas.microsoft.com/office/drawing/2014/main" id="{BE77E96C-D2F2-4EB6-8179-271BA79ADC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1911" y="5715997"/>
            <a:ext cx="3581400" cy="876300"/>
          </a:xfrm>
          <a:prstGeom prst="rect">
            <a:avLst/>
          </a:prstGeom>
        </p:spPr>
      </p:pic>
      <p:pic>
        <p:nvPicPr>
          <p:cNvPr id="22" name="图片 9">
            <a:extLst>
              <a:ext uri="{FF2B5EF4-FFF2-40B4-BE49-F238E27FC236}">
                <a16:creationId xmlns:a16="http://schemas.microsoft.com/office/drawing/2014/main" id="{11015C4C-521E-4D95-B5A8-9E8430FEA3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79380">
            <a:off x="536164" y="1809238"/>
            <a:ext cx="4569148" cy="3505410"/>
          </a:xfrm>
          <a:prstGeom prst="rect">
            <a:avLst/>
          </a:prstGeom>
        </p:spPr>
      </p:pic>
      <p:pic>
        <p:nvPicPr>
          <p:cNvPr id="23" name="图片 19">
            <a:extLst>
              <a:ext uri="{FF2B5EF4-FFF2-40B4-BE49-F238E27FC236}">
                <a16:creationId xmlns:a16="http://schemas.microsoft.com/office/drawing/2014/main" id="{338F6FA2-94E3-4580-9A20-E6D495964E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49500">
            <a:off x="5775457" y="1739452"/>
            <a:ext cx="5982987" cy="3981392"/>
          </a:xfrm>
          <a:prstGeom prst="rect">
            <a:avLst/>
          </a:prstGeom>
        </p:spPr>
      </p:pic>
      <p:sp>
        <p:nvSpPr>
          <p:cNvPr id="28" name="TextBox 27">
            <a:extLst>
              <a:ext uri="{FF2B5EF4-FFF2-40B4-BE49-F238E27FC236}">
                <a16:creationId xmlns:a16="http://schemas.microsoft.com/office/drawing/2014/main" id="{1C33F77A-3138-4A7D-9150-1D7FB0D4E214}"/>
              </a:ext>
            </a:extLst>
          </p:cNvPr>
          <p:cNvSpPr txBox="1"/>
          <p:nvPr/>
        </p:nvSpPr>
        <p:spPr>
          <a:xfrm rot="564432">
            <a:off x="6141218" y="2090074"/>
            <a:ext cx="5373361" cy="3539430"/>
          </a:xfrm>
          <a:prstGeom prst="rect">
            <a:avLst/>
          </a:prstGeom>
          <a:noFill/>
        </p:spPr>
        <p:txBody>
          <a:bodyPr wrap="square" rtlCol="0">
            <a:spAutoFit/>
          </a:bodyPr>
          <a:lstStyle/>
          <a:p>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nl-NL" sz="2800" b="1" dirty="0">
                <a:latin typeface="Times New Roman" panose="02020603050405020304" pitchFamily="18" charset="0"/>
                <a:cs typeface="Times New Roman" panose="02020603050405020304" pitchFamily="18" charset="0"/>
              </a:rPr>
              <a:t>2. Những kiến </a:t>
            </a:r>
            <a:r>
              <a:rPr lang="nl-NL" sz="2800" b="1" dirty="0" smtClean="0">
                <a:latin typeface="Times New Roman" panose="02020603050405020304" pitchFamily="18" charset="0"/>
                <a:cs typeface="Times New Roman" panose="02020603050405020304" pitchFamily="18" charset="0"/>
              </a:rPr>
              <a:t>nghị</a:t>
            </a:r>
            <a:endParaRPr lang="vi-VN" sz="2800" b="1" dirty="0" smtClean="0">
              <a:latin typeface="Times New Roman" panose="02020603050405020304" pitchFamily="18" charset="0"/>
              <a:cs typeface="Times New Roman" panose="02020603050405020304" pitchFamily="18" charset="0"/>
            </a:endParaRPr>
          </a:p>
          <a:p>
            <a:r>
              <a:rPr lang="nl-NL" sz="2800" b="1" dirty="0">
                <a:latin typeface="Times New Roman" panose="02020603050405020304" pitchFamily="18" charset="0"/>
                <a:cs typeface="Times New Roman" panose="02020603050405020304" pitchFamily="18" charset="0"/>
              </a:rPr>
              <a:t>+ Đối với BGH nhà trường và các cấp quản lí</a:t>
            </a:r>
            <a:r>
              <a:rPr lang="nl-NL" sz="2800" b="1" dirty="0" smtClean="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Chuẩn bị về cơ sở vật chất, đào tạo kỹ năng cho GV,....</a:t>
            </a:r>
            <a:endParaRPr lang="en-US" sz="2800" dirty="0">
              <a:latin typeface="Times New Roman" panose="02020603050405020304" pitchFamily="18" charset="0"/>
              <a:cs typeface="Times New Roman" panose="02020603050405020304" pitchFamily="18" charset="0"/>
            </a:endParaRPr>
          </a:p>
          <a:p>
            <a:r>
              <a:rPr lang="nl-NL" sz="2800" b="1" dirty="0">
                <a:latin typeface="Times New Roman" panose="02020603050405020304" pitchFamily="18" charset="0"/>
                <a:cs typeface="Times New Roman" panose="02020603050405020304" pitchFamily="18" charset="0"/>
              </a:rPr>
              <a:t>+ Đối với giáo viên</a:t>
            </a:r>
            <a:r>
              <a:rPr lang="nl-NL" sz="2800" b="1" dirty="0" smtClean="0">
                <a:latin typeface="Times New Roman" panose="02020603050405020304" pitchFamily="18" charset="0"/>
                <a:cs typeface="Times New Roman" panose="02020603050405020304" pitchFamily="18" charset="0"/>
              </a:rPr>
              <a:t>:</a:t>
            </a:r>
            <a:r>
              <a:rPr lang="vi-VN" sz="2800" b="1"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Nắm vững kiến thức, Tìm hiểu và lựa chon các phần mềm phù hợp,...</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13" name="图片 27" descr="C:/Users/ADMINI~1.USE/AppData/Local/Temp/picturescale_20200213140500/output_20200213140501.pngoutput_20200213140501">
            <a:extLst>
              <a:ext uri="{FF2B5EF4-FFF2-40B4-BE49-F238E27FC236}">
                <a16:creationId xmlns:a16="http://schemas.microsoft.com/office/drawing/2014/main" id="{1D778DA9-25C0-AC7F-DE0A-25F5AE3ED847}"/>
              </a:ext>
            </a:extLst>
          </p:cNvPr>
          <p:cNvPicPr>
            <a:picLocks noChangeAspect="1"/>
          </p:cNvPicPr>
          <p:nvPr/>
        </p:nvPicPr>
        <p:blipFill>
          <a:blip r:embed="rId6">
            <a:lum bright="6000" contrast="6000"/>
          </a:blip>
          <a:stretch>
            <a:fillRect/>
          </a:stretch>
        </p:blipFill>
        <p:spPr>
          <a:xfrm>
            <a:off x="3992543" y="4245884"/>
            <a:ext cx="2440940" cy="2634243"/>
          </a:xfrm>
          <a:prstGeom prst="rect">
            <a:avLst/>
          </a:prstGeom>
        </p:spPr>
      </p:pic>
      <p:sp>
        <p:nvSpPr>
          <p:cNvPr id="2" name="Rectangle 1"/>
          <p:cNvSpPr/>
          <p:nvPr/>
        </p:nvSpPr>
        <p:spPr>
          <a:xfrm rot="21292006">
            <a:off x="915019" y="1912794"/>
            <a:ext cx="4019690" cy="3416320"/>
          </a:xfrm>
          <a:prstGeom prst="rect">
            <a:avLst/>
          </a:prstGeom>
        </p:spPr>
        <p:txBody>
          <a:bodyPr wrap="square">
            <a:spAutoFit/>
          </a:bodyPr>
          <a:lstStyle/>
          <a:p>
            <a:pPr marL="342900" indent="-342900">
              <a:buAutoNum type="arabicPeriod"/>
            </a:pPr>
            <a:r>
              <a:rPr lang="nl-NL" sz="2400" b="1" dirty="0" smtClean="0">
                <a:latin typeface="Times New Roman" panose="02020603050405020304" pitchFamily="18" charset="0"/>
                <a:cs typeface="Times New Roman" panose="02020603050405020304" pitchFamily="18" charset="0"/>
              </a:rPr>
              <a:t>Kết luận</a:t>
            </a:r>
            <a:endParaRPr lang="vi-VN" sz="2400" b="1" dirty="0" smtClean="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20506"/>
    </mc:Choice>
    <mc:Fallback xmlns="">
      <p:transition advClick="0" advTm="20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67482"/>
          <a:stretch/>
        </p:blipFill>
        <p:spPr>
          <a:xfrm>
            <a:off x="-1" y="0"/>
            <a:ext cx="12192001" cy="2262554"/>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39860" b="4079"/>
          <a:stretch/>
        </p:blipFill>
        <p:spPr>
          <a:xfrm rot="321114">
            <a:off x="242025" y="-542433"/>
            <a:ext cx="9098620" cy="7255973"/>
          </a:xfrm>
          <a:prstGeom prst="rect">
            <a:avLst/>
          </a:prstGeom>
        </p:spPr>
      </p:pic>
      <p:pic>
        <p:nvPicPr>
          <p:cNvPr id="8" name="Picture 3">
            <a:extLst>
              <a:ext uri="{FF2B5EF4-FFF2-40B4-BE49-F238E27FC236}">
                <a16:creationId xmlns:a16="http://schemas.microsoft.com/office/drawing/2014/main" id="{72A9EEED-F73A-BA20-D5BC-49300E6F1BDA}"/>
              </a:ext>
            </a:extLst>
          </p:cNvPr>
          <p:cNvPicPr>
            <a:picLocks noChangeAspect="1"/>
          </p:cNvPicPr>
          <p:nvPr/>
        </p:nvPicPr>
        <p:blipFill>
          <a:blip r:embed="rId5"/>
          <a:srcRect/>
          <a:stretch>
            <a:fillRect/>
          </a:stretch>
        </p:blipFill>
        <p:spPr>
          <a:xfrm>
            <a:off x="7718323" y="2071184"/>
            <a:ext cx="4473677" cy="4786816"/>
          </a:xfrm>
          <a:prstGeom prst="rect">
            <a:avLst/>
          </a:prstGeom>
        </p:spPr>
      </p:pic>
      <p:sp>
        <p:nvSpPr>
          <p:cNvPr id="23" name="TextBox 22">
            <a:extLst>
              <a:ext uri="{FF2B5EF4-FFF2-40B4-BE49-F238E27FC236}">
                <a16:creationId xmlns:a16="http://schemas.microsoft.com/office/drawing/2014/main" id="{39E918E4-0B0C-7DB1-0DDA-B4E8C2CEF109}"/>
              </a:ext>
            </a:extLst>
          </p:cNvPr>
          <p:cNvSpPr txBox="1"/>
          <p:nvPr/>
        </p:nvSpPr>
        <p:spPr>
          <a:xfrm rot="21387424">
            <a:off x="1969477" y="2545412"/>
            <a:ext cx="6096000" cy="219130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9Slide07 SVNSalty Sans" panose="02000000000000000000" pitchFamily="2" charset="0"/>
                <a:ea typeface="Calibri" panose="020F0502020204030204" pitchFamily="34" charset="0"/>
                <a:cs typeface="+mn-cs"/>
              </a:rPr>
              <a:t>CẢM ƠN QUÝ THẦY/ CÔ ĐÃ THEO DÕI!</a:t>
            </a:r>
          </a:p>
        </p:txBody>
      </p:sp>
    </p:spTree>
    <p:extLst>
      <p:ext uri="{BB962C8B-B14F-4D97-AF65-F5344CB8AC3E}">
        <p14:creationId xmlns:p14="http://schemas.microsoft.com/office/powerpoint/2010/main" val="35246357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idx="2"/>
          </p:nvPr>
        </p:nvSpPr>
        <p:spPr>
          <a:xfrm>
            <a:off x="5037600" y="1871733"/>
            <a:ext cx="2116800" cy="1336000"/>
          </a:xfrm>
          <a:prstGeom prst="rect">
            <a:avLst/>
          </a:prstGeom>
        </p:spPr>
        <p:txBody>
          <a:bodyPr spcFirstLastPara="1" wrap="square" lIns="121900" tIns="121900" rIns="121900" bIns="121900" anchor="ctr" anchorCtr="0">
            <a:noAutofit/>
          </a:bodyPr>
          <a:lstStyle/>
          <a:p>
            <a:r>
              <a:rPr lang="en"/>
              <a:t>01</a:t>
            </a:r>
            <a:endParaRPr/>
          </a:p>
        </p:txBody>
      </p:sp>
      <p:pic>
        <p:nvPicPr>
          <p:cNvPr id="211" name="Google Shape;211;p32"/>
          <p:cNvPicPr preferRelativeResize="0"/>
          <p:nvPr/>
        </p:nvPicPr>
        <p:blipFill>
          <a:blip r:embed="rId3">
            <a:alphaModFix amt="86000"/>
          </a:blip>
          <a:stretch>
            <a:fillRect/>
          </a:stretch>
        </p:blipFill>
        <p:spPr>
          <a:xfrm rot="1344117">
            <a:off x="5098619" y="1766107"/>
            <a:ext cx="1994865" cy="1547533"/>
          </a:xfrm>
          <a:prstGeom prst="rect">
            <a:avLst/>
          </a:prstGeom>
          <a:noFill/>
          <a:ln>
            <a:noFill/>
          </a:ln>
        </p:spPr>
      </p:pic>
      <p:sp>
        <p:nvSpPr>
          <p:cNvPr id="214" name="Google Shape;214;p32"/>
          <p:cNvSpPr txBox="1">
            <a:spLocks noGrp="1"/>
          </p:cNvSpPr>
          <p:nvPr>
            <p:ph type="title"/>
          </p:nvPr>
        </p:nvSpPr>
        <p:spPr>
          <a:xfrm>
            <a:off x="2564610" y="3333137"/>
            <a:ext cx="6962327" cy="1087600"/>
          </a:xfrm>
          <a:prstGeom prst="rect">
            <a:avLst/>
          </a:prstGeom>
        </p:spPr>
        <p:txBody>
          <a:bodyPr spcFirstLastPara="1" wrap="square" lIns="121900" tIns="121900" rIns="121900" bIns="121900" anchor="t" anchorCtr="0">
            <a:noAutofit/>
          </a:bodyPr>
          <a:lstStyle/>
          <a:p>
            <a:r>
              <a:rPr lang="vi-VN" sz="3200" b="1" dirty="0" smtClean="0">
                <a:solidFill>
                  <a:schemeClr val="tx1">
                    <a:lumMod val="65000"/>
                    <a:lumOff val="35000"/>
                  </a:schemeClr>
                </a:solidFill>
                <a:latin typeface="Times New Roman" panose="02020603050405020304" pitchFamily="18" charset="0"/>
                <a:ea typeface="+mn-ea"/>
                <a:cs typeface="Times New Roman" panose="02020603050405020304" pitchFamily="18" charset="0"/>
              </a:rPr>
              <a:t>PHẦN MỞ ĐẦU</a:t>
            </a:r>
            <a:endParaRPr sz="3200" dirty="0"/>
          </a:p>
        </p:txBody>
      </p:sp>
      <p:sp>
        <p:nvSpPr>
          <p:cNvPr id="7" name="Google Shape;2914;p86">
            <a:extLst>
              <a:ext uri="{FF2B5EF4-FFF2-40B4-BE49-F238E27FC236}">
                <a16:creationId xmlns:a16="http://schemas.microsoft.com/office/drawing/2014/main" id="{601D5458-F62F-452D-B52A-F1C4B509D42B}"/>
              </a:ext>
            </a:extLst>
          </p:cNvPr>
          <p:cNvSpPr/>
          <p:nvPr/>
        </p:nvSpPr>
        <p:spPr>
          <a:xfrm>
            <a:off x="9293776" y="1557249"/>
            <a:ext cx="2199685" cy="112937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 name="Google Shape;2915;p86">
            <a:extLst>
              <a:ext uri="{FF2B5EF4-FFF2-40B4-BE49-F238E27FC236}">
                <a16:creationId xmlns:a16="http://schemas.microsoft.com/office/drawing/2014/main" id="{987018F0-FAF3-4121-A3E2-7838ED1AB98D}"/>
              </a:ext>
            </a:extLst>
          </p:cNvPr>
          <p:cNvSpPr/>
          <p:nvPr/>
        </p:nvSpPr>
        <p:spPr>
          <a:xfrm>
            <a:off x="966912" y="216462"/>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 name="Google Shape;542;p54">
            <a:extLst>
              <a:ext uri="{FF2B5EF4-FFF2-40B4-BE49-F238E27FC236}">
                <a16:creationId xmlns:a16="http://schemas.microsoft.com/office/drawing/2014/main" id="{10E98F7C-95E3-4F6E-8D29-FACC64E8493A}"/>
              </a:ext>
            </a:extLst>
          </p:cNvPr>
          <p:cNvSpPr/>
          <p:nvPr/>
        </p:nvSpPr>
        <p:spPr>
          <a:xfrm>
            <a:off x="-3595" y="64017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 name="Google Shape;542;p54">
            <a:extLst>
              <a:ext uri="{FF2B5EF4-FFF2-40B4-BE49-F238E27FC236}">
                <a16:creationId xmlns:a16="http://schemas.microsoft.com/office/drawing/2014/main" id="{DA0D1D0C-3751-4AA2-9750-D176CBDACC78}"/>
              </a:ext>
            </a:extLst>
          </p:cNvPr>
          <p:cNvSpPr/>
          <p:nvPr/>
        </p:nvSpPr>
        <p:spPr>
          <a:xfrm>
            <a:off x="10525785" y="1109593"/>
            <a:ext cx="1725699" cy="106626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pic>
        <p:nvPicPr>
          <p:cNvPr id="11" name="Picture 10">
            <a:extLst>
              <a:ext uri="{FF2B5EF4-FFF2-40B4-BE49-F238E27FC236}">
                <a16:creationId xmlns:a16="http://schemas.microsoft.com/office/drawing/2014/main" id="{FE709AB2-D4E5-46E2-8B16-40D2B3F71638}"/>
              </a:ext>
            </a:extLst>
          </p:cNvPr>
          <p:cNvPicPr>
            <a:picLocks noChangeAspect="1"/>
          </p:cNvPicPr>
          <p:nvPr/>
        </p:nvPicPr>
        <p:blipFill rotWithShape="1">
          <a:blip r:embed="rId4"/>
          <a:srcRect l="32672" r="29453" b="2803"/>
          <a:stretch/>
        </p:blipFill>
        <p:spPr>
          <a:xfrm>
            <a:off x="9766485" y="2908860"/>
            <a:ext cx="1532913" cy="3960075"/>
          </a:xfrm>
          <a:prstGeom prst="rect">
            <a:avLst/>
          </a:prstGeom>
        </p:spPr>
      </p:pic>
      <p:grpSp>
        <p:nvGrpSpPr>
          <p:cNvPr id="12" name="Google Shape;589;p54">
            <a:extLst>
              <a:ext uri="{FF2B5EF4-FFF2-40B4-BE49-F238E27FC236}">
                <a16:creationId xmlns:a16="http://schemas.microsoft.com/office/drawing/2014/main" id="{58648BC3-3F39-4E98-8C6E-08C0D885815B}"/>
              </a:ext>
            </a:extLst>
          </p:cNvPr>
          <p:cNvGrpSpPr/>
          <p:nvPr/>
        </p:nvGrpSpPr>
        <p:grpSpPr>
          <a:xfrm>
            <a:off x="8928723" y="4499026"/>
            <a:ext cx="1472200" cy="2180319"/>
            <a:chOff x="35658225" y="12492275"/>
            <a:chExt cx="1104150" cy="2065350"/>
          </a:xfrm>
        </p:grpSpPr>
        <p:sp>
          <p:nvSpPr>
            <p:cNvPr id="13" name="Google Shape;590;p54">
              <a:extLst>
                <a:ext uri="{FF2B5EF4-FFF2-40B4-BE49-F238E27FC236}">
                  <a16:creationId xmlns:a16="http://schemas.microsoft.com/office/drawing/2014/main" id="{568CAFD8-6E06-4B20-B09E-EBECE3C785F1}"/>
                </a:ext>
              </a:extLst>
            </p:cNvPr>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 name="Google Shape;591;p54">
              <a:extLst>
                <a:ext uri="{FF2B5EF4-FFF2-40B4-BE49-F238E27FC236}">
                  <a16:creationId xmlns:a16="http://schemas.microsoft.com/office/drawing/2014/main" id="{5EB27E42-F2E6-4217-9625-89847D644A40}"/>
                </a:ext>
              </a:extLst>
            </p:cNvPr>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5" name="Google Shape;592;p54">
              <a:extLst>
                <a:ext uri="{FF2B5EF4-FFF2-40B4-BE49-F238E27FC236}">
                  <a16:creationId xmlns:a16="http://schemas.microsoft.com/office/drawing/2014/main" id="{F47EEDC8-DDFE-4A58-8E59-386C38BF6F11}"/>
                </a:ext>
              </a:extLst>
            </p:cNvPr>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 name="Google Shape;593;p54">
              <a:extLst>
                <a:ext uri="{FF2B5EF4-FFF2-40B4-BE49-F238E27FC236}">
                  <a16:creationId xmlns:a16="http://schemas.microsoft.com/office/drawing/2014/main" id="{B3FFE081-FA78-4FA7-BEA4-A69A46968E89}"/>
                </a:ext>
              </a:extLst>
            </p:cNvPr>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 name="Google Shape;594;p54">
              <a:extLst>
                <a:ext uri="{FF2B5EF4-FFF2-40B4-BE49-F238E27FC236}">
                  <a16:creationId xmlns:a16="http://schemas.microsoft.com/office/drawing/2014/main" id="{A17E9F21-F04D-45BE-A663-FD3B55FD91A4}"/>
                </a:ext>
              </a:extLst>
            </p:cNvPr>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 name="Google Shape;595;p54">
              <a:extLst>
                <a:ext uri="{FF2B5EF4-FFF2-40B4-BE49-F238E27FC236}">
                  <a16:creationId xmlns:a16="http://schemas.microsoft.com/office/drawing/2014/main" id="{6D4F72DA-3CAF-4565-A257-FEFD05AF7D96}"/>
                </a:ext>
              </a:extLst>
            </p:cNvPr>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 name="Google Shape;596;p54">
              <a:extLst>
                <a:ext uri="{FF2B5EF4-FFF2-40B4-BE49-F238E27FC236}">
                  <a16:creationId xmlns:a16="http://schemas.microsoft.com/office/drawing/2014/main" id="{E7941172-3C96-450D-908F-836EAC530FC3}"/>
                </a:ext>
              </a:extLst>
            </p:cNvPr>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 name="Google Shape;597;p54">
              <a:extLst>
                <a:ext uri="{FF2B5EF4-FFF2-40B4-BE49-F238E27FC236}">
                  <a16:creationId xmlns:a16="http://schemas.microsoft.com/office/drawing/2014/main" id="{76ABE68C-465B-46C6-9920-72D029C53394}"/>
                </a:ext>
              </a:extLst>
            </p:cNvPr>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 name="Google Shape;598;p54">
              <a:extLst>
                <a:ext uri="{FF2B5EF4-FFF2-40B4-BE49-F238E27FC236}">
                  <a16:creationId xmlns:a16="http://schemas.microsoft.com/office/drawing/2014/main" id="{8073E67E-7F7C-47F8-BE34-752A6F02CCA8}"/>
                </a:ext>
              </a:extLst>
            </p:cNvPr>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Google Shape;599;p54">
              <a:extLst>
                <a:ext uri="{FF2B5EF4-FFF2-40B4-BE49-F238E27FC236}">
                  <a16:creationId xmlns:a16="http://schemas.microsoft.com/office/drawing/2014/main" id="{2B717FBE-FA25-453B-B794-01EE5E096CFE}"/>
                </a:ext>
              </a:extLst>
            </p:cNvPr>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 name="Google Shape;600;p54">
              <a:extLst>
                <a:ext uri="{FF2B5EF4-FFF2-40B4-BE49-F238E27FC236}">
                  <a16:creationId xmlns:a16="http://schemas.microsoft.com/office/drawing/2014/main" id="{53783E34-0CCC-4F00-9BA2-17FAC79B6C82}"/>
                </a:ext>
              </a:extLst>
            </p:cNvPr>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 name="Google Shape;601;p54">
              <a:extLst>
                <a:ext uri="{FF2B5EF4-FFF2-40B4-BE49-F238E27FC236}">
                  <a16:creationId xmlns:a16="http://schemas.microsoft.com/office/drawing/2014/main" id="{187B3AFF-3C06-41F6-9D07-D065A9D2BEB0}"/>
                </a:ext>
              </a:extLst>
            </p:cNvPr>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 name="Google Shape;602;p54">
              <a:extLst>
                <a:ext uri="{FF2B5EF4-FFF2-40B4-BE49-F238E27FC236}">
                  <a16:creationId xmlns:a16="http://schemas.microsoft.com/office/drawing/2014/main" id="{C6C49A95-40E5-4F0A-9929-0334CB4E7D05}"/>
                </a:ext>
              </a:extLst>
            </p:cNvPr>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 name="Google Shape;603;p54">
              <a:extLst>
                <a:ext uri="{FF2B5EF4-FFF2-40B4-BE49-F238E27FC236}">
                  <a16:creationId xmlns:a16="http://schemas.microsoft.com/office/drawing/2014/main" id="{3F6B0034-144B-47DF-819C-872F76E94C87}"/>
                </a:ext>
              </a:extLst>
            </p:cNvPr>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7" name="Google Shape;604;p54">
              <a:extLst>
                <a:ext uri="{FF2B5EF4-FFF2-40B4-BE49-F238E27FC236}">
                  <a16:creationId xmlns:a16="http://schemas.microsoft.com/office/drawing/2014/main" id="{3DB2170E-F811-4FFA-81DE-A964FA6A4159}"/>
                </a:ext>
              </a:extLst>
            </p:cNvPr>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 name="Google Shape;605;p54">
              <a:extLst>
                <a:ext uri="{FF2B5EF4-FFF2-40B4-BE49-F238E27FC236}">
                  <a16:creationId xmlns:a16="http://schemas.microsoft.com/office/drawing/2014/main" id="{53B4852B-9F0E-4C34-99A8-DEBDB481E559}"/>
                </a:ext>
              </a:extLst>
            </p:cNvPr>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9" name="Google Shape;606;p54">
              <a:extLst>
                <a:ext uri="{FF2B5EF4-FFF2-40B4-BE49-F238E27FC236}">
                  <a16:creationId xmlns:a16="http://schemas.microsoft.com/office/drawing/2014/main" id="{CB630E7A-C649-4503-AEB5-9CC81A9149E6}"/>
                </a:ext>
              </a:extLst>
            </p:cNvPr>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0" name="Google Shape;607;p54">
              <a:extLst>
                <a:ext uri="{FF2B5EF4-FFF2-40B4-BE49-F238E27FC236}">
                  <a16:creationId xmlns:a16="http://schemas.microsoft.com/office/drawing/2014/main" id="{65C04C8B-9B2E-4197-8F40-CE1D64F3E818}"/>
                </a:ext>
              </a:extLst>
            </p:cNvPr>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1" name="Google Shape;608;p54">
              <a:extLst>
                <a:ext uri="{FF2B5EF4-FFF2-40B4-BE49-F238E27FC236}">
                  <a16:creationId xmlns:a16="http://schemas.microsoft.com/office/drawing/2014/main" id="{2CC6939C-47DB-4764-88A0-91DEE978ACA2}"/>
                </a:ext>
              </a:extLst>
            </p:cNvPr>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2" name="Google Shape;609;p54">
              <a:extLst>
                <a:ext uri="{FF2B5EF4-FFF2-40B4-BE49-F238E27FC236}">
                  <a16:creationId xmlns:a16="http://schemas.microsoft.com/office/drawing/2014/main" id="{B56613D0-A947-4544-8690-BC7C2F9CFB7F}"/>
                </a:ext>
              </a:extLst>
            </p:cNvPr>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3" name="Google Shape;610;p54">
              <a:extLst>
                <a:ext uri="{FF2B5EF4-FFF2-40B4-BE49-F238E27FC236}">
                  <a16:creationId xmlns:a16="http://schemas.microsoft.com/office/drawing/2014/main" id="{00B2928E-D2AC-497D-9E48-3CE4601A8D81}"/>
                </a:ext>
              </a:extLst>
            </p:cNvPr>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4" name="Google Shape;611;p54">
              <a:extLst>
                <a:ext uri="{FF2B5EF4-FFF2-40B4-BE49-F238E27FC236}">
                  <a16:creationId xmlns:a16="http://schemas.microsoft.com/office/drawing/2014/main" id="{8812856E-8725-4E11-8A95-5D498434F474}"/>
                </a:ext>
              </a:extLst>
            </p:cNvPr>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5" name="Google Shape;612;p54">
              <a:extLst>
                <a:ext uri="{FF2B5EF4-FFF2-40B4-BE49-F238E27FC236}">
                  <a16:creationId xmlns:a16="http://schemas.microsoft.com/office/drawing/2014/main" id="{3B12D3B0-9FC2-44DC-BBAE-9EC9B320481A}"/>
                </a:ext>
              </a:extLst>
            </p:cNvPr>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6" name="Google Shape;613;p54">
              <a:extLst>
                <a:ext uri="{FF2B5EF4-FFF2-40B4-BE49-F238E27FC236}">
                  <a16:creationId xmlns:a16="http://schemas.microsoft.com/office/drawing/2014/main" id="{8229CCEA-692F-44A5-A22E-2DCC2362DDE3}"/>
                </a:ext>
              </a:extLst>
            </p:cNvPr>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7" name="Google Shape;614;p54">
              <a:extLst>
                <a:ext uri="{FF2B5EF4-FFF2-40B4-BE49-F238E27FC236}">
                  <a16:creationId xmlns:a16="http://schemas.microsoft.com/office/drawing/2014/main" id="{39EB0E95-FDC0-4B80-9018-0CDD0D6380D1}"/>
                </a:ext>
              </a:extLst>
            </p:cNvPr>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8" name="Google Shape;615;p54">
              <a:extLst>
                <a:ext uri="{FF2B5EF4-FFF2-40B4-BE49-F238E27FC236}">
                  <a16:creationId xmlns:a16="http://schemas.microsoft.com/office/drawing/2014/main" id="{FF3E32B2-35FE-4D6C-8E56-A3796FB80A98}"/>
                </a:ext>
              </a:extLst>
            </p:cNvPr>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9" name="Google Shape;616;p54">
              <a:extLst>
                <a:ext uri="{FF2B5EF4-FFF2-40B4-BE49-F238E27FC236}">
                  <a16:creationId xmlns:a16="http://schemas.microsoft.com/office/drawing/2014/main" id="{DE4A55FF-E76E-4D76-B59F-D54E6BC3EA93}"/>
                </a:ext>
              </a:extLst>
            </p:cNvPr>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0" name="Google Shape;617;p54">
              <a:extLst>
                <a:ext uri="{FF2B5EF4-FFF2-40B4-BE49-F238E27FC236}">
                  <a16:creationId xmlns:a16="http://schemas.microsoft.com/office/drawing/2014/main" id="{7DB18766-DDBC-47AC-8BEC-0093282E4FA7}"/>
                </a:ext>
              </a:extLst>
            </p:cNvPr>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1" name="Google Shape;618;p54">
              <a:extLst>
                <a:ext uri="{FF2B5EF4-FFF2-40B4-BE49-F238E27FC236}">
                  <a16:creationId xmlns:a16="http://schemas.microsoft.com/office/drawing/2014/main" id="{A7CDD5C8-B821-490E-AE2F-BE47EE1D1E17}"/>
                </a:ext>
              </a:extLst>
            </p:cNvPr>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2" name="Google Shape;619;p54">
              <a:extLst>
                <a:ext uri="{FF2B5EF4-FFF2-40B4-BE49-F238E27FC236}">
                  <a16:creationId xmlns:a16="http://schemas.microsoft.com/office/drawing/2014/main" id="{5DB019F7-9F60-495C-AC0C-148DE4C01702}"/>
                </a:ext>
              </a:extLst>
            </p:cNvPr>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3" name="Google Shape;620;p54">
              <a:extLst>
                <a:ext uri="{FF2B5EF4-FFF2-40B4-BE49-F238E27FC236}">
                  <a16:creationId xmlns:a16="http://schemas.microsoft.com/office/drawing/2014/main" id="{AA08C5A0-8E8D-4436-A5C2-17031208B090}"/>
                </a:ext>
              </a:extLst>
            </p:cNvPr>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4" name="Google Shape;621;p54">
              <a:extLst>
                <a:ext uri="{FF2B5EF4-FFF2-40B4-BE49-F238E27FC236}">
                  <a16:creationId xmlns:a16="http://schemas.microsoft.com/office/drawing/2014/main" id="{2F451FBA-4897-43E6-9F11-8D1CB8AE995C}"/>
                </a:ext>
              </a:extLst>
            </p:cNvPr>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5" name="Google Shape;622;p54">
              <a:extLst>
                <a:ext uri="{FF2B5EF4-FFF2-40B4-BE49-F238E27FC236}">
                  <a16:creationId xmlns:a16="http://schemas.microsoft.com/office/drawing/2014/main" id="{21377906-118F-4E1B-88D9-A880FD37854D}"/>
                </a:ext>
              </a:extLst>
            </p:cNvPr>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6" name="Google Shape;623;p54">
              <a:extLst>
                <a:ext uri="{FF2B5EF4-FFF2-40B4-BE49-F238E27FC236}">
                  <a16:creationId xmlns:a16="http://schemas.microsoft.com/office/drawing/2014/main" id="{C11BB4C7-7CE4-47B4-BAB2-06DE16EBEC86}"/>
                </a:ext>
              </a:extLst>
            </p:cNvPr>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7" name="Google Shape;624;p54">
              <a:extLst>
                <a:ext uri="{FF2B5EF4-FFF2-40B4-BE49-F238E27FC236}">
                  <a16:creationId xmlns:a16="http://schemas.microsoft.com/office/drawing/2014/main" id="{CC374446-1060-4A2C-82EE-01CDA1F3BC98}"/>
                </a:ext>
              </a:extLst>
            </p:cNvPr>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8" name="Google Shape;625;p54">
              <a:extLst>
                <a:ext uri="{FF2B5EF4-FFF2-40B4-BE49-F238E27FC236}">
                  <a16:creationId xmlns:a16="http://schemas.microsoft.com/office/drawing/2014/main" id="{C22049CA-C22E-44B4-B099-26119548DAAE}"/>
                </a:ext>
              </a:extLst>
            </p:cNvPr>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9" name="Google Shape;626;p54">
              <a:extLst>
                <a:ext uri="{FF2B5EF4-FFF2-40B4-BE49-F238E27FC236}">
                  <a16:creationId xmlns:a16="http://schemas.microsoft.com/office/drawing/2014/main" id="{D9A82A1F-470D-4764-ABC0-620062A3267F}"/>
                </a:ext>
              </a:extLst>
            </p:cNvPr>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0" name="Google Shape;627;p54">
              <a:extLst>
                <a:ext uri="{FF2B5EF4-FFF2-40B4-BE49-F238E27FC236}">
                  <a16:creationId xmlns:a16="http://schemas.microsoft.com/office/drawing/2014/main" id="{FD0783FD-2AF8-43B1-9555-1532A28A095B}"/>
                </a:ext>
              </a:extLst>
            </p:cNvPr>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1" name="Google Shape;628;p54">
              <a:extLst>
                <a:ext uri="{FF2B5EF4-FFF2-40B4-BE49-F238E27FC236}">
                  <a16:creationId xmlns:a16="http://schemas.microsoft.com/office/drawing/2014/main" id="{58AF1944-9F13-419C-93C8-9A2BAABDE28B}"/>
                </a:ext>
              </a:extLst>
            </p:cNvPr>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2" name="Google Shape;629;p54">
              <a:extLst>
                <a:ext uri="{FF2B5EF4-FFF2-40B4-BE49-F238E27FC236}">
                  <a16:creationId xmlns:a16="http://schemas.microsoft.com/office/drawing/2014/main" id="{E79AFB48-EC8D-4286-885D-26F50369C024}"/>
                </a:ext>
              </a:extLst>
            </p:cNvPr>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3" name="Google Shape;630;p54">
              <a:extLst>
                <a:ext uri="{FF2B5EF4-FFF2-40B4-BE49-F238E27FC236}">
                  <a16:creationId xmlns:a16="http://schemas.microsoft.com/office/drawing/2014/main" id="{4B5BAFA3-D8D9-4482-B3A7-47FAF5261EE6}"/>
                </a:ext>
              </a:extLst>
            </p:cNvPr>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4" name="Google Shape;631;p54">
              <a:extLst>
                <a:ext uri="{FF2B5EF4-FFF2-40B4-BE49-F238E27FC236}">
                  <a16:creationId xmlns:a16="http://schemas.microsoft.com/office/drawing/2014/main" id="{1C556208-4262-44F2-BE37-E22562CE6415}"/>
                </a:ext>
              </a:extLst>
            </p:cNvPr>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5" name="Google Shape;632;p54">
              <a:extLst>
                <a:ext uri="{FF2B5EF4-FFF2-40B4-BE49-F238E27FC236}">
                  <a16:creationId xmlns:a16="http://schemas.microsoft.com/office/drawing/2014/main" id="{9D62F83B-F57E-4C8C-A0DF-551959CBAC8B}"/>
                </a:ext>
              </a:extLst>
            </p:cNvPr>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6" name="Google Shape;633;p54">
              <a:extLst>
                <a:ext uri="{FF2B5EF4-FFF2-40B4-BE49-F238E27FC236}">
                  <a16:creationId xmlns:a16="http://schemas.microsoft.com/office/drawing/2014/main" id="{932C2B08-3F1D-4481-B30F-E01FE30D609D}"/>
                </a:ext>
              </a:extLst>
            </p:cNvPr>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7" name="Google Shape;634;p54">
              <a:extLst>
                <a:ext uri="{FF2B5EF4-FFF2-40B4-BE49-F238E27FC236}">
                  <a16:creationId xmlns:a16="http://schemas.microsoft.com/office/drawing/2014/main" id="{440E18A3-63D5-4A65-B566-3F5B3B4791A1}"/>
                </a:ext>
              </a:extLst>
            </p:cNvPr>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8" name="Google Shape;635;p54">
              <a:extLst>
                <a:ext uri="{FF2B5EF4-FFF2-40B4-BE49-F238E27FC236}">
                  <a16:creationId xmlns:a16="http://schemas.microsoft.com/office/drawing/2014/main" id="{8710A0E1-E7BB-498E-97D2-BCB96174C7D8}"/>
                </a:ext>
              </a:extLst>
            </p:cNvPr>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9" name="Google Shape;636;p54">
              <a:extLst>
                <a:ext uri="{FF2B5EF4-FFF2-40B4-BE49-F238E27FC236}">
                  <a16:creationId xmlns:a16="http://schemas.microsoft.com/office/drawing/2014/main" id="{A0C21F03-E943-40BC-B081-647A94E705B4}"/>
                </a:ext>
              </a:extLst>
            </p:cNvPr>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0" name="Google Shape;637;p54">
              <a:extLst>
                <a:ext uri="{FF2B5EF4-FFF2-40B4-BE49-F238E27FC236}">
                  <a16:creationId xmlns:a16="http://schemas.microsoft.com/office/drawing/2014/main" id="{C47E88B5-DAD3-4FD9-9600-0EC344796272}"/>
                </a:ext>
              </a:extLst>
            </p:cNvPr>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1" name="Google Shape;638;p54">
              <a:extLst>
                <a:ext uri="{FF2B5EF4-FFF2-40B4-BE49-F238E27FC236}">
                  <a16:creationId xmlns:a16="http://schemas.microsoft.com/office/drawing/2014/main" id="{BC7BB80C-C0AD-455E-891C-E3F9A908C7BC}"/>
                </a:ext>
              </a:extLst>
            </p:cNvPr>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2" name="Google Shape;639;p54">
              <a:extLst>
                <a:ext uri="{FF2B5EF4-FFF2-40B4-BE49-F238E27FC236}">
                  <a16:creationId xmlns:a16="http://schemas.microsoft.com/office/drawing/2014/main" id="{66E3460A-9AB0-4F61-9938-6B1DD9AF14DF}"/>
                </a:ext>
              </a:extLst>
            </p:cNvPr>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3" name="Google Shape;640;p54">
              <a:extLst>
                <a:ext uri="{FF2B5EF4-FFF2-40B4-BE49-F238E27FC236}">
                  <a16:creationId xmlns:a16="http://schemas.microsoft.com/office/drawing/2014/main" id="{408334BE-5490-4AF1-B5E3-AC27E92ADB63}"/>
                </a:ext>
              </a:extLst>
            </p:cNvPr>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4" name="Google Shape;641;p54">
              <a:extLst>
                <a:ext uri="{FF2B5EF4-FFF2-40B4-BE49-F238E27FC236}">
                  <a16:creationId xmlns:a16="http://schemas.microsoft.com/office/drawing/2014/main" id="{89EA6469-7A6F-4408-A7CF-483B2C0E6844}"/>
                </a:ext>
              </a:extLst>
            </p:cNvPr>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5" name="Google Shape;642;p54">
              <a:extLst>
                <a:ext uri="{FF2B5EF4-FFF2-40B4-BE49-F238E27FC236}">
                  <a16:creationId xmlns:a16="http://schemas.microsoft.com/office/drawing/2014/main" id="{106B3550-849E-4312-8D83-C71CB4CA79B3}"/>
                </a:ext>
              </a:extLst>
            </p:cNvPr>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6" name="Google Shape;643;p54">
              <a:extLst>
                <a:ext uri="{FF2B5EF4-FFF2-40B4-BE49-F238E27FC236}">
                  <a16:creationId xmlns:a16="http://schemas.microsoft.com/office/drawing/2014/main" id="{81E55F42-19A9-4BD7-BB92-3CBD88180903}"/>
                </a:ext>
              </a:extLst>
            </p:cNvPr>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7" name="Google Shape;644;p54">
              <a:extLst>
                <a:ext uri="{FF2B5EF4-FFF2-40B4-BE49-F238E27FC236}">
                  <a16:creationId xmlns:a16="http://schemas.microsoft.com/office/drawing/2014/main" id="{E7B3172F-38E1-47FE-A8B0-68F8BA2457D2}"/>
                </a:ext>
              </a:extLst>
            </p:cNvPr>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8" name="Google Shape;645;p54">
              <a:extLst>
                <a:ext uri="{FF2B5EF4-FFF2-40B4-BE49-F238E27FC236}">
                  <a16:creationId xmlns:a16="http://schemas.microsoft.com/office/drawing/2014/main" id="{B26CEFC7-9D23-4416-A86E-0F214EEC49E1}"/>
                </a:ext>
              </a:extLst>
            </p:cNvPr>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9" name="Google Shape;646;p54">
              <a:extLst>
                <a:ext uri="{FF2B5EF4-FFF2-40B4-BE49-F238E27FC236}">
                  <a16:creationId xmlns:a16="http://schemas.microsoft.com/office/drawing/2014/main" id="{AE90DA81-FBC2-4D02-A502-1AED7E2E9E24}"/>
                </a:ext>
              </a:extLst>
            </p:cNvPr>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0" name="Google Shape;647;p54">
              <a:extLst>
                <a:ext uri="{FF2B5EF4-FFF2-40B4-BE49-F238E27FC236}">
                  <a16:creationId xmlns:a16="http://schemas.microsoft.com/office/drawing/2014/main" id="{53D89DD4-1394-462E-9C50-2BDF3CC6502C}"/>
                </a:ext>
              </a:extLst>
            </p:cNvPr>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1" name="Google Shape;648;p54">
              <a:extLst>
                <a:ext uri="{FF2B5EF4-FFF2-40B4-BE49-F238E27FC236}">
                  <a16:creationId xmlns:a16="http://schemas.microsoft.com/office/drawing/2014/main" id="{29FC74CA-27F6-4441-B04F-C68AA0953867}"/>
                </a:ext>
              </a:extLst>
            </p:cNvPr>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2" name="Google Shape;649;p54">
              <a:extLst>
                <a:ext uri="{FF2B5EF4-FFF2-40B4-BE49-F238E27FC236}">
                  <a16:creationId xmlns:a16="http://schemas.microsoft.com/office/drawing/2014/main" id="{872A371A-69B4-4049-8E9C-AAFD08649500}"/>
                </a:ext>
              </a:extLst>
            </p:cNvPr>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3" name="Google Shape;650;p54">
              <a:extLst>
                <a:ext uri="{FF2B5EF4-FFF2-40B4-BE49-F238E27FC236}">
                  <a16:creationId xmlns:a16="http://schemas.microsoft.com/office/drawing/2014/main" id="{64211785-0EAA-450C-AE19-26A0BA9D0684}"/>
                </a:ext>
              </a:extLst>
            </p:cNvPr>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4" name="Google Shape;651;p54">
              <a:extLst>
                <a:ext uri="{FF2B5EF4-FFF2-40B4-BE49-F238E27FC236}">
                  <a16:creationId xmlns:a16="http://schemas.microsoft.com/office/drawing/2014/main" id="{F1266454-CF98-4459-B9E7-8B2566FB6F11}"/>
                </a:ext>
              </a:extLst>
            </p:cNvPr>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5" name="Google Shape;652;p54">
              <a:extLst>
                <a:ext uri="{FF2B5EF4-FFF2-40B4-BE49-F238E27FC236}">
                  <a16:creationId xmlns:a16="http://schemas.microsoft.com/office/drawing/2014/main" id="{14BB8ACD-CA02-41E2-8438-7961CD7929A7}"/>
                </a:ext>
              </a:extLst>
            </p:cNvPr>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76" name="Google Shape;653;p54">
            <a:extLst>
              <a:ext uri="{FF2B5EF4-FFF2-40B4-BE49-F238E27FC236}">
                <a16:creationId xmlns:a16="http://schemas.microsoft.com/office/drawing/2014/main" id="{F6D65EDF-7C20-4D55-BB29-63AC90E141C8}"/>
              </a:ext>
            </a:extLst>
          </p:cNvPr>
          <p:cNvGrpSpPr/>
          <p:nvPr/>
        </p:nvGrpSpPr>
        <p:grpSpPr>
          <a:xfrm>
            <a:off x="10945377" y="4280429"/>
            <a:ext cx="1349883" cy="2398776"/>
            <a:chOff x="31594325" y="12376475"/>
            <a:chExt cx="1114025" cy="2225925"/>
          </a:xfrm>
        </p:grpSpPr>
        <p:sp>
          <p:nvSpPr>
            <p:cNvPr id="77" name="Google Shape;654;p54">
              <a:extLst>
                <a:ext uri="{FF2B5EF4-FFF2-40B4-BE49-F238E27FC236}">
                  <a16:creationId xmlns:a16="http://schemas.microsoft.com/office/drawing/2014/main" id="{3EA3E2C9-4C22-4F88-8AAA-D233D56E61EF}"/>
                </a:ext>
              </a:extLst>
            </p:cNvPr>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8" name="Google Shape;655;p54">
              <a:extLst>
                <a:ext uri="{FF2B5EF4-FFF2-40B4-BE49-F238E27FC236}">
                  <a16:creationId xmlns:a16="http://schemas.microsoft.com/office/drawing/2014/main" id="{FD6F1FD3-1D37-42AC-B5B7-B45FABE9D3A0}"/>
                </a:ext>
              </a:extLst>
            </p:cNvPr>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9" name="Google Shape;656;p54">
              <a:extLst>
                <a:ext uri="{FF2B5EF4-FFF2-40B4-BE49-F238E27FC236}">
                  <a16:creationId xmlns:a16="http://schemas.microsoft.com/office/drawing/2014/main" id="{DA8FB396-E1F3-4D2F-BC9B-63E039338A3F}"/>
                </a:ext>
              </a:extLst>
            </p:cNvPr>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0" name="Google Shape;657;p54">
              <a:extLst>
                <a:ext uri="{FF2B5EF4-FFF2-40B4-BE49-F238E27FC236}">
                  <a16:creationId xmlns:a16="http://schemas.microsoft.com/office/drawing/2014/main" id="{2D586C24-17F0-49DF-990F-8876A53D0D76}"/>
                </a:ext>
              </a:extLst>
            </p:cNvPr>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1" name="Google Shape;658;p54">
              <a:extLst>
                <a:ext uri="{FF2B5EF4-FFF2-40B4-BE49-F238E27FC236}">
                  <a16:creationId xmlns:a16="http://schemas.microsoft.com/office/drawing/2014/main" id="{2DB1593D-ADCE-45F8-ADF1-66C0C97DF095}"/>
                </a:ext>
              </a:extLst>
            </p:cNvPr>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2" name="Google Shape;659;p54">
              <a:extLst>
                <a:ext uri="{FF2B5EF4-FFF2-40B4-BE49-F238E27FC236}">
                  <a16:creationId xmlns:a16="http://schemas.microsoft.com/office/drawing/2014/main" id="{245827FD-0503-4A1D-80B9-50F38BA48B62}"/>
                </a:ext>
              </a:extLst>
            </p:cNvPr>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3" name="Google Shape;660;p54">
              <a:extLst>
                <a:ext uri="{FF2B5EF4-FFF2-40B4-BE49-F238E27FC236}">
                  <a16:creationId xmlns:a16="http://schemas.microsoft.com/office/drawing/2014/main" id="{9187D368-A6A0-43D4-AFB5-08FEB9D2E995}"/>
                </a:ext>
              </a:extLst>
            </p:cNvPr>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4" name="Google Shape;661;p54">
              <a:extLst>
                <a:ext uri="{FF2B5EF4-FFF2-40B4-BE49-F238E27FC236}">
                  <a16:creationId xmlns:a16="http://schemas.microsoft.com/office/drawing/2014/main" id="{FD0FF3B6-DB6D-4B25-BDA3-625894F0111E}"/>
                </a:ext>
              </a:extLst>
            </p:cNvPr>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5" name="Google Shape;662;p54">
              <a:extLst>
                <a:ext uri="{FF2B5EF4-FFF2-40B4-BE49-F238E27FC236}">
                  <a16:creationId xmlns:a16="http://schemas.microsoft.com/office/drawing/2014/main" id="{8C3D708F-466E-404A-96B1-25C908A2F684}"/>
                </a:ext>
              </a:extLst>
            </p:cNvPr>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6" name="Google Shape;663;p54">
              <a:extLst>
                <a:ext uri="{FF2B5EF4-FFF2-40B4-BE49-F238E27FC236}">
                  <a16:creationId xmlns:a16="http://schemas.microsoft.com/office/drawing/2014/main" id="{87A9C653-751A-4148-BFD9-C00C9DA4206A}"/>
                </a:ext>
              </a:extLst>
            </p:cNvPr>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7" name="Google Shape;664;p54">
              <a:extLst>
                <a:ext uri="{FF2B5EF4-FFF2-40B4-BE49-F238E27FC236}">
                  <a16:creationId xmlns:a16="http://schemas.microsoft.com/office/drawing/2014/main" id="{09245149-1383-4002-A911-6797DEA7C86F}"/>
                </a:ext>
              </a:extLst>
            </p:cNvPr>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8" name="Google Shape;665;p54">
              <a:extLst>
                <a:ext uri="{FF2B5EF4-FFF2-40B4-BE49-F238E27FC236}">
                  <a16:creationId xmlns:a16="http://schemas.microsoft.com/office/drawing/2014/main" id="{5D20A83A-411F-4968-8B8E-DC32CACF93EE}"/>
                </a:ext>
              </a:extLst>
            </p:cNvPr>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9" name="Google Shape;666;p54">
              <a:extLst>
                <a:ext uri="{FF2B5EF4-FFF2-40B4-BE49-F238E27FC236}">
                  <a16:creationId xmlns:a16="http://schemas.microsoft.com/office/drawing/2014/main" id="{593775FD-A7BE-41AF-9C15-9AAFF3E656FC}"/>
                </a:ext>
              </a:extLst>
            </p:cNvPr>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0" name="Google Shape;667;p54">
              <a:extLst>
                <a:ext uri="{FF2B5EF4-FFF2-40B4-BE49-F238E27FC236}">
                  <a16:creationId xmlns:a16="http://schemas.microsoft.com/office/drawing/2014/main" id="{B5D2545D-9054-447F-BF19-CD8D9B1A1DA0}"/>
                </a:ext>
              </a:extLst>
            </p:cNvPr>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1" name="Google Shape;668;p54">
              <a:extLst>
                <a:ext uri="{FF2B5EF4-FFF2-40B4-BE49-F238E27FC236}">
                  <a16:creationId xmlns:a16="http://schemas.microsoft.com/office/drawing/2014/main" id="{71398F12-B7A5-4342-92A2-51B8EC4AC914}"/>
                </a:ext>
              </a:extLst>
            </p:cNvPr>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2" name="Google Shape;669;p54">
              <a:extLst>
                <a:ext uri="{FF2B5EF4-FFF2-40B4-BE49-F238E27FC236}">
                  <a16:creationId xmlns:a16="http://schemas.microsoft.com/office/drawing/2014/main" id="{0DADA78A-265A-4469-AB84-85BCBD1B68E4}"/>
                </a:ext>
              </a:extLst>
            </p:cNvPr>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3" name="Google Shape;670;p54">
              <a:extLst>
                <a:ext uri="{FF2B5EF4-FFF2-40B4-BE49-F238E27FC236}">
                  <a16:creationId xmlns:a16="http://schemas.microsoft.com/office/drawing/2014/main" id="{DB2744A7-3507-4D21-8D0C-6A1FA6C393B9}"/>
                </a:ext>
              </a:extLst>
            </p:cNvPr>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4" name="Google Shape;671;p54">
              <a:extLst>
                <a:ext uri="{FF2B5EF4-FFF2-40B4-BE49-F238E27FC236}">
                  <a16:creationId xmlns:a16="http://schemas.microsoft.com/office/drawing/2014/main" id="{B3FEF847-DC02-4E9C-8DA6-243A4B96B59D}"/>
                </a:ext>
              </a:extLst>
            </p:cNvPr>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5" name="Google Shape;672;p54">
              <a:extLst>
                <a:ext uri="{FF2B5EF4-FFF2-40B4-BE49-F238E27FC236}">
                  <a16:creationId xmlns:a16="http://schemas.microsoft.com/office/drawing/2014/main" id="{93416553-A209-4020-B2F1-8874980DEC95}"/>
                </a:ext>
              </a:extLst>
            </p:cNvPr>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6" name="Google Shape;673;p54">
              <a:extLst>
                <a:ext uri="{FF2B5EF4-FFF2-40B4-BE49-F238E27FC236}">
                  <a16:creationId xmlns:a16="http://schemas.microsoft.com/office/drawing/2014/main" id="{5A3E54ED-A3B6-4338-921B-D5D2325827E9}"/>
                </a:ext>
              </a:extLst>
            </p:cNvPr>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7" name="Google Shape;674;p54">
              <a:extLst>
                <a:ext uri="{FF2B5EF4-FFF2-40B4-BE49-F238E27FC236}">
                  <a16:creationId xmlns:a16="http://schemas.microsoft.com/office/drawing/2014/main" id="{DE9DFE39-7806-4EB1-B571-AD8A59DCA60A}"/>
                </a:ext>
              </a:extLst>
            </p:cNvPr>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8" name="Google Shape;675;p54">
              <a:extLst>
                <a:ext uri="{FF2B5EF4-FFF2-40B4-BE49-F238E27FC236}">
                  <a16:creationId xmlns:a16="http://schemas.microsoft.com/office/drawing/2014/main" id="{AD9D098E-5EA7-4089-B239-CD56E7B2A971}"/>
                </a:ext>
              </a:extLst>
            </p:cNvPr>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9" name="Google Shape;676;p54">
              <a:extLst>
                <a:ext uri="{FF2B5EF4-FFF2-40B4-BE49-F238E27FC236}">
                  <a16:creationId xmlns:a16="http://schemas.microsoft.com/office/drawing/2014/main" id="{13287A8F-E3E1-4F2B-8951-C50C0C7C684D}"/>
                </a:ext>
              </a:extLst>
            </p:cNvPr>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0" name="Google Shape;677;p54">
              <a:extLst>
                <a:ext uri="{FF2B5EF4-FFF2-40B4-BE49-F238E27FC236}">
                  <a16:creationId xmlns:a16="http://schemas.microsoft.com/office/drawing/2014/main" id="{53718A83-0641-4CC3-87A8-B780F31DA131}"/>
                </a:ext>
              </a:extLst>
            </p:cNvPr>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1" name="Google Shape;678;p54">
              <a:extLst>
                <a:ext uri="{FF2B5EF4-FFF2-40B4-BE49-F238E27FC236}">
                  <a16:creationId xmlns:a16="http://schemas.microsoft.com/office/drawing/2014/main" id="{99D203B4-AC54-4F48-AA0C-3BF00CD06D2D}"/>
                </a:ext>
              </a:extLst>
            </p:cNvPr>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2" name="Google Shape;679;p54">
              <a:extLst>
                <a:ext uri="{FF2B5EF4-FFF2-40B4-BE49-F238E27FC236}">
                  <a16:creationId xmlns:a16="http://schemas.microsoft.com/office/drawing/2014/main" id="{688AD836-6B16-4C14-907A-D53B5CE46738}"/>
                </a:ext>
              </a:extLst>
            </p:cNvPr>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3" name="Google Shape;680;p54">
              <a:extLst>
                <a:ext uri="{FF2B5EF4-FFF2-40B4-BE49-F238E27FC236}">
                  <a16:creationId xmlns:a16="http://schemas.microsoft.com/office/drawing/2014/main" id="{32EBD19D-1905-4B00-A116-769A3B3755D4}"/>
                </a:ext>
              </a:extLst>
            </p:cNvPr>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4" name="Google Shape;681;p54">
              <a:extLst>
                <a:ext uri="{FF2B5EF4-FFF2-40B4-BE49-F238E27FC236}">
                  <a16:creationId xmlns:a16="http://schemas.microsoft.com/office/drawing/2014/main" id="{4C937E35-740E-414C-928C-57169A23D830}"/>
                </a:ext>
              </a:extLst>
            </p:cNvPr>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5" name="Google Shape;682;p54">
              <a:extLst>
                <a:ext uri="{FF2B5EF4-FFF2-40B4-BE49-F238E27FC236}">
                  <a16:creationId xmlns:a16="http://schemas.microsoft.com/office/drawing/2014/main" id="{4FE7999F-ABDB-4372-AF3A-213C7CFA15E4}"/>
                </a:ext>
              </a:extLst>
            </p:cNvPr>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6" name="Google Shape;683;p54">
              <a:extLst>
                <a:ext uri="{FF2B5EF4-FFF2-40B4-BE49-F238E27FC236}">
                  <a16:creationId xmlns:a16="http://schemas.microsoft.com/office/drawing/2014/main" id="{005406BB-1FE3-4A01-B6F8-F542B75F43E6}"/>
                </a:ext>
              </a:extLst>
            </p:cNvPr>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7" name="Google Shape;684;p54">
              <a:extLst>
                <a:ext uri="{FF2B5EF4-FFF2-40B4-BE49-F238E27FC236}">
                  <a16:creationId xmlns:a16="http://schemas.microsoft.com/office/drawing/2014/main" id="{68171637-F1BE-43D5-9F65-CB07F5EA5FCD}"/>
                </a:ext>
              </a:extLst>
            </p:cNvPr>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8" name="Google Shape;685;p54">
              <a:extLst>
                <a:ext uri="{FF2B5EF4-FFF2-40B4-BE49-F238E27FC236}">
                  <a16:creationId xmlns:a16="http://schemas.microsoft.com/office/drawing/2014/main" id="{F63B76DF-6308-4022-85BE-CFDAB4548593}"/>
                </a:ext>
              </a:extLst>
            </p:cNvPr>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9" name="Google Shape;686;p54">
              <a:extLst>
                <a:ext uri="{FF2B5EF4-FFF2-40B4-BE49-F238E27FC236}">
                  <a16:creationId xmlns:a16="http://schemas.microsoft.com/office/drawing/2014/main" id="{4813D9E3-1F4D-4DAB-844D-88C7A0CCBD17}"/>
                </a:ext>
              </a:extLst>
            </p:cNvPr>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0" name="Google Shape;687;p54">
              <a:extLst>
                <a:ext uri="{FF2B5EF4-FFF2-40B4-BE49-F238E27FC236}">
                  <a16:creationId xmlns:a16="http://schemas.microsoft.com/office/drawing/2014/main" id="{00073794-6E2E-4DB2-A1F4-B5BAF6F085A2}"/>
                </a:ext>
              </a:extLst>
            </p:cNvPr>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1" name="Google Shape;688;p54">
              <a:extLst>
                <a:ext uri="{FF2B5EF4-FFF2-40B4-BE49-F238E27FC236}">
                  <a16:creationId xmlns:a16="http://schemas.microsoft.com/office/drawing/2014/main" id="{601158B2-8B96-40C5-9585-2FD638697E85}"/>
                </a:ext>
              </a:extLst>
            </p:cNvPr>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2" name="Google Shape;689;p54">
              <a:extLst>
                <a:ext uri="{FF2B5EF4-FFF2-40B4-BE49-F238E27FC236}">
                  <a16:creationId xmlns:a16="http://schemas.microsoft.com/office/drawing/2014/main" id="{EF7B2352-EAE6-4400-80D7-4F38ACA5B796}"/>
                </a:ext>
              </a:extLst>
            </p:cNvPr>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3" name="Google Shape;690;p54">
              <a:extLst>
                <a:ext uri="{FF2B5EF4-FFF2-40B4-BE49-F238E27FC236}">
                  <a16:creationId xmlns:a16="http://schemas.microsoft.com/office/drawing/2014/main" id="{01036105-5A8D-4A6A-AFA8-AEABC44ECC00}"/>
                </a:ext>
              </a:extLst>
            </p:cNvPr>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4" name="Google Shape;691;p54">
              <a:extLst>
                <a:ext uri="{FF2B5EF4-FFF2-40B4-BE49-F238E27FC236}">
                  <a16:creationId xmlns:a16="http://schemas.microsoft.com/office/drawing/2014/main" id="{F060F644-F4F2-4FB7-AF25-E8BA0F057E00}"/>
                </a:ext>
              </a:extLst>
            </p:cNvPr>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5" name="Google Shape;692;p54">
              <a:extLst>
                <a:ext uri="{FF2B5EF4-FFF2-40B4-BE49-F238E27FC236}">
                  <a16:creationId xmlns:a16="http://schemas.microsoft.com/office/drawing/2014/main" id="{BC2768A4-F026-4305-AA0F-415009723567}"/>
                </a:ext>
              </a:extLst>
            </p:cNvPr>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6" name="Google Shape;693;p54">
              <a:extLst>
                <a:ext uri="{FF2B5EF4-FFF2-40B4-BE49-F238E27FC236}">
                  <a16:creationId xmlns:a16="http://schemas.microsoft.com/office/drawing/2014/main" id="{7B570EA8-8FD8-47E7-89E4-F476782DC540}"/>
                </a:ext>
              </a:extLst>
            </p:cNvPr>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7" name="Google Shape;694;p54">
              <a:extLst>
                <a:ext uri="{FF2B5EF4-FFF2-40B4-BE49-F238E27FC236}">
                  <a16:creationId xmlns:a16="http://schemas.microsoft.com/office/drawing/2014/main" id="{8C500E13-841F-4375-8806-9CCEF05E69CE}"/>
                </a:ext>
              </a:extLst>
            </p:cNvPr>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8" name="Google Shape;695;p54">
              <a:extLst>
                <a:ext uri="{FF2B5EF4-FFF2-40B4-BE49-F238E27FC236}">
                  <a16:creationId xmlns:a16="http://schemas.microsoft.com/office/drawing/2014/main" id="{1CFEDBE6-C132-44EC-B3D7-4B8E46429155}"/>
                </a:ext>
              </a:extLst>
            </p:cNvPr>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9" name="Google Shape;696;p54">
              <a:extLst>
                <a:ext uri="{FF2B5EF4-FFF2-40B4-BE49-F238E27FC236}">
                  <a16:creationId xmlns:a16="http://schemas.microsoft.com/office/drawing/2014/main" id="{4A377C94-E7B4-492E-A4FD-A2850D104094}"/>
                </a:ext>
              </a:extLst>
            </p:cNvPr>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0" name="Google Shape;697;p54">
              <a:extLst>
                <a:ext uri="{FF2B5EF4-FFF2-40B4-BE49-F238E27FC236}">
                  <a16:creationId xmlns:a16="http://schemas.microsoft.com/office/drawing/2014/main" id="{584139E8-D89A-4D8D-A543-0DCCD6A1D8F1}"/>
                </a:ext>
              </a:extLst>
            </p:cNvPr>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1" name="Google Shape;698;p54">
              <a:extLst>
                <a:ext uri="{FF2B5EF4-FFF2-40B4-BE49-F238E27FC236}">
                  <a16:creationId xmlns:a16="http://schemas.microsoft.com/office/drawing/2014/main" id="{7F651A23-B270-4F1B-9E52-7A993E26089C}"/>
                </a:ext>
              </a:extLst>
            </p:cNvPr>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2" name="Google Shape;699;p54">
              <a:extLst>
                <a:ext uri="{FF2B5EF4-FFF2-40B4-BE49-F238E27FC236}">
                  <a16:creationId xmlns:a16="http://schemas.microsoft.com/office/drawing/2014/main" id="{20A210AB-1921-4068-82AD-25FB6CF3F690}"/>
                </a:ext>
              </a:extLst>
            </p:cNvPr>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3" name="Google Shape;700;p54">
              <a:extLst>
                <a:ext uri="{FF2B5EF4-FFF2-40B4-BE49-F238E27FC236}">
                  <a16:creationId xmlns:a16="http://schemas.microsoft.com/office/drawing/2014/main" id="{2308568E-8265-4EF3-8936-4D404668C014}"/>
                </a:ext>
              </a:extLst>
            </p:cNvPr>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4" name="Google Shape;701;p54">
              <a:extLst>
                <a:ext uri="{FF2B5EF4-FFF2-40B4-BE49-F238E27FC236}">
                  <a16:creationId xmlns:a16="http://schemas.microsoft.com/office/drawing/2014/main" id="{82AA0E2D-975C-4A9A-B958-56F171963B27}"/>
                </a:ext>
              </a:extLst>
            </p:cNvPr>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5" name="Google Shape;702;p54">
              <a:extLst>
                <a:ext uri="{FF2B5EF4-FFF2-40B4-BE49-F238E27FC236}">
                  <a16:creationId xmlns:a16="http://schemas.microsoft.com/office/drawing/2014/main" id="{7032AD3A-116A-4372-8271-8D8AE608DBB8}"/>
                </a:ext>
              </a:extLst>
            </p:cNvPr>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6" name="Google Shape;703;p54">
              <a:extLst>
                <a:ext uri="{FF2B5EF4-FFF2-40B4-BE49-F238E27FC236}">
                  <a16:creationId xmlns:a16="http://schemas.microsoft.com/office/drawing/2014/main" id="{2BF3AB3D-6658-4371-99FD-A723A2918EA1}"/>
                </a:ext>
              </a:extLst>
            </p:cNvPr>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7" name="Google Shape;704;p54">
              <a:extLst>
                <a:ext uri="{FF2B5EF4-FFF2-40B4-BE49-F238E27FC236}">
                  <a16:creationId xmlns:a16="http://schemas.microsoft.com/office/drawing/2014/main" id="{CAB3CC9A-D012-4884-A333-AD11B4A5D8CF}"/>
                </a:ext>
              </a:extLst>
            </p:cNvPr>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8" name="Google Shape;705;p54">
              <a:extLst>
                <a:ext uri="{FF2B5EF4-FFF2-40B4-BE49-F238E27FC236}">
                  <a16:creationId xmlns:a16="http://schemas.microsoft.com/office/drawing/2014/main" id="{41037EF4-1C70-43D4-96C2-621DE75011EF}"/>
                </a:ext>
              </a:extLst>
            </p:cNvPr>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9" name="Google Shape;706;p54">
              <a:extLst>
                <a:ext uri="{FF2B5EF4-FFF2-40B4-BE49-F238E27FC236}">
                  <a16:creationId xmlns:a16="http://schemas.microsoft.com/office/drawing/2014/main" id="{2C86CD08-17A1-462C-93A6-41257C6F7BE8}"/>
                </a:ext>
              </a:extLst>
            </p:cNvPr>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0" name="Google Shape;707;p54">
              <a:extLst>
                <a:ext uri="{FF2B5EF4-FFF2-40B4-BE49-F238E27FC236}">
                  <a16:creationId xmlns:a16="http://schemas.microsoft.com/office/drawing/2014/main" id="{2BFD24BA-A05D-4551-9E0C-4459A9AFCFC0}"/>
                </a:ext>
              </a:extLst>
            </p:cNvPr>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1" name="Google Shape;708;p54">
              <a:extLst>
                <a:ext uri="{FF2B5EF4-FFF2-40B4-BE49-F238E27FC236}">
                  <a16:creationId xmlns:a16="http://schemas.microsoft.com/office/drawing/2014/main" id="{2A206D25-2549-4FE0-8509-DC3C69C251D8}"/>
                </a:ext>
              </a:extLst>
            </p:cNvPr>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132" name="Google Shape;3394;p93">
            <a:extLst>
              <a:ext uri="{FF2B5EF4-FFF2-40B4-BE49-F238E27FC236}">
                <a16:creationId xmlns:a16="http://schemas.microsoft.com/office/drawing/2014/main" id="{D38A281A-BC95-48EA-88B3-4B8B4876DCEA}"/>
              </a:ext>
            </a:extLst>
          </p:cNvPr>
          <p:cNvGrpSpPr/>
          <p:nvPr/>
        </p:nvGrpSpPr>
        <p:grpSpPr>
          <a:xfrm>
            <a:off x="8009" y="4825643"/>
            <a:ext cx="3825819" cy="1969233"/>
            <a:chOff x="729721" y="2324824"/>
            <a:chExt cx="4162797" cy="2461464"/>
          </a:xfrm>
        </p:grpSpPr>
        <p:grpSp>
          <p:nvGrpSpPr>
            <p:cNvPr id="133" name="Google Shape;3395;p93">
              <a:extLst>
                <a:ext uri="{FF2B5EF4-FFF2-40B4-BE49-F238E27FC236}">
                  <a16:creationId xmlns:a16="http://schemas.microsoft.com/office/drawing/2014/main" id="{0DCF9641-143D-4AE0-98B9-0633B871ACAF}"/>
                </a:ext>
              </a:extLst>
            </p:cNvPr>
            <p:cNvGrpSpPr/>
            <p:nvPr/>
          </p:nvGrpSpPr>
          <p:grpSpPr>
            <a:xfrm>
              <a:off x="3737906" y="2787796"/>
              <a:ext cx="759330" cy="1436335"/>
              <a:chOff x="7784225" y="2854166"/>
              <a:chExt cx="1017459" cy="1924608"/>
            </a:xfrm>
          </p:grpSpPr>
          <p:sp>
            <p:nvSpPr>
              <p:cNvPr id="287" name="Google Shape;3396;p93">
                <a:extLst>
                  <a:ext uri="{FF2B5EF4-FFF2-40B4-BE49-F238E27FC236}">
                    <a16:creationId xmlns:a16="http://schemas.microsoft.com/office/drawing/2014/main" id="{021EA4BD-EFDA-494E-86CD-CF1CCAB554D8}"/>
                  </a:ext>
                </a:extLst>
              </p:cNvPr>
              <p:cNvSpPr/>
              <p:nvPr/>
            </p:nvSpPr>
            <p:spPr>
              <a:xfrm>
                <a:off x="8281309" y="4441221"/>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8" name="Google Shape;3397;p93">
                <a:extLst>
                  <a:ext uri="{FF2B5EF4-FFF2-40B4-BE49-F238E27FC236}">
                    <a16:creationId xmlns:a16="http://schemas.microsoft.com/office/drawing/2014/main" id="{123C91A3-4052-4357-9735-2787CA5E1A11}"/>
                  </a:ext>
                </a:extLst>
              </p:cNvPr>
              <p:cNvSpPr/>
              <p:nvPr/>
            </p:nvSpPr>
            <p:spPr>
              <a:xfrm>
                <a:off x="8266881" y="4287282"/>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9" name="Google Shape;3398;p93">
                <a:extLst>
                  <a:ext uri="{FF2B5EF4-FFF2-40B4-BE49-F238E27FC236}">
                    <a16:creationId xmlns:a16="http://schemas.microsoft.com/office/drawing/2014/main" id="{B9CC80EF-CD14-476B-AE00-51BA16123CF9}"/>
                  </a:ext>
                </a:extLst>
              </p:cNvPr>
              <p:cNvSpPr/>
              <p:nvPr/>
            </p:nvSpPr>
            <p:spPr>
              <a:xfrm>
                <a:off x="8113733" y="2856936"/>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0" name="Google Shape;3399;p93">
                <a:extLst>
                  <a:ext uri="{FF2B5EF4-FFF2-40B4-BE49-F238E27FC236}">
                    <a16:creationId xmlns:a16="http://schemas.microsoft.com/office/drawing/2014/main" id="{58EFCED6-0EF2-49F3-B5AD-ECEB260A59E2}"/>
                  </a:ext>
                </a:extLst>
              </p:cNvPr>
              <p:cNvSpPr/>
              <p:nvPr/>
            </p:nvSpPr>
            <p:spPr>
              <a:xfrm>
                <a:off x="7795436" y="3010875"/>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1" name="Google Shape;3400;p93">
                <a:extLst>
                  <a:ext uri="{FF2B5EF4-FFF2-40B4-BE49-F238E27FC236}">
                    <a16:creationId xmlns:a16="http://schemas.microsoft.com/office/drawing/2014/main" id="{73171D5D-BC3E-44E5-80AD-D14A34D052FE}"/>
                  </a:ext>
                </a:extLst>
              </p:cNvPr>
              <p:cNvSpPr/>
              <p:nvPr/>
            </p:nvSpPr>
            <p:spPr>
              <a:xfrm>
                <a:off x="8314967" y="2854166"/>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2" name="Google Shape;3401;p93">
                <a:extLst>
                  <a:ext uri="{FF2B5EF4-FFF2-40B4-BE49-F238E27FC236}">
                    <a16:creationId xmlns:a16="http://schemas.microsoft.com/office/drawing/2014/main" id="{E6D4FDA8-94F9-4A38-A419-EBC44074A754}"/>
                  </a:ext>
                </a:extLst>
              </p:cNvPr>
              <p:cNvSpPr/>
              <p:nvPr/>
            </p:nvSpPr>
            <p:spPr>
              <a:xfrm>
                <a:off x="7784225" y="3353229"/>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3" name="Google Shape;3402;p93">
                <a:extLst>
                  <a:ext uri="{FF2B5EF4-FFF2-40B4-BE49-F238E27FC236}">
                    <a16:creationId xmlns:a16="http://schemas.microsoft.com/office/drawing/2014/main" id="{AC2B919E-22F0-4860-8915-5FE4AE1B871C}"/>
                  </a:ext>
                </a:extLst>
              </p:cNvPr>
              <p:cNvSpPr/>
              <p:nvPr/>
            </p:nvSpPr>
            <p:spPr>
              <a:xfrm>
                <a:off x="7934155" y="2898613"/>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4" name="Google Shape;3403;p93">
                <a:extLst>
                  <a:ext uri="{FF2B5EF4-FFF2-40B4-BE49-F238E27FC236}">
                    <a16:creationId xmlns:a16="http://schemas.microsoft.com/office/drawing/2014/main" id="{E2195A7A-9066-4490-A59B-8A04BDF359DC}"/>
                  </a:ext>
                </a:extLst>
              </p:cNvPr>
              <p:cNvSpPr/>
              <p:nvPr/>
            </p:nvSpPr>
            <p:spPr>
              <a:xfrm>
                <a:off x="8355061" y="3649870"/>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5" name="Google Shape;3404;p93">
                <a:extLst>
                  <a:ext uri="{FF2B5EF4-FFF2-40B4-BE49-F238E27FC236}">
                    <a16:creationId xmlns:a16="http://schemas.microsoft.com/office/drawing/2014/main" id="{5B1665E8-3AE6-4634-9E8B-D3431D198F63}"/>
                  </a:ext>
                </a:extLst>
              </p:cNvPr>
              <p:cNvSpPr/>
              <p:nvPr/>
            </p:nvSpPr>
            <p:spPr>
              <a:xfrm>
                <a:off x="8375925" y="4021081"/>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6" name="Google Shape;3405;p93">
                <a:extLst>
                  <a:ext uri="{FF2B5EF4-FFF2-40B4-BE49-F238E27FC236}">
                    <a16:creationId xmlns:a16="http://schemas.microsoft.com/office/drawing/2014/main" id="{739DF0C4-ECAD-4208-813D-2CFFC64B391B}"/>
                  </a:ext>
                </a:extLst>
              </p:cNvPr>
              <p:cNvSpPr/>
              <p:nvPr/>
            </p:nvSpPr>
            <p:spPr>
              <a:xfrm>
                <a:off x="8324595" y="3071016"/>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7" name="Google Shape;3406;p93">
                <a:extLst>
                  <a:ext uri="{FF2B5EF4-FFF2-40B4-BE49-F238E27FC236}">
                    <a16:creationId xmlns:a16="http://schemas.microsoft.com/office/drawing/2014/main" id="{39E4B249-3CB0-4DB9-866D-62081EB39D7D}"/>
                  </a:ext>
                </a:extLst>
              </p:cNvPr>
              <p:cNvSpPr/>
              <p:nvPr/>
            </p:nvSpPr>
            <p:spPr>
              <a:xfrm>
                <a:off x="8339023" y="3346001"/>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8" name="Google Shape;3407;p93">
                <a:extLst>
                  <a:ext uri="{FF2B5EF4-FFF2-40B4-BE49-F238E27FC236}">
                    <a16:creationId xmlns:a16="http://schemas.microsoft.com/office/drawing/2014/main" id="{20B643E8-0370-47AC-A460-1195532736FA}"/>
                  </a:ext>
                </a:extLst>
              </p:cNvPr>
              <p:cNvSpPr/>
              <p:nvPr/>
            </p:nvSpPr>
            <p:spPr>
              <a:xfrm>
                <a:off x="8388745" y="4287282"/>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9" name="Google Shape;3408;p93">
                <a:extLst>
                  <a:ext uri="{FF2B5EF4-FFF2-40B4-BE49-F238E27FC236}">
                    <a16:creationId xmlns:a16="http://schemas.microsoft.com/office/drawing/2014/main" id="{919A8264-4ECB-4F9E-8F02-2B8FB576ABBC}"/>
                  </a:ext>
                </a:extLst>
              </p:cNvPr>
              <p:cNvSpPr/>
              <p:nvPr/>
            </p:nvSpPr>
            <p:spPr>
              <a:xfrm>
                <a:off x="7975831" y="4187048"/>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0" name="Google Shape;3409;p93">
                <a:extLst>
                  <a:ext uri="{FF2B5EF4-FFF2-40B4-BE49-F238E27FC236}">
                    <a16:creationId xmlns:a16="http://schemas.microsoft.com/office/drawing/2014/main" id="{9023330C-8ECA-4E4C-8135-C6AE0E807E2B}"/>
                  </a:ext>
                </a:extLst>
              </p:cNvPr>
              <p:cNvSpPr/>
              <p:nvPr/>
            </p:nvSpPr>
            <p:spPr>
              <a:xfrm>
                <a:off x="7805855" y="3721221"/>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1" name="Google Shape;3410;p93">
                <a:extLst>
                  <a:ext uri="{FF2B5EF4-FFF2-40B4-BE49-F238E27FC236}">
                    <a16:creationId xmlns:a16="http://schemas.microsoft.com/office/drawing/2014/main" id="{4486F9B8-EA54-42FF-B35E-A553C2B65463}"/>
                  </a:ext>
                </a:extLst>
              </p:cNvPr>
              <p:cNvSpPr/>
              <p:nvPr/>
            </p:nvSpPr>
            <p:spPr>
              <a:xfrm>
                <a:off x="8426412" y="2915468"/>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2" name="Google Shape;3411;p93">
                <a:extLst>
                  <a:ext uri="{FF2B5EF4-FFF2-40B4-BE49-F238E27FC236}">
                    <a16:creationId xmlns:a16="http://schemas.microsoft.com/office/drawing/2014/main" id="{6267348A-DE6D-4296-A778-F9D4EE542256}"/>
                  </a:ext>
                </a:extLst>
              </p:cNvPr>
              <p:cNvSpPr/>
              <p:nvPr/>
            </p:nvSpPr>
            <p:spPr>
              <a:xfrm>
                <a:off x="8355878" y="2854536"/>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3" name="Google Shape;3412;p93">
                <a:extLst>
                  <a:ext uri="{FF2B5EF4-FFF2-40B4-BE49-F238E27FC236}">
                    <a16:creationId xmlns:a16="http://schemas.microsoft.com/office/drawing/2014/main" id="{7CC809BA-7689-4C63-B42F-62832B994755}"/>
                  </a:ext>
                </a:extLst>
              </p:cNvPr>
              <p:cNvSpPr/>
              <p:nvPr/>
            </p:nvSpPr>
            <p:spPr>
              <a:xfrm>
                <a:off x="8449677" y="3710802"/>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4" name="Google Shape;3413;p93">
                <a:extLst>
                  <a:ext uri="{FF2B5EF4-FFF2-40B4-BE49-F238E27FC236}">
                    <a16:creationId xmlns:a16="http://schemas.microsoft.com/office/drawing/2014/main" id="{E85B1ED9-42DA-48A9-8B96-3116820A1187}"/>
                  </a:ext>
                </a:extLst>
              </p:cNvPr>
              <p:cNvSpPr/>
              <p:nvPr/>
            </p:nvSpPr>
            <p:spPr>
              <a:xfrm>
                <a:off x="8484152" y="3106283"/>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5" name="Google Shape;3414;p93">
                <a:extLst>
                  <a:ext uri="{FF2B5EF4-FFF2-40B4-BE49-F238E27FC236}">
                    <a16:creationId xmlns:a16="http://schemas.microsoft.com/office/drawing/2014/main" id="{E8B4916F-0A12-4F8A-A701-268BA77EF16F}"/>
                  </a:ext>
                </a:extLst>
              </p:cNvPr>
              <p:cNvSpPr/>
              <p:nvPr/>
            </p:nvSpPr>
            <p:spPr>
              <a:xfrm>
                <a:off x="8411192" y="4090849"/>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6" name="Google Shape;3415;p93">
                <a:extLst>
                  <a:ext uri="{FF2B5EF4-FFF2-40B4-BE49-F238E27FC236}">
                    <a16:creationId xmlns:a16="http://schemas.microsoft.com/office/drawing/2014/main" id="{284BC053-D178-4F21-A3F6-B2974544227C}"/>
                  </a:ext>
                </a:extLst>
              </p:cNvPr>
              <p:cNvSpPr/>
              <p:nvPr/>
            </p:nvSpPr>
            <p:spPr>
              <a:xfrm>
                <a:off x="8496972" y="3434208"/>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7" name="Google Shape;3416;p93">
                <a:extLst>
                  <a:ext uri="{FF2B5EF4-FFF2-40B4-BE49-F238E27FC236}">
                    <a16:creationId xmlns:a16="http://schemas.microsoft.com/office/drawing/2014/main" id="{57F619CD-025B-44BC-A37E-78B00F7E9726}"/>
                  </a:ext>
                </a:extLst>
              </p:cNvPr>
              <p:cNvSpPr/>
              <p:nvPr/>
            </p:nvSpPr>
            <p:spPr>
              <a:xfrm>
                <a:off x="8328604" y="3729240"/>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8" name="Google Shape;3417;p93">
                <a:extLst>
                  <a:ext uri="{FF2B5EF4-FFF2-40B4-BE49-F238E27FC236}">
                    <a16:creationId xmlns:a16="http://schemas.microsoft.com/office/drawing/2014/main" id="{04BA1371-8CE9-4C2A-8CA5-EF3756CA28F1}"/>
                  </a:ext>
                </a:extLst>
              </p:cNvPr>
              <p:cNvSpPr/>
              <p:nvPr/>
            </p:nvSpPr>
            <p:spPr>
              <a:xfrm>
                <a:off x="8311775" y="3427798"/>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9" name="Google Shape;3418;p93">
                <a:extLst>
                  <a:ext uri="{FF2B5EF4-FFF2-40B4-BE49-F238E27FC236}">
                    <a16:creationId xmlns:a16="http://schemas.microsoft.com/office/drawing/2014/main" id="{0ADFC19E-3F51-4078-BB39-FF27D3A78D86}"/>
                  </a:ext>
                </a:extLst>
              </p:cNvPr>
              <p:cNvSpPr/>
              <p:nvPr/>
            </p:nvSpPr>
            <p:spPr>
              <a:xfrm>
                <a:off x="8285318" y="2854984"/>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0" name="Google Shape;3419;p93">
                <a:extLst>
                  <a:ext uri="{FF2B5EF4-FFF2-40B4-BE49-F238E27FC236}">
                    <a16:creationId xmlns:a16="http://schemas.microsoft.com/office/drawing/2014/main" id="{DFA105DC-89F6-4333-873B-8402491B4DD4}"/>
                  </a:ext>
                </a:extLst>
              </p:cNvPr>
              <p:cNvSpPr/>
              <p:nvPr/>
            </p:nvSpPr>
            <p:spPr>
              <a:xfrm>
                <a:off x="8351051" y="4071594"/>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1" name="Google Shape;3420;p93">
                <a:extLst>
                  <a:ext uri="{FF2B5EF4-FFF2-40B4-BE49-F238E27FC236}">
                    <a16:creationId xmlns:a16="http://schemas.microsoft.com/office/drawing/2014/main" id="{C238C48B-71F4-4B0F-92BA-CE6FDD0C0B0C}"/>
                  </a:ext>
                </a:extLst>
              </p:cNvPr>
              <p:cNvSpPr/>
              <p:nvPr/>
            </p:nvSpPr>
            <p:spPr>
              <a:xfrm>
                <a:off x="7918117" y="2994046"/>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2" name="Google Shape;3421;p93">
                <a:extLst>
                  <a:ext uri="{FF2B5EF4-FFF2-40B4-BE49-F238E27FC236}">
                    <a16:creationId xmlns:a16="http://schemas.microsoft.com/office/drawing/2014/main" id="{7378873E-4CFB-459C-AB0D-3DE19854DFA5}"/>
                  </a:ext>
                </a:extLst>
              </p:cNvPr>
              <p:cNvSpPr/>
              <p:nvPr/>
            </p:nvSpPr>
            <p:spPr>
              <a:xfrm>
                <a:off x="8310984" y="3411760"/>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3" name="Google Shape;3422;p93">
                <a:extLst>
                  <a:ext uri="{FF2B5EF4-FFF2-40B4-BE49-F238E27FC236}">
                    <a16:creationId xmlns:a16="http://schemas.microsoft.com/office/drawing/2014/main" id="{C90ECDC0-BDC3-4CBC-92BB-CD2F06E4CD38}"/>
                  </a:ext>
                </a:extLst>
              </p:cNvPr>
              <p:cNvSpPr/>
              <p:nvPr/>
            </p:nvSpPr>
            <p:spPr>
              <a:xfrm>
                <a:off x="7792217" y="3316353"/>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4" name="Google Shape;3423;p93">
                <a:extLst>
                  <a:ext uri="{FF2B5EF4-FFF2-40B4-BE49-F238E27FC236}">
                    <a16:creationId xmlns:a16="http://schemas.microsoft.com/office/drawing/2014/main" id="{397C44B6-F499-4D26-896E-1C2082609ED2}"/>
                  </a:ext>
                </a:extLst>
              </p:cNvPr>
              <p:cNvSpPr/>
              <p:nvPr/>
            </p:nvSpPr>
            <p:spPr>
              <a:xfrm>
                <a:off x="8328604" y="3732458"/>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5" name="Google Shape;3424;p93">
                <a:extLst>
                  <a:ext uri="{FF2B5EF4-FFF2-40B4-BE49-F238E27FC236}">
                    <a16:creationId xmlns:a16="http://schemas.microsoft.com/office/drawing/2014/main" id="{99C6692E-A0E7-4422-BC1B-B23242E14975}"/>
                  </a:ext>
                </a:extLst>
              </p:cNvPr>
              <p:cNvSpPr/>
              <p:nvPr/>
            </p:nvSpPr>
            <p:spPr>
              <a:xfrm>
                <a:off x="7801054" y="3673926"/>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6" name="Google Shape;3425;p93">
                <a:extLst>
                  <a:ext uri="{FF2B5EF4-FFF2-40B4-BE49-F238E27FC236}">
                    <a16:creationId xmlns:a16="http://schemas.microsoft.com/office/drawing/2014/main" id="{129201F7-6DD8-4F62-9B5B-A1699C519877}"/>
                  </a:ext>
                </a:extLst>
              </p:cNvPr>
              <p:cNvSpPr/>
              <p:nvPr/>
            </p:nvSpPr>
            <p:spPr>
              <a:xfrm>
                <a:off x="8349469" y="4053973"/>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7" name="Google Shape;3426;p93">
                <a:extLst>
                  <a:ext uri="{FF2B5EF4-FFF2-40B4-BE49-F238E27FC236}">
                    <a16:creationId xmlns:a16="http://schemas.microsoft.com/office/drawing/2014/main" id="{8A073978-A576-4F2E-ABC7-6442085BC0A6}"/>
                  </a:ext>
                </a:extLst>
              </p:cNvPr>
              <p:cNvSpPr/>
              <p:nvPr/>
            </p:nvSpPr>
            <p:spPr>
              <a:xfrm>
                <a:off x="7930937" y="4126116"/>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8" name="Google Shape;3427;p93">
                <a:extLst>
                  <a:ext uri="{FF2B5EF4-FFF2-40B4-BE49-F238E27FC236}">
                    <a16:creationId xmlns:a16="http://schemas.microsoft.com/office/drawing/2014/main" id="{1EAC6C72-3858-4F3F-868D-0B76B36D15D0}"/>
                  </a:ext>
                </a:extLst>
              </p:cNvPr>
              <p:cNvSpPr/>
              <p:nvPr/>
            </p:nvSpPr>
            <p:spPr>
              <a:xfrm>
                <a:off x="8365480" y="4298493"/>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9" name="Google Shape;3428;p93">
                <a:extLst>
                  <a:ext uri="{FF2B5EF4-FFF2-40B4-BE49-F238E27FC236}">
                    <a16:creationId xmlns:a16="http://schemas.microsoft.com/office/drawing/2014/main" id="{C5A9C4C1-3767-49FE-9AA7-D6DE0EEB0604}"/>
                  </a:ext>
                </a:extLst>
              </p:cNvPr>
              <p:cNvSpPr/>
              <p:nvPr/>
            </p:nvSpPr>
            <p:spPr>
              <a:xfrm>
                <a:off x="8089677" y="2890620"/>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0" name="Google Shape;3429;p93">
                <a:extLst>
                  <a:ext uri="{FF2B5EF4-FFF2-40B4-BE49-F238E27FC236}">
                    <a16:creationId xmlns:a16="http://schemas.microsoft.com/office/drawing/2014/main" id="{9F59EB36-778F-4C98-B190-71FEA13D8B04}"/>
                  </a:ext>
                </a:extLst>
              </p:cNvPr>
              <p:cNvSpPr/>
              <p:nvPr/>
            </p:nvSpPr>
            <p:spPr>
              <a:xfrm>
                <a:off x="8297347" y="3164814"/>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1" name="Google Shape;3430;p93">
                <a:extLst>
                  <a:ext uri="{FF2B5EF4-FFF2-40B4-BE49-F238E27FC236}">
                    <a16:creationId xmlns:a16="http://schemas.microsoft.com/office/drawing/2014/main" id="{E248BD40-BD7E-4F5D-BFBB-0AEDB46C380C}"/>
                  </a:ext>
                </a:extLst>
              </p:cNvPr>
              <p:cNvSpPr/>
              <p:nvPr/>
            </p:nvSpPr>
            <p:spPr>
              <a:xfrm>
                <a:off x="8323803" y="3037332"/>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2" name="Google Shape;3431;p93">
                <a:extLst>
                  <a:ext uri="{FF2B5EF4-FFF2-40B4-BE49-F238E27FC236}">
                    <a16:creationId xmlns:a16="http://schemas.microsoft.com/office/drawing/2014/main" id="{351D199E-86FB-4925-BC36-60E4848AD719}"/>
                  </a:ext>
                </a:extLst>
              </p:cNvPr>
              <p:cNvSpPr/>
              <p:nvPr/>
            </p:nvSpPr>
            <p:spPr>
              <a:xfrm>
                <a:off x="8416810" y="2900222"/>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3" name="Google Shape;3432;p93">
                <a:extLst>
                  <a:ext uri="{FF2B5EF4-FFF2-40B4-BE49-F238E27FC236}">
                    <a16:creationId xmlns:a16="http://schemas.microsoft.com/office/drawing/2014/main" id="{503A46B1-A5E1-49E8-8BE6-A7AABC99FCDC}"/>
                  </a:ext>
                </a:extLst>
              </p:cNvPr>
              <p:cNvSpPr/>
              <p:nvPr/>
            </p:nvSpPr>
            <p:spPr>
              <a:xfrm>
                <a:off x="8296291" y="3143976"/>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4" name="Google Shape;3433;p93">
                <a:extLst>
                  <a:ext uri="{FF2B5EF4-FFF2-40B4-BE49-F238E27FC236}">
                    <a16:creationId xmlns:a16="http://schemas.microsoft.com/office/drawing/2014/main" id="{F9F70FBF-1A41-4C0E-94D8-0FA1C3FF08EB}"/>
                  </a:ext>
                </a:extLst>
              </p:cNvPr>
              <p:cNvSpPr/>
              <p:nvPr/>
            </p:nvSpPr>
            <p:spPr>
              <a:xfrm>
                <a:off x="8337440" y="3310735"/>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5" name="Google Shape;3434;p93">
                <a:extLst>
                  <a:ext uri="{FF2B5EF4-FFF2-40B4-BE49-F238E27FC236}">
                    <a16:creationId xmlns:a16="http://schemas.microsoft.com/office/drawing/2014/main" id="{5BED9890-D650-4DC4-8D6E-27346C264253}"/>
                  </a:ext>
                </a:extLst>
              </p:cNvPr>
              <p:cNvSpPr/>
              <p:nvPr/>
            </p:nvSpPr>
            <p:spPr>
              <a:xfrm>
                <a:off x="8478534" y="3076608"/>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6" name="Google Shape;3435;p93">
                <a:extLst>
                  <a:ext uri="{FF2B5EF4-FFF2-40B4-BE49-F238E27FC236}">
                    <a16:creationId xmlns:a16="http://schemas.microsoft.com/office/drawing/2014/main" id="{8886F79D-5752-4D9B-BD13-1B793CB5CD69}"/>
                  </a:ext>
                </a:extLst>
              </p:cNvPr>
              <p:cNvSpPr/>
              <p:nvPr/>
            </p:nvSpPr>
            <p:spPr>
              <a:xfrm>
                <a:off x="8320585" y="3413343"/>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7" name="Google Shape;3436;p93">
                <a:extLst>
                  <a:ext uri="{FF2B5EF4-FFF2-40B4-BE49-F238E27FC236}">
                    <a16:creationId xmlns:a16="http://schemas.microsoft.com/office/drawing/2014/main" id="{DE8F2043-32D2-4390-B74B-DADE92C9A6B5}"/>
                  </a:ext>
                </a:extLst>
              </p:cNvPr>
              <p:cNvSpPr/>
              <p:nvPr/>
            </p:nvSpPr>
            <p:spPr>
              <a:xfrm>
                <a:off x="8319794" y="3419779"/>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8" name="Google Shape;3437;p93">
                <a:extLst>
                  <a:ext uri="{FF2B5EF4-FFF2-40B4-BE49-F238E27FC236}">
                    <a16:creationId xmlns:a16="http://schemas.microsoft.com/office/drawing/2014/main" id="{A68F583F-D60C-4856-828E-C809A8CD1081}"/>
                  </a:ext>
                </a:extLst>
              </p:cNvPr>
              <p:cNvSpPr/>
              <p:nvPr/>
            </p:nvSpPr>
            <p:spPr>
              <a:xfrm>
                <a:off x="8326995" y="3721221"/>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9" name="Google Shape;3438;p93">
                <a:extLst>
                  <a:ext uri="{FF2B5EF4-FFF2-40B4-BE49-F238E27FC236}">
                    <a16:creationId xmlns:a16="http://schemas.microsoft.com/office/drawing/2014/main" id="{617FA903-A916-4B28-89ED-9B49B1E0A57D}"/>
                  </a:ext>
                </a:extLst>
              </p:cNvPr>
              <p:cNvSpPr/>
              <p:nvPr/>
            </p:nvSpPr>
            <p:spPr>
              <a:xfrm>
                <a:off x="8354269" y="3620222"/>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0" name="Google Shape;3439;p93">
                <a:extLst>
                  <a:ext uri="{FF2B5EF4-FFF2-40B4-BE49-F238E27FC236}">
                    <a16:creationId xmlns:a16="http://schemas.microsoft.com/office/drawing/2014/main" id="{8C9E8183-080B-4A67-B288-CEF32F1DF35C}"/>
                  </a:ext>
                </a:extLst>
              </p:cNvPr>
              <p:cNvSpPr/>
              <p:nvPr/>
            </p:nvSpPr>
            <p:spPr>
              <a:xfrm>
                <a:off x="8510609" y="3395723"/>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1" name="Google Shape;3440;p93">
                <a:extLst>
                  <a:ext uri="{FF2B5EF4-FFF2-40B4-BE49-F238E27FC236}">
                    <a16:creationId xmlns:a16="http://schemas.microsoft.com/office/drawing/2014/main" id="{57E81EE2-31AC-435E-827B-39B01273B931}"/>
                  </a:ext>
                </a:extLst>
              </p:cNvPr>
              <p:cNvSpPr/>
              <p:nvPr/>
            </p:nvSpPr>
            <p:spPr>
              <a:xfrm>
                <a:off x="8327813" y="3706001"/>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2" name="Google Shape;3441;p93">
                <a:extLst>
                  <a:ext uri="{FF2B5EF4-FFF2-40B4-BE49-F238E27FC236}">
                    <a16:creationId xmlns:a16="http://schemas.microsoft.com/office/drawing/2014/main" id="{F916847D-5F29-40B7-94FE-C21922400C66}"/>
                  </a:ext>
                </a:extLst>
              </p:cNvPr>
              <p:cNvSpPr/>
              <p:nvPr/>
            </p:nvSpPr>
            <p:spPr>
              <a:xfrm>
                <a:off x="8344641" y="4068402"/>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3" name="Google Shape;3442;p93">
                <a:extLst>
                  <a:ext uri="{FF2B5EF4-FFF2-40B4-BE49-F238E27FC236}">
                    <a16:creationId xmlns:a16="http://schemas.microsoft.com/office/drawing/2014/main" id="{C2B56567-3D71-4927-AE3C-EFB208ACDD23}"/>
                  </a:ext>
                </a:extLst>
              </p:cNvPr>
              <p:cNvSpPr/>
              <p:nvPr/>
            </p:nvSpPr>
            <p:spPr>
              <a:xfrm>
                <a:off x="8375107" y="3989006"/>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4" name="Google Shape;3443;p93">
                <a:extLst>
                  <a:ext uri="{FF2B5EF4-FFF2-40B4-BE49-F238E27FC236}">
                    <a16:creationId xmlns:a16="http://schemas.microsoft.com/office/drawing/2014/main" id="{09E13A7D-1E85-4B6E-AAF8-116C94EBA8D9}"/>
                  </a:ext>
                </a:extLst>
              </p:cNvPr>
              <p:cNvSpPr/>
              <p:nvPr/>
            </p:nvSpPr>
            <p:spPr>
              <a:xfrm>
                <a:off x="8493780" y="3666699"/>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5" name="Google Shape;3444;p93">
                <a:extLst>
                  <a:ext uri="{FF2B5EF4-FFF2-40B4-BE49-F238E27FC236}">
                    <a16:creationId xmlns:a16="http://schemas.microsoft.com/office/drawing/2014/main" id="{A49AD349-30DD-4693-82D1-2C8BB026529B}"/>
                  </a:ext>
                </a:extLst>
              </p:cNvPr>
              <p:cNvSpPr/>
              <p:nvPr/>
            </p:nvSpPr>
            <p:spPr>
              <a:xfrm>
                <a:off x="8350260" y="4054765"/>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6" name="Google Shape;3445;p93">
                <a:extLst>
                  <a:ext uri="{FF2B5EF4-FFF2-40B4-BE49-F238E27FC236}">
                    <a16:creationId xmlns:a16="http://schemas.microsoft.com/office/drawing/2014/main" id="{81DEBD70-FAC3-4303-A26E-13A4C9761AE2}"/>
                  </a:ext>
                </a:extLst>
              </p:cNvPr>
              <p:cNvSpPr/>
              <p:nvPr/>
            </p:nvSpPr>
            <p:spPr>
              <a:xfrm>
                <a:off x="8347860" y="4065975"/>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7" name="Google Shape;3446;p93">
                <a:extLst>
                  <a:ext uri="{FF2B5EF4-FFF2-40B4-BE49-F238E27FC236}">
                    <a16:creationId xmlns:a16="http://schemas.microsoft.com/office/drawing/2014/main" id="{332EC41B-298D-4E15-B7D7-CA044846C453}"/>
                  </a:ext>
                </a:extLst>
              </p:cNvPr>
              <p:cNvSpPr/>
              <p:nvPr/>
            </p:nvSpPr>
            <p:spPr>
              <a:xfrm>
                <a:off x="8350260" y="4060383"/>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8" name="Google Shape;3447;p93">
                <a:extLst>
                  <a:ext uri="{FF2B5EF4-FFF2-40B4-BE49-F238E27FC236}">
                    <a16:creationId xmlns:a16="http://schemas.microsoft.com/office/drawing/2014/main" id="{8B120310-0981-4AF4-A380-5A96A1172760}"/>
                  </a:ext>
                </a:extLst>
              </p:cNvPr>
              <p:cNvSpPr/>
              <p:nvPr/>
            </p:nvSpPr>
            <p:spPr>
              <a:xfrm>
                <a:off x="8387927" y="4260826"/>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9" name="Google Shape;3448;p93">
                <a:extLst>
                  <a:ext uri="{FF2B5EF4-FFF2-40B4-BE49-F238E27FC236}">
                    <a16:creationId xmlns:a16="http://schemas.microsoft.com/office/drawing/2014/main" id="{5488AFB4-A5FF-40E4-9B89-177592EFAB3C}"/>
                  </a:ext>
                </a:extLst>
              </p:cNvPr>
              <p:cNvSpPr/>
              <p:nvPr/>
            </p:nvSpPr>
            <p:spPr>
              <a:xfrm>
                <a:off x="8444058" y="4013062"/>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0" name="Google Shape;3449;p93">
                <a:extLst>
                  <a:ext uri="{FF2B5EF4-FFF2-40B4-BE49-F238E27FC236}">
                    <a16:creationId xmlns:a16="http://schemas.microsoft.com/office/drawing/2014/main" id="{144D2E04-D23C-475B-9922-8F8A6C1AF1BF}"/>
                  </a:ext>
                </a:extLst>
              </p:cNvPr>
              <p:cNvSpPr/>
              <p:nvPr/>
            </p:nvSpPr>
            <p:spPr>
              <a:xfrm>
                <a:off x="8373709" y="4278446"/>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34" name="Google Shape;3450;p93">
              <a:extLst>
                <a:ext uri="{FF2B5EF4-FFF2-40B4-BE49-F238E27FC236}">
                  <a16:creationId xmlns:a16="http://schemas.microsoft.com/office/drawing/2014/main" id="{43196E72-E0E5-483A-9338-215499863B41}"/>
                </a:ext>
              </a:extLst>
            </p:cNvPr>
            <p:cNvGrpSpPr/>
            <p:nvPr/>
          </p:nvGrpSpPr>
          <p:grpSpPr>
            <a:xfrm>
              <a:off x="729721" y="2324824"/>
              <a:ext cx="4162797" cy="2461464"/>
              <a:chOff x="729721" y="2324824"/>
              <a:chExt cx="4162797" cy="2461464"/>
            </a:xfrm>
          </p:grpSpPr>
          <p:grpSp>
            <p:nvGrpSpPr>
              <p:cNvPr id="135" name="Google Shape;3451;p93">
                <a:extLst>
                  <a:ext uri="{FF2B5EF4-FFF2-40B4-BE49-F238E27FC236}">
                    <a16:creationId xmlns:a16="http://schemas.microsoft.com/office/drawing/2014/main" id="{B0953479-846D-4047-AEA3-0A894F45EA58}"/>
                  </a:ext>
                </a:extLst>
              </p:cNvPr>
              <p:cNvGrpSpPr/>
              <p:nvPr/>
            </p:nvGrpSpPr>
            <p:grpSpPr>
              <a:xfrm>
                <a:off x="1091070" y="2324824"/>
                <a:ext cx="1534672" cy="1777196"/>
                <a:chOff x="5293245" y="6083019"/>
                <a:chExt cx="1941885" cy="2248761"/>
              </a:xfrm>
            </p:grpSpPr>
            <p:sp>
              <p:nvSpPr>
                <p:cNvPr id="174" name="Google Shape;3452;p93">
                  <a:extLst>
                    <a:ext uri="{FF2B5EF4-FFF2-40B4-BE49-F238E27FC236}">
                      <a16:creationId xmlns:a16="http://schemas.microsoft.com/office/drawing/2014/main" id="{6ABE5FC5-AB06-4862-9B82-1F70A0E6882A}"/>
                    </a:ext>
                  </a:extLst>
                </p:cNvPr>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5" name="Google Shape;3453;p93">
                  <a:extLst>
                    <a:ext uri="{FF2B5EF4-FFF2-40B4-BE49-F238E27FC236}">
                      <a16:creationId xmlns:a16="http://schemas.microsoft.com/office/drawing/2014/main" id="{54E930EE-6C9D-4B0C-9BE7-21D75A01EB3A}"/>
                    </a:ext>
                  </a:extLst>
                </p:cNvPr>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6" name="Google Shape;3454;p93">
                  <a:extLst>
                    <a:ext uri="{FF2B5EF4-FFF2-40B4-BE49-F238E27FC236}">
                      <a16:creationId xmlns:a16="http://schemas.microsoft.com/office/drawing/2014/main" id="{6F170759-69BF-4194-8B44-41745EE9D05A}"/>
                    </a:ext>
                  </a:extLst>
                </p:cNvPr>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7" name="Google Shape;3455;p93">
                  <a:extLst>
                    <a:ext uri="{FF2B5EF4-FFF2-40B4-BE49-F238E27FC236}">
                      <a16:creationId xmlns:a16="http://schemas.microsoft.com/office/drawing/2014/main" id="{624E6D9B-EFC1-4C3F-AA08-F6B2C2508F9B}"/>
                    </a:ext>
                  </a:extLst>
                </p:cNvPr>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8" name="Google Shape;3456;p93">
                  <a:extLst>
                    <a:ext uri="{FF2B5EF4-FFF2-40B4-BE49-F238E27FC236}">
                      <a16:creationId xmlns:a16="http://schemas.microsoft.com/office/drawing/2014/main" id="{DC444594-42F1-47F1-98D9-29B78B1FE387}"/>
                    </a:ext>
                  </a:extLst>
                </p:cNvPr>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9" name="Google Shape;3457;p93">
                  <a:extLst>
                    <a:ext uri="{FF2B5EF4-FFF2-40B4-BE49-F238E27FC236}">
                      <a16:creationId xmlns:a16="http://schemas.microsoft.com/office/drawing/2014/main" id="{90D456AA-FAAD-4D97-9B91-A5C817BF7912}"/>
                    </a:ext>
                  </a:extLst>
                </p:cNvPr>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0" name="Google Shape;3458;p93">
                  <a:extLst>
                    <a:ext uri="{FF2B5EF4-FFF2-40B4-BE49-F238E27FC236}">
                      <a16:creationId xmlns:a16="http://schemas.microsoft.com/office/drawing/2014/main" id="{79A89A06-CEC5-4DA3-AB9C-223ED38BED35}"/>
                    </a:ext>
                  </a:extLst>
                </p:cNvPr>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1" name="Google Shape;3459;p93">
                  <a:extLst>
                    <a:ext uri="{FF2B5EF4-FFF2-40B4-BE49-F238E27FC236}">
                      <a16:creationId xmlns:a16="http://schemas.microsoft.com/office/drawing/2014/main" id="{6B9AA4AF-BFC1-406C-A83E-C3FD74DB0C07}"/>
                    </a:ext>
                  </a:extLst>
                </p:cNvPr>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2" name="Google Shape;3460;p93">
                  <a:extLst>
                    <a:ext uri="{FF2B5EF4-FFF2-40B4-BE49-F238E27FC236}">
                      <a16:creationId xmlns:a16="http://schemas.microsoft.com/office/drawing/2014/main" id="{3101F86B-89C5-43DA-AF08-9F9591747E52}"/>
                    </a:ext>
                  </a:extLst>
                </p:cNvPr>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3" name="Google Shape;3461;p93">
                  <a:extLst>
                    <a:ext uri="{FF2B5EF4-FFF2-40B4-BE49-F238E27FC236}">
                      <a16:creationId xmlns:a16="http://schemas.microsoft.com/office/drawing/2014/main" id="{DFD26AFD-5466-4E77-B2BE-070D8CDCB7E0}"/>
                    </a:ext>
                  </a:extLst>
                </p:cNvPr>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4" name="Google Shape;3462;p93">
                  <a:extLst>
                    <a:ext uri="{FF2B5EF4-FFF2-40B4-BE49-F238E27FC236}">
                      <a16:creationId xmlns:a16="http://schemas.microsoft.com/office/drawing/2014/main" id="{C54CDFB3-9107-4D62-9190-E44BA67DDDF8}"/>
                    </a:ext>
                  </a:extLst>
                </p:cNvPr>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5" name="Google Shape;3463;p93">
                  <a:extLst>
                    <a:ext uri="{FF2B5EF4-FFF2-40B4-BE49-F238E27FC236}">
                      <a16:creationId xmlns:a16="http://schemas.microsoft.com/office/drawing/2014/main" id="{534F5FD6-1974-4C39-9F19-5C29FBE039C1}"/>
                    </a:ext>
                  </a:extLst>
                </p:cNvPr>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6" name="Google Shape;3464;p93">
                  <a:extLst>
                    <a:ext uri="{FF2B5EF4-FFF2-40B4-BE49-F238E27FC236}">
                      <a16:creationId xmlns:a16="http://schemas.microsoft.com/office/drawing/2014/main" id="{E002E5AD-5CC4-4C87-A83C-915FF2B86F26}"/>
                    </a:ext>
                  </a:extLst>
                </p:cNvPr>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7" name="Google Shape;3465;p93">
                  <a:extLst>
                    <a:ext uri="{FF2B5EF4-FFF2-40B4-BE49-F238E27FC236}">
                      <a16:creationId xmlns:a16="http://schemas.microsoft.com/office/drawing/2014/main" id="{A61736C4-E80C-4ADF-A930-7A94B29C6F85}"/>
                    </a:ext>
                  </a:extLst>
                </p:cNvPr>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8" name="Google Shape;3466;p93">
                  <a:extLst>
                    <a:ext uri="{FF2B5EF4-FFF2-40B4-BE49-F238E27FC236}">
                      <a16:creationId xmlns:a16="http://schemas.microsoft.com/office/drawing/2014/main" id="{1D35F779-9152-4DAC-8320-38FC41596607}"/>
                    </a:ext>
                  </a:extLst>
                </p:cNvPr>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9" name="Google Shape;3467;p93">
                  <a:extLst>
                    <a:ext uri="{FF2B5EF4-FFF2-40B4-BE49-F238E27FC236}">
                      <a16:creationId xmlns:a16="http://schemas.microsoft.com/office/drawing/2014/main" id="{1A9566AD-32DD-40E3-AD2B-CF915CBB4380}"/>
                    </a:ext>
                  </a:extLst>
                </p:cNvPr>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0" name="Google Shape;3468;p93">
                  <a:extLst>
                    <a:ext uri="{FF2B5EF4-FFF2-40B4-BE49-F238E27FC236}">
                      <a16:creationId xmlns:a16="http://schemas.microsoft.com/office/drawing/2014/main" id="{AF7B9570-F526-438C-94B0-487281C4D42D}"/>
                    </a:ext>
                  </a:extLst>
                </p:cNvPr>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1" name="Google Shape;3469;p93">
                  <a:extLst>
                    <a:ext uri="{FF2B5EF4-FFF2-40B4-BE49-F238E27FC236}">
                      <a16:creationId xmlns:a16="http://schemas.microsoft.com/office/drawing/2014/main" id="{7AA3DF2A-6AC4-4F47-ACA4-E492816E1874}"/>
                    </a:ext>
                  </a:extLst>
                </p:cNvPr>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2" name="Google Shape;3470;p93">
                  <a:extLst>
                    <a:ext uri="{FF2B5EF4-FFF2-40B4-BE49-F238E27FC236}">
                      <a16:creationId xmlns:a16="http://schemas.microsoft.com/office/drawing/2014/main" id="{C23BAD0A-A2CC-4335-9DCD-CF82BEE9FB75}"/>
                    </a:ext>
                  </a:extLst>
                </p:cNvPr>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3" name="Google Shape;3471;p93">
                  <a:extLst>
                    <a:ext uri="{FF2B5EF4-FFF2-40B4-BE49-F238E27FC236}">
                      <a16:creationId xmlns:a16="http://schemas.microsoft.com/office/drawing/2014/main" id="{6C1465C8-7737-4BB8-85ED-1BC767AF24B0}"/>
                    </a:ext>
                  </a:extLst>
                </p:cNvPr>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4" name="Google Shape;3472;p93">
                  <a:extLst>
                    <a:ext uri="{FF2B5EF4-FFF2-40B4-BE49-F238E27FC236}">
                      <a16:creationId xmlns:a16="http://schemas.microsoft.com/office/drawing/2014/main" id="{61B917EB-6E3F-4CCC-BA11-5F652121A356}"/>
                    </a:ext>
                  </a:extLst>
                </p:cNvPr>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5" name="Google Shape;3473;p93">
                  <a:extLst>
                    <a:ext uri="{FF2B5EF4-FFF2-40B4-BE49-F238E27FC236}">
                      <a16:creationId xmlns:a16="http://schemas.microsoft.com/office/drawing/2014/main" id="{860E963C-B512-4A4A-8412-C2668744D405}"/>
                    </a:ext>
                  </a:extLst>
                </p:cNvPr>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6" name="Google Shape;3474;p93">
                  <a:extLst>
                    <a:ext uri="{FF2B5EF4-FFF2-40B4-BE49-F238E27FC236}">
                      <a16:creationId xmlns:a16="http://schemas.microsoft.com/office/drawing/2014/main" id="{90D9C976-7A63-4B4C-969C-B20EE61616F5}"/>
                    </a:ext>
                  </a:extLst>
                </p:cNvPr>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7" name="Google Shape;3475;p93">
                  <a:extLst>
                    <a:ext uri="{FF2B5EF4-FFF2-40B4-BE49-F238E27FC236}">
                      <a16:creationId xmlns:a16="http://schemas.microsoft.com/office/drawing/2014/main" id="{BDA3EA7F-B695-42EA-9F79-261C7806BDE9}"/>
                    </a:ext>
                  </a:extLst>
                </p:cNvPr>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8" name="Google Shape;3476;p93">
                  <a:extLst>
                    <a:ext uri="{FF2B5EF4-FFF2-40B4-BE49-F238E27FC236}">
                      <a16:creationId xmlns:a16="http://schemas.microsoft.com/office/drawing/2014/main" id="{D056AE5B-327D-49E0-A2C1-1798CE751415}"/>
                    </a:ext>
                  </a:extLst>
                </p:cNvPr>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9" name="Google Shape;3477;p93">
                  <a:extLst>
                    <a:ext uri="{FF2B5EF4-FFF2-40B4-BE49-F238E27FC236}">
                      <a16:creationId xmlns:a16="http://schemas.microsoft.com/office/drawing/2014/main" id="{E3B98B0F-6731-4D4C-A57A-1EC1614031E6}"/>
                    </a:ext>
                  </a:extLst>
                </p:cNvPr>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0" name="Google Shape;3478;p93">
                  <a:extLst>
                    <a:ext uri="{FF2B5EF4-FFF2-40B4-BE49-F238E27FC236}">
                      <a16:creationId xmlns:a16="http://schemas.microsoft.com/office/drawing/2014/main" id="{060D27EF-EC51-4688-B3CA-85E79E9D8A3A}"/>
                    </a:ext>
                  </a:extLst>
                </p:cNvPr>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1" name="Google Shape;3479;p93">
                  <a:extLst>
                    <a:ext uri="{FF2B5EF4-FFF2-40B4-BE49-F238E27FC236}">
                      <a16:creationId xmlns:a16="http://schemas.microsoft.com/office/drawing/2014/main" id="{B926B45C-4E5B-4D7F-AE6A-34BA3B8090DE}"/>
                    </a:ext>
                  </a:extLst>
                </p:cNvPr>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2" name="Google Shape;3480;p93">
                  <a:extLst>
                    <a:ext uri="{FF2B5EF4-FFF2-40B4-BE49-F238E27FC236}">
                      <a16:creationId xmlns:a16="http://schemas.microsoft.com/office/drawing/2014/main" id="{E2E8B6CF-4196-4D95-9F6F-6624A2E0DC3E}"/>
                    </a:ext>
                  </a:extLst>
                </p:cNvPr>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3" name="Google Shape;3481;p93">
                  <a:extLst>
                    <a:ext uri="{FF2B5EF4-FFF2-40B4-BE49-F238E27FC236}">
                      <a16:creationId xmlns:a16="http://schemas.microsoft.com/office/drawing/2014/main" id="{FCDBFDCD-A8F2-4B43-8A1A-2AD2C96FE50F}"/>
                    </a:ext>
                  </a:extLst>
                </p:cNvPr>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4" name="Google Shape;3482;p93">
                  <a:extLst>
                    <a:ext uri="{FF2B5EF4-FFF2-40B4-BE49-F238E27FC236}">
                      <a16:creationId xmlns:a16="http://schemas.microsoft.com/office/drawing/2014/main" id="{C775AA86-A338-4A2C-9C81-134C18CCDF36}"/>
                    </a:ext>
                  </a:extLst>
                </p:cNvPr>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5" name="Google Shape;3483;p93">
                  <a:extLst>
                    <a:ext uri="{FF2B5EF4-FFF2-40B4-BE49-F238E27FC236}">
                      <a16:creationId xmlns:a16="http://schemas.microsoft.com/office/drawing/2014/main" id="{1C852D70-DBC6-4600-8CD0-BD9866B608A7}"/>
                    </a:ext>
                  </a:extLst>
                </p:cNvPr>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6" name="Google Shape;3484;p93">
                  <a:extLst>
                    <a:ext uri="{FF2B5EF4-FFF2-40B4-BE49-F238E27FC236}">
                      <a16:creationId xmlns:a16="http://schemas.microsoft.com/office/drawing/2014/main" id="{D6BCEEAA-B52C-4E56-AF10-A80338FEEBF7}"/>
                    </a:ext>
                  </a:extLst>
                </p:cNvPr>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7" name="Google Shape;3485;p93">
                  <a:extLst>
                    <a:ext uri="{FF2B5EF4-FFF2-40B4-BE49-F238E27FC236}">
                      <a16:creationId xmlns:a16="http://schemas.microsoft.com/office/drawing/2014/main" id="{5AEA2A56-A0E6-4508-9CFE-DD99C3C3920A}"/>
                    </a:ext>
                  </a:extLst>
                </p:cNvPr>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8" name="Google Shape;3486;p93">
                  <a:extLst>
                    <a:ext uri="{FF2B5EF4-FFF2-40B4-BE49-F238E27FC236}">
                      <a16:creationId xmlns:a16="http://schemas.microsoft.com/office/drawing/2014/main" id="{4F60AE44-4E47-4891-B10A-D86BAF666675}"/>
                    </a:ext>
                  </a:extLst>
                </p:cNvPr>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9" name="Google Shape;3487;p93">
                  <a:extLst>
                    <a:ext uri="{FF2B5EF4-FFF2-40B4-BE49-F238E27FC236}">
                      <a16:creationId xmlns:a16="http://schemas.microsoft.com/office/drawing/2014/main" id="{C0AA5898-83E1-432E-BB0A-65B6693012A1}"/>
                    </a:ext>
                  </a:extLst>
                </p:cNvPr>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5" name="Google Shape;3488;p93">
                  <a:extLst>
                    <a:ext uri="{FF2B5EF4-FFF2-40B4-BE49-F238E27FC236}">
                      <a16:creationId xmlns:a16="http://schemas.microsoft.com/office/drawing/2014/main" id="{E9F66D6C-28A9-4191-A6C9-C39E947F3B36}"/>
                    </a:ext>
                  </a:extLst>
                </p:cNvPr>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6" name="Google Shape;3489;p93">
                  <a:extLst>
                    <a:ext uri="{FF2B5EF4-FFF2-40B4-BE49-F238E27FC236}">
                      <a16:creationId xmlns:a16="http://schemas.microsoft.com/office/drawing/2014/main" id="{9A392CA1-140C-4C58-A735-E6906EF5AC81}"/>
                    </a:ext>
                  </a:extLst>
                </p:cNvPr>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7" name="Google Shape;3490;p93">
                  <a:extLst>
                    <a:ext uri="{FF2B5EF4-FFF2-40B4-BE49-F238E27FC236}">
                      <a16:creationId xmlns:a16="http://schemas.microsoft.com/office/drawing/2014/main" id="{716AFF28-DB0F-4399-8CD8-70EC2C101903}"/>
                    </a:ext>
                  </a:extLst>
                </p:cNvPr>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8" name="Google Shape;3491;p93">
                  <a:extLst>
                    <a:ext uri="{FF2B5EF4-FFF2-40B4-BE49-F238E27FC236}">
                      <a16:creationId xmlns:a16="http://schemas.microsoft.com/office/drawing/2014/main" id="{080D6784-CF89-4F2D-B984-1AFBE0A61A65}"/>
                    </a:ext>
                  </a:extLst>
                </p:cNvPr>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9" name="Google Shape;3492;p93">
                  <a:extLst>
                    <a:ext uri="{FF2B5EF4-FFF2-40B4-BE49-F238E27FC236}">
                      <a16:creationId xmlns:a16="http://schemas.microsoft.com/office/drawing/2014/main" id="{7EE134F3-E2B4-4386-9B34-30FB67EC2B8A}"/>
                    </a:ext>
                  </a:extLst>
                </p:cNvPr>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0" name="Google Shape;3493;p93">
                  <a:extLst>
                    <a:ext uri="{FF2B5EF4-FFF2-40B4-BE49-F238E27FC236}">
                      <a16:creationId xmlns:a16="http://schemas.microsoft.com/office/drawing/2014/main" id="{47CE5C42-2140-41FD-9688-E09AC798C999}"/>
                    </a:ext>
                  </a:extLst>
                </p:cNvPr>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1" name="Google Shape;3494;p93">
                  <a:extLst>
                    <a:ext uri="{FF2B5EF4-FFF2-40B4-BE49-F238E27FC236}">
                      <a16:creationId xmlns:a16="http://schemas.microsoft.com/office/drawing/2014/main" id="{3AAC124D-F923-4640-B1CB-4730C1F745A5}"/>
                    </a:ext>
                  </a:extLst>
                </p:cNvPr>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2" name="Google Shape;3495;p93">
                  <a:extLst>
                    <a:ext uri="{FF2B5EF4-FFF2-40B4-BE49-F238E27FC236}">
                      <a16:creationId xmlns:a16="http://schemas.microsoft.com/office/drawing/2014/main" id="{B2A1936C-01D0-4D11-B4F4-94E930DCEF0F}"/>
                    </a:ext>
                  </a:extLst>
                </p:cNvPr>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3" name="Google Shape;3496;p93">
                  <a:extLst>
                    <a:ext uri="{FF2B5EF4-FFF2-40B4-BE49-F238E27FC236}">
                      <a16:creationId xmlns:a16="http://schemas.microsoft.com/office/drawing/2014/main" id="{6C44FBE5-A058-4418-BBE4-2BC07E616299}"/>
                    </a:ext>
                  </a:extLst>
                </p:cNvPr>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4" name="Google Shape;3497;p93">
                  <a:extLst>
                    <a:ext uri="{FF2B5EF4-FFF2-40B4-BE49-F238E27FC236}">
                      <a16:creationId xmlns:a16="http://schemas.microsoft.com/office/drawing/2014/main" id="{7C02BDC3-D4D1-4E63-8597-A2812BE67589}"/>
                    </a:ext>
                  </a:extLst>
                </p:cNvPr>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5" name="Google Shape;3498;p93">
                  <a:extLst>
                    <a:ext uri="{FF2B5EF4-FFF2-40B4-BE49-F238E27FC236}">
                      <a16:creationId xmlns:a16="http://schemas.microsoft.com/office/drawing/2014/main" id="{EC141994-6B93-4352-A843-92C002FF16C7}"/>
                    </a:ext>
                  </a:extLst>
                </p:cNvPr>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6" name="Google Shape;3499;p93">
                  <a:extLst>
                    <a:ext uri="{FF2B5EF4-FFF2-40B4-BE49-F238E27FC236}">
                      <a16:creationId xmlns:a16="http://schemas.microsoft.com/office/drawing/2014/main" id="{8E3F9397-0CC4-47E4-8B01-63C8FCA8DC4D}"/>
                    </a:ext>
                  </a:extLst>
                </p:cNvPr>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7" name="Google Shape;3500;p93">
                  <a:extLst>
                    <a:ext uri="{FF2B5EF4-FFF2-40B4-BE49-F238E27FC236}">
                      <a16:creationId xmlns:a16="http://schemas.microsoft.com/office/drawing/2014/main" id="{C20F6A5E-5BF3-490E-BC6F-A597B5445114}"/>
                    </a:ext>
                  </a:extLst>
                </p:cNvPr>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 name="Google Shape;3501;p93">
                  <a:extLst>
                    <a:ext uri="{FF2B5EF4-FFF2-40B4-BE49-F238E27FC236}">
                      <a16:creationId xmlns:a16="http://schemas.microsoft.com/office/drawing/2014/main" id="{E6CC8F23-0019-48C7-B6A9-79AF7504B921}"/>
                    </a:ext>
                  </a:extLst>
                </p:cNvPr>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 name="Google Shape;3502;p93">
                  <a:extLst>
                    <a:ext uri="{FF2B5EF4-FFF2-40B4-BE49-F238E27FC236}">
                      <a16:creationId xmlns:a16="http://schemas.microsoft.com/office/drawing/2014/main" id="{068100F0-B33B-46A0-B54B-CC2F0D969F8B}"/>
                    </a:ext>
                  </a:extLst>
                </p:cNvPr>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 name="Google Shape;3503;p93">
                  <a:extLst>
                    <a:ext uri="{FF2B5EF4-FFF2-40B4-BE49-F238E27FC236}">
                      <a16:creationId xmlns:a16="http://schemas.microsoft.com/office/drawing/2014/main" id="{6BC317E0-0BC1-45AD-BE3F-8ADD4FAF29CA}"/>
                    </a:ext>
                  </a:extLst>
                </p:cNvPr>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 name="Google Shape;3504;p93">
                  <a:extLst>
                    <a:ext uri="{FF2B5EF4-FFF2-40B4-BE49-F238E27FC236}">
                      <a16:creationId xmlns:a16="http://schemas.microsoft.com/office/drawing/2014/main" id="{25BABAD1-A582-47F9-89F2-C549B97585E2}"/>
                    </a:ext>
                  </a:extLst>
                </p:cNvPr>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 name="Google Shape;3505;p93">
                  <a:extLst>
                    <a:ext uri="{FF2B5EF4-FFF2-40B4-BE49-F238E27FC236}">
                      <a16:creationId xmlns:a16="http://schemas.microsoft.com/office/drawing/2014/main" id="{BA3C2FF5-8599-4B6B-8417-5777DA9EDD78}"/>
                    </a:ext>
                  </a:extLst>
                </p:cNvPr>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3" name="Google Shape;3506;p93">
                  <a:extLst>
                    <a:ext uri="{FF2B5EF4-FFF2-40B4-BE49-F238E27FC236}">
                      <a16:creationId xmlns:a16="http://schemas.microsoft.com/office/drawing/2014/main" id="{A5E26A1B-4E72-4B56-8F4A-59E572ADE521}"/>
                    </a:ext>
                  </a:extLst>
                </p:cNvPr>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4" name="Google Shape;3507;p93">
                  <a:extLst>
                    <a:ext uri="{FF2B5EF4-FFF2-40B4-BE49-F238E27FC236}">
                      <a16:creationId xmlns:a16="http://schemas.microsoft.com/office/drawing/2014/main" id="{58C7B9E6-6076-4307-B5CB-238D4750A341}"/>
                    </a:ext>
                  </a:extLst>
                </p:cNvPr>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5" name="Google Shape;3508;p93">
                  <a:extLst>
                    <a:ext uri="{FF2B5EF4-FFF2-40B4-BE49-F238E27FC236}">
                      <a16:creationId xmlns:a16="http://schemas.microsoft.com/office/drawing/2014/main" id="{FD05A20D-8331-4465-A7E4-7C32838E5F42}"/>
                    </a:ext>
                  </a:extLst>
                </p:cNvPr>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6" name="Google Shape;3509;p93">
                  <a:extLst>
                    <a:ext uri="{FF2B5EF4-FFF2-40B4-BE49-F238E27FC236}">
                      <a16:creationId xmlns:a16="http://schemas.microsoft.com/office/drawing/2014/main" id="{10842AEF-79D9-45DD-BDE3-61920585E258}"/>
                    </a:ext>
                  </a:extLst>
                </p:cNvPr>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7" name="Google Shape;3510;p93">
                  <a:extLst>
                    <a:ext uri="{FF2B5EF4-FFF2-40B4-BE49-F238E27FC236}">
                      <a16:creationId xmlns:a16="http://schemas.microsoft.com/office/drawing/2014/main" id="{46657A11-CF8D-4357-8E21-83F9733F5767}"/>
                    </a:ext>
                  </a:extLst>
                </p:cNvPr>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8" name="Google Shape;3511;p93">
                  <a:extLst>
                    <a:ext uri="{FF2B5EF4-FFF2-40B4-BE49-F238E27FC236}">
                      <a16:creationId xmlns:a16="http://schemas.microsoft.com/office/drawing/2014/main" id="{3B3B2BC9-546E-4318-AD22-79A35A9E4380}"/>
                    </a:ext>
                  </a:extLst>
                </p:cNvPr>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9" name="Google Shape;3512;p93">
                  <a:extLst>
                    <a:ext uri="{FF2B5EF4-FFF2-40B4-BE49-F238E27FC236}">
                      <a16:creationId xmlns:a16="http://schemas.microsoft.com/office/drawing/2014/main" id="{978412B7-2A71-4C7D-825C-0CF4503FB86B}"/>
                    </a:ext>
                  </a:extLst>
                </p:cNvPr>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0" name="Google Shape;3513;p93">
                  <a:extLst>
                    <a:ext uri="{FF2B5EF4-FFF2-40B4-BE49-F238E27FC236}">
                      <a16:creationId xmlns:a16="http://schemas.microsoft.com/office/drawing/2014/main" id="{DB80FEE1-CED2-43D1-AF27-3CD8B2638FD5}"/>
                    </a:ext>
                  </a:extLst>
                </p:cNvPr>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1" name="Google Shape;3514;p93">
                  <a:extLst>
                    <a:ext uri="{FF2B5EF4-FFF2-40B4-BE49-F238E27FC236}">
                      <a16:creationId xmlns:a16="http://schemas.microsoft.com/office/drawing/2014/main" id="{6C5E093E-242D-4CA1-8B9E-8086C36AC65A}"/>
                    </a:ext>
                  </a:extLst>
                </p:cNvPr>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2" name="Google Shape;3515;p93">
                  <a:extLst>
                    <a:ext uri="{FF2B5EF4-FFF2-40B4-BE49-F238E27FC236}">
                      <a16:creationId xmlns:a16="http://schemas.microsoft.com/office/drawing/2014/main" id="{F815F7BA-C403-49FE-95A9-6FE2F349F82B}"/>
                    </a:ext>
                  </a:extLst>
                </p:cNvPr>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3" name="Google Shape;3516;p93">
                  <a:extLst>
                    <a:ext uri="{FF2B5EF4-FFF2-40B4-BE49-F238E27FC236}">
                      <a16:creationId xmlns:a16="http://schemas.microsoft.com/office/drawing/2014/main" id="{D1A60C8F-FC32-4D54-A6B2-D7B2F9921138}"/>
                    </a:ext>
                  </a:extLst>
                </p:cNvPr>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4" name="Google Shape;3517;p93">
                  <a:extLst>
                    <a:ext uri="{FF2B5EF4-FFF2-40B4-BE49-F238E27FC236}">
                      <a16:creationId xmlns:a16="http://schemas.microsoft.com/office/drawing/2014/main" id="{FC13903E-88B6-4E0D-926A-47AD55C8BF44}"/>
                    </a:ext>
                  </a:extLst>
                </p:cNvPr>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5" name="Google Shape;3518;p93">
                  <a:extLst>
                    <a:ext uri="{FF2B5EF4-FFF2-40B4-BE49-F238E27FC236}">
                      <a16:creationId xmlns:a16="http://schemas.microsoft.com/office/drawing/2014/main" id="{2D9D549E-346B-4B85-957F-522A83F75B3C}"/>
                    </a:ext>
                  </a:extLst>
                </p:cNvPr>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6" name="Google Shape;3519;p93">
                  <a:extLst>
                    <a:ext uri="{FF2B5EF4-FFF2-40B4-BE49-F238E27FC236}">
                      <a16:creationId xmlns:a16="http://schemas.microsoft.com/office/drawing/2014/main" id="{1FD652D8-C0A7-44C2-AA7F-4F655634D8E1}"/>
                    </a:ext>
                  </a:extLst>
                </p:cNvPr>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7" name="Google Shape;3520;p93">
                  <a:extLst>
                    <a:ext uri="{FF2B5EF4-FFF2-40B4-BE49-F238E27FC236}">
                      <a16:creationId xmlns:a16="http://schemas.microsoft.com/office/drawing/2014/main" id="{E2EA91AF-5589-475F-975B-2C2D6B9B7E3C}"/>
                    </a:ext>
                  </a:extLst>
                </p:cNvPr>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8" name="Google Shape;3521;p93">
                  <a:extLst>
                    <a:ext uri="{FF2B5EF4-FFF2-40B4-BE49-F238E27FC236}">
                      <a16:creationId xmlns:a16="http://schemas.microsoft.com/office/drawing/2014/main" id="{33583C0B-4036-4FF6-8682-0C88E8F7758F}"/>
                    </a:ext>
                  </a:extLst>
                </p:cNvPr>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9" name="Google Shape;3522;p93">
                  <a:extLst>
                    <a:ext uri="{FF2B5EF4-FFF2-40B4-BE49-F238E27FC236}">
                      <a16:creationId xmlns:a16="http://schemas.microsoft.com/office/drawing/2014/main" id="{80D80D01-1775-44A9-8F2F-2B5C49247B03}"/>
                    </a:ext>
                  </a:extLst>
                </p:cNvPr>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0" name="Google Shape;3523;p93">
                  <a:extLst>
                    <a:ext uri="{FF2B5EF4-FFF2-40B4-BE49-F238E27FC236}">
                      <a16:creationId xmlns:a16="http://schemas.microsoft.com/office/drawing/2014/main" id="{57ADCAFF-CBDA-4751-A1F2-2E5E4003FA75}"/>
                    </a:ext>
                  </a:extLst>
                </p:cNvPr>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1" name="Google Shape;3524;p93">
                  <a:extLst>
                    <a:ext uri="{FF2B5EF4-FFF2-40B4-BE49-F238E27FC236}">
                      <a16:creationId xmlns:a16="http://schemas.microsoft.com/office/drawing/2014/main" id="{D66569F8-99C0-4473-8917-40065BABD3D1}"/>
                    </a:ext>
                  </a:extLst>
                </p:cNvPr>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2" name="Google Shape;3525;p93">
                  <a:extLst>
                    <a:ext uri="{FF2B5EF4-FFF2-40B4-BE49-F238E27FC236}">
                      <a16:creationId xmlns:a16="http://schemas.microsoft.com/office/drawing/2014/main" id="{D77F8127-4426-4614-93E8-0BB7D1019996}"/>
                    </a:ext>
                  </a:extLst>
                </p:cNvPr>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3" name="Google Shape;3526;p93">
                  <a:extLst>
                    <a:ext uri="{FF2B5EF4-FFF2-40B4-BE49-F238E27FC236}">
                      <a16:creationId xmlns:a16="http://schemas.microsoft.com/office/drawing/2014/main" id="{7A021298-9977-41A0-B259-1A222B620B35}"/>
                    </a:ext>
                  </a:extLst>
                </p:cNvPr>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4" name="Google Shape;3527;p93">
                  <a:extLst>
                    <a:ext uri="{FF2B5EF4-FFF2-40B4-BE49-F238E27FC236}">
                      <a16:creationId xmlns:a16="http://schemas.microsoft.com/office/drawing/2014/main" id="{51BFB8CC-7A63-4D46-9E16-1112FFB4E3F3}"/>
                    </a:ext>
                  </a:extLst>
                </p:cNvPr>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5" name="Google Shape;3528;p93">
                  <a:extLst>
                    <a:ext uri="{FF2B5EF4-FFF2-40B4-BE49-F238E27FC236}">
                      <a16:creationId xmlns:a16="http://schemas.microsoft.com/office/drawing/2014/main" id="{2AAE793E-7C56-4CE5-9C56-817A2FDCBCE3}"/>
                    </a:ext>
                  </a:extLst>
                </p:cNvPr>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6" name="Google Shape;3529;p93">
                  <a:extLst>
                    <a:ext uri="{FF2B5EF4-FFF2-40B4-BE49-F238E27FC236}">
                      <a16:creationId xmlns:a16="http://schemas.microsoft.com/office/drawing/2014/main" id="{169764E2-F107-4709-800B-B7FE2010E682}"/>
                    </a:ext>
                  </a:extLst>
                </p:cNvPr>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7" name="Google Shape;3530;p93">
                  <a:extLst>
                    <a:ext uri="{FF2B5EF4-FFF2-40B4-BE49-F238E27FC236}">
                      <a16:creationId xmlns:a16="http://schemas.microsoft.com/office/drawing/2014/main" id="{746D5A6D-10BF-471F-B21A-27261A7CEBA8}"/>
                    </a:ext>
                  </a:extLst>
                </p:cNvPr>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8" name="Google Shape;3531;p93">
                  <a:extLst>
                    <a:ext uri="{FF2B5EF4-FFF2-40B4-BE49-F238E27FC236}">
                      <a16:creationId xmlns:a16="http://schemas.microsoft.com/office/drawing/2014/main" id="{E7004145-6495-4AD2-9A70-7778917E4188}"/>
                    </a:ext>
                  </a:extLst>
                </p:cNvPr>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9" name="Google Shape;3532;p93">
                  <a:extLst>
                    <a:ext uri="{FF2B5EF4-FFF2-40B4-BE49-F238E27FC236}">
                      <a16:creationId xmlns:a16="http://schemas.microsoft.com/office/drawing/2014/main" id="{CBAD39AA-DA00-441A-A232-DBDC7F885713}"/>
                    </a:ext>
                  </a:extLst>
                </p:cNvPr>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0" name="Google Shape;3533;p93">
                  <a:extLst>
                    <a:ext uri="{FF2B5EF4-FFF2-40B4-BE49-F238E27FC236}">
                      <a16:creationId xmlns:a16="http://schemas.microsoft.com/office/drawing/2014/main" id="{FB1C2EF4-AD61-49E9-A94C-CBF8DFA09BA0}"/>
                    </a:ext>
                  </a:extLst>
                </p:cNvPr>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1" name="Google Shape;3534;p93">
                  <a:extLst>
                    <a:ext uri="{FF2B5EF4-FFF2-40B4-BE49-F238E27FC236}">
                      <a16:creationId xmlns:a16="http://schemas.microsoft.com/office/drawing/2014/main" id="{5BFB2D5D-52D6-45A5-BD18-31D933007803}"/>
                    </a:ext>
                  </a:extLst>
                </p:cNvPr>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2" name="Google Shape;3535;p93">
                  <a:extLst>
                    <a:ext uri="{FF2B5EF4-FFF2-40B4-BE49-F238E27FC236}">
                      <a16:creationId xmlns:a16="http://schemas.microsoft.com/office/drawing/2014/main" id="{AE0B5088-0537-4A21-A5CA-5399B5D582CA}"/>
                    </a:ext>
                  </a:extLst>
                </p:cNvPr>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3" name="Google Shape;3536;p93">
                  <a:extLst>
                    <a:ext uri="{FF2B5EF4-FFF2-40B4-BE49-F238E27FC236}">
                      <a16:creationId xmlns:a16="http://schemas.microsoft.com/office/drawing/2014/main" id="{55D5B4C8-103E-4723-94B7-D8415526AFD7}"/>
                    </a:ext>
                  </a:extLst>
                </p:cNvPr>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4" name="Google Shape;3537;p93">
                  <a:extLst>
                    <a:ext uri="{FF2B5EF4-FFF2-40B4-BE49-F238E27FC236}">
                      <a16:creationId xmlns:a16="http://schemas.microsoft.com/office/drawing/2014/main" id="{308F794C-D397-46CB-85CE-6C13A80E5DA9}"/>
                    </a:ext>
                  </a:extLst>
                </p:cNvPr>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5" name="Google Shape;3538;p93">
                  <a:extLst>
                    <a:ext uri="{FF2B5EF4-FFF2-40B4-BE49-F238E27FC236}">
                      <a16:creationId xmlns:a16="http://schemas.microsoft.com/office/drawing/2014/main" id="{E84CD11D-4CB6-44FD-AA6B-2C6B3286C7FC}"/>
                    </a:ext>
                  </a:extLst>
                </p:cNvPr>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6" name="Google Shape;3539;p93">
                  <a:extLst>
                    <a:ext uri="{FF2B5EF4-FFF2-40B4-BE49-F238E27FC236}">
                      <a16:creationId xmlns:a16="http://schemas.microsoft.com/office/drawing/2014/main" id="{B202A23D-A331-4B67-822F-21F6D710D20B}"/>
                    </a:ext>
                  </a:extLst>
                </p:cNvPr>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7" name="Google Shape;3540;p93">
                  <a:extLst>
                    <a:ext uri="{FF2B5EF4-FFF2-40B4-BE49-F238E27FC236}">
                      <a16:creationId xmlns:a16="http://schemas.microsoft.com/office/drawing/2014/main" id="{B61121D4-D6BE-4404-9CA8-59FF8DBE4AF8}"/>
                    </a:ext>
                  </a:extLst>
                </p:cNvPr>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 name="Google Shape;3541;p93">
                  <a:extLst>
                    <a:ext uri="{FF2B5EF4-FFF2-40B4-BE49-F238E27FC236}">
                      <a16:creationId xmlns:a16="http://schemas.microsoft.com/office/drawing/2014/main" id="{611E52A3-18BD-4610-A685-D5525BC85CE9}"/>
                    </a:ext>
                  </a:extLst>
                </p:cNvPr>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 name="Google Shape;3542;p93">
                  <a:extLst>
                    <a:ext uri="{FF2B5EF4-FFF2-40B4-BE49-F238E27FC236}">
                      <a16:creationId xmlns:a16="http://schemas.microsoft.com/office/drawing/2014/main" id="{A03D8CAB-03B9-4310-9936-488124E367A2}"/>
                    </a:ext>
                  </a:extLst>
                </p:cNvPr>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 name="Google Shape;3543;p93">
                  <a:extLst>
                    <a:ext uri="{FF2B5EF4-FFF2-40B4-BE49-F238E27FC236}">
                      <a16:creationId xmlns:a16="http://schemas.microsoft.com/office/drawing/2014/main" id="{53E46DD4-5F5A-42CF-9A16-F55E79847D61}"/>
                    </a:ext>
                  </a:extLst>
                </p:cNvPr>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 name="Google Shape;3544;p93">
                  <a:extLst>
                    <a:ext uri="{FF2B5EF4-FFF2-40B4-BE49-F238E27FC236}">
                      <a16:creationId xmlns:a16="http://schemas.microsoft.com/office/drawing/2014/main" id="{814972A0-790F-4992-8E03-307D818890B4}"/>
                    </a:ext>
                  </a:extLst>
                </p:cNvPr>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 name="Google Shape;3545;p93">
                  <a:extLst>
                    <a:ext uri="{FF2B5EF4-FFF2-40B4-BE49-F238E27FC236}">
                      <a16:creationId xmlns:a16="http://schemas.microsoft.com/office/drawing/2014/main" id="{62026E43-D0EA-498D-ADD1-9E7A854F81C6}"/>
                    </a:ext>
                  </a:extLst>
                </p:cNvPr>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 name="Google Shape;3546;p93">
                  <a:extLst>
                    <a:ext uri="{FF2B5EF4-FFF2-40B4-BE49-F238E27FC236}">
                      <a16:creationId xmlns:a16="http://schemas.microsoft.com/office/drawing/2014/main" id="{73BAF655-B8FB-4939-8E4B-3CB429D7379A}"/>
                    </a:ext>
                  </a:extLst>
                </p:cNvPr>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 name="Google Shape;3547;p93">
                  <a:extLst>
                    <a:ext uri="{FF2B5EF4-FFF2-40B4-BE49-F238E27FC236}">
                      <a16:creationId xmlns:a16="http://schemas.microsoft.com/office/drawing/2014/main" id="{6A213069-36FC-4F61-A789-99871B96B715}"/>
                    </a:ext>
                  </a:extLst>
                </p:cNvPr>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 name="Google Shape;3548;p93">
                  <a:extLst>
                    <a:ext uri="{FF2B5EF4-FFF2-40B4-BE49-F238E27FC236}">
                      <a16:creationId xmlns:a16="http://schemas.microsoft.com/office/drawing/2014/main" id="{2AB914B0-7E91-4E0F-A2CD-33041C70ECFE}"/>
                    </a:ext>
                  </a:extLst>
                </p:cNvPr>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6" name="Google Shape;3549;p93">
                  <a:extLst>
                    <a:ext uri="{FF2B5EF4-FFF2-40B4-BE49-F238E27FC236}">
                      <a16:creationId xmlns:a16="http://schemas.microsoft.com/office/drawing/2014/main" id="{F6EBEA02-2210-4F45-AFAC-C0B7895C42F3}"/>
                    </a:ext>
                  </a:extLst>
                </p:cNvPr>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7" name="Google Shape;3550;p93">
                  <a:extLst>
                    <a:ext uri="{FF2B5EF4-FFF2-40B4-BE49-F238E27FC236}">
                      <a16:creationId xmlns:a16="http://schemas.microsoft.com/office/drawing/2014/main" id="{5306EE14-AA39-4C3B-A210-73A8252F7368}"/>
                    </a:ext>
                  </a:extLst>
                </p:cNvPr>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8" name="Google Shape;3551;p93">
                  <a:extLst>
                    <a:ext uri="{FF2B5EF4-FFF2-40B4-BE49-F238E27FC236}">
                      <a16:creationId xmlns:a16="http://schemas.microsoft.com/office/drawing/2014/main" id="{A65AFBC5-CE16-4271-A966-6258073282C7}"/>
                    </a:ext>
                  </a:extLst>
                </p:cNvPr>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9" name="Google Shape;3552;p93">
                  <a:extLst>
                    <a:ext uri="{FF2B5EF4-FFF2-40B4-BE49-F238E27FC236}">
                      <a16:creationId xmlns:a16="http://schemas.microsoft.com/office/drawing/2014/main" id="{33F2E288-E202-4F6C-A029-6020519B8C41}"/>
                    </a:ext>
                  </a:extLst>
                </p:cNvPr>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0" name="Google Shape;3553;p93">
                  <a:extLst>
                    <a:ext uri="{FF2B5EF4-FFF2-40B4-BE49-F238E27FC236}">
                      <a16:creationId xmlns:a16="http://schemas.microsoft.com/office/drawing/2014/main" id="{C88AD032-1587-4BF0-9A87-C463A3C346EE}"/>
                    </a:ext>
                  </a:extLst>
                </p:cNvPr>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1" name="Google Shape;3554;p93">
                  <a:extLst>
                    <a:ext uri="{FF2B5EF4-FFF2-40B4-BE49-F238E27FC236}">
                      <a16:creationId xmlns:a16="http://schemas.microsoft.com/office/drawing/2014/main" id="{F849115F-F01A-4878-AAD1-F30AEC53FCDF}"/>
                    </a:ext>
                  </a:extLst>
                </p:cNvPr>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2" name="Google Shape;3555;p93">
                  <a:extLst>
                    <a:ext uri="{FF2B5EF4-FFF2-40B4-BE49-F238E27FC236}">
                      <a16:creationId xmlns:a16="http://schemas.microsoft.com/office/drawing/2014/main" id="{3FFBC2EE-9159-49DC-8D13-1B0CABDEF9E3}"/>
                    </a:ext>
                  </a:extLst>
                </p:cNvPr>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3" name="Google Shape;3556;p93">
                  <a:extLst>
                    <a:ext uri="{FF2B5EF4-FFF2-40B4-BE49-F238E27FC236}">
                      <a16:creationId xmlns:a16="http://schemas.microsoft.com/office/drawing/2014/main" id="{13A6ABE2-0180-4CE9-8368-A3BCBA0A7DB9}"/>
                    </a:ext>
                  </a:extLst>
                </p:cNvPr>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4" name="Google Shape;3557;p93">
                  <a:extLst>
                    <a:ext uri="{FF2B5EF4-FFF2-40B4-BE49-F238E27FC236}">
                      <a16:creationId xmlns:a16="http://schemas.microsoft.com/office/drawing/2014/main" id="{6B379C81-7F1A-4A4D-B3DC-D099F7D9C4FE}"/>
                    </a:ext>
                  </a:extLst>
                </p:cNvPr>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5" name="Google Shape;3558;p93">
                  <a:extLst>
                    <a:ext uri="{FF2B5EF4-FFF2-40B4-BE49-F238E27FC236}">
                      <a16:creationId xmlns:a16="http://schemas.microsoft.com/office/drawing/2014/main" id="{28B81679-679E-442C-A2D2-D7831073EB19}"/>
                    </a:ext>
                  </a:extLst>
                </p:cNvPr>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6" name="Google Shape;3559;p93">
                  <a:extLst>
                    <a:ext uri="{FF2B5EF4-FFF2-40B4-BE49-F238E27FC236}">
                      <a16:creationId xmlns:a16="http://schemas.microsoft.com/office/drawing/2014/main" id="{0096327C-F557-44B6-824C-08989EC2D9FF}"/>
                    </a:ext>
                  </a:extLst>
                </p:cNvPr>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36" name="Google Shape;3560;p93">
                <a:extLst>
                  <a:ext uri="{FF2B5EF4-FFF2-40B4-BE49-F238E27FC236}">
                    <a16:creationId xmlns:a16="http://schemas.microsoft.com/office/drawing/2014/main" id="{A730B49F-56B2-4550-ACB4-60ABBFFFDB3F}"/>
                  </a:ext>
                </a:extLst>
              </p:cNvPr>
              <p:cNvGrpSpPr/>
              <p:nvPr/>
            </p:nvGrpSpPr>
            <p:grpSpPr>
              <a:xfrm>
                <a:off x="729721" y="2787712"/>
                <a:ext cx="4162797" cy="1998575"/>
                <a:chOff x="2474221" y="2781748"/>
                <a:chExt cx="4196368" cy="2014693"/>
              </a:xfrm>
            </p:grpSpPr>
            <p:grpSp>
              <p:nvGrpSpPr>
                <p:cNvPr id="137" name="Google Shape;3561;p93">
                  <a:extLst>
                    <a:ext uri="{FF2B5EF4-FFF2-40B4-BE49-F238E27FC236}">
                      <a16:creationId xmlns:a16="http://schemas.microsoft.com/office/drawing/2014/main" id="{9A6CDCCC-ED23-4689-8BF2-9C595C1485DC}"/>
                    </a:ext>
                  </a:extLst>
                </p:cNvPr>
                <p:cNvGrpSpPr/>
                <p:nvPr/>
              </p:nvGrpSpPr>
              <p:grpSpPr>
                <a:xfrm>
                  <a:off x="2474221" y="2781748"/>
                  <a:ext cx="4196368" cy="2014693"/>
                  <a:chOff x="1313950" y="2027925"/>
                  <a:chExt cx="6516100" cy="3128405"/>
                </a:xfrm>
              </p:grpSpPr>
              <p:sp>
                <p:nvSpPr>
                  <p:cNvPr id="139" name="Google Shape;3562;p93">
                    <a:extLst>
                      <a:ext uri="{FF2B5EF4-FFF2-40B4-BE49-F238E27FC236}">
                        <a16:creationId xmlns:a16="http://schemas.microsoft.com/office/drawing/2014/main" id="{2BB74377-2199-44BB-ABDC-C67FE3AC36FB}"/>
                      </a:ext>
                    </a:extLst>
                  </p:cNvPr>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0" name="Google Shape;3563;p93">
                    <a:extLst>
                      <a:ext uri="{FF2B5EF4-FFF2-40B4-BE49-F238E27FC236}">
                        <a16:creationId xmlns:a16="http://schemas.microsoft.com/office/drawing/2014/main" id="{DEA1F7EF-C94E-4C92-8DF9-FCD9FE9379C7}"/>
                      </a:ext>
                    </a:extLst>
                  </p:cNvPr>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1" name="Google Shape;3564;p93">
                    <a:extLst>
                      <a:ext uri="{FF2B5EF4-FFF2-40B4-BE49-F238E27FC236}">
                        <a16:creationId xmlns:a16="http://schemas.microsoft.com/office/drawing/2014/main" id="{16C2636D-7304-449A-9BF9-8C6C1CFBCECC}"/>
                      </a:ext>
                    </a:extLst>
                  </p:cNvPr>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2" name="Google Shape;3565;p93">
                    <a:extLst>
                      <a:ext uri="{FF2B5EF4-FFF2-40B4-BE49-F238E27FC236}">
                        <a16:creationId xmlns:a16="http://schemas.microsoft.com/office/drawing/2014/main" id="{21239E92-49EA-4E85-8CE4-AAFD58DACFF7}"/>
                      </a:ext>
                    </a:extLst>
                  </p:cNvPr>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3" name="Google Shape;3566;p93">
                    <a:extLst>
                      <a:ext uri="{FF2B5EF4-FFF2-40B4-BE49-F238E27FC236}">
                        <a16:creationId xmlns:a16="http://schemas.microsoft.com/office/drawing/2014/main" id="{903B6A77-ED2B-43B8-B4F2-39E931A58AED}"/>
                      </a:ext>
                    </a:extLst>
                  </p:cNvPr>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4" name="Google Shape;3567;p93">
                    <a:extLst>
                      <a:ext uri="{FF2B5EF4-FFF2-40B4-BE49-F238E27FC236}">
                        <a16:creationId xmlns:a16="http://schemas.microsoft.com/office/drawing/2014/main" id="{CE6ACB5B-738D-4428-9EAC-5A027E39F624}"/>
                      </a:ext>
                    </a:extLst>
                  </p:cNvPr>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5" name="Google Shape;3568;p93">
                    <a:extLst>
                      <a:ext uri="{FF2B5EF4-FFF2-40B4-BE49-F238E27FC236}">
                        <a16:creationId xmlns:a16="http://schemas.microsoft.com/office/drawing/2014/main" id="{66ACB85D-E407-428A-ADBC-4700E63CDAD0}"/>
                      </a:ext>
                    </a:extLst>
                  </p:cNvPr>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6" name="Google Shape;3569;p93">
                    <a:extLst>
                      <a:ext uri="{FF2B5EF4-FFF2-40B4-BE49-F238E27FC236}">
                        <a16:creationId xmlns:a16="http://schemas.microsoft.com/office/drawing/2014/main" id="{78FA4C43-6CC0-4F9D-B729-8890889E5FFB}"/>
                      </a:ext>
                    </a:extLst>
                  </p:cNvPr>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7" name="Google Shape;3570;p93">
                    <a:extLst>
                      <a:ext uri="{FF2B5EF4-FFF2-40B4-BE49-F238E27FC236}">
                        <a16:creationId xmlns:a16="http://schemas.microsoft.com/office/drawing/2014/main" id="{92818DF1-AC2A-4886-A49C-657F93C52AF5}"/>
                      </a:ext>
                    </a:extLst>
                  </p:cNvPr>
                  <p:cNvSpPr/>
                  <p:nvPr/>
                </p:nvSpPr>
                <p:spPr>
                  <a:xfrm rot="-61885">
                    <a:off x="3619099" y="3790410"/>
                    <a:ext cx="1823706" cy="1345724"/>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8" name="Google Shape;3571;p93">
                    <a:extLst>
                      <a:ext uri="{FF2B5EF4-FFF2-40B4-BE49-F238E27FC236}">
                        <a16:creationId xmlns:a16="http://schemas.microsoft.com/office/drawing/2014/main" id="{A4AE77A7-7447-499D-819B-61DD51649B52}"/>
                      </a:ext>
                    </a:extLst>
                  </p:cNvPr>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9" name="Google Shape;3572;p93">
                    <a:extLst>
                      <a:ext uri="{FF2B5EF4-FFF2-40B4-BE49-F238E27FC236}">
                        <a16:creationId xmlns:a16="http://schemas.microsoft.com/office/drawing/2014/main" id="{3DB79C29-1718-4682-9363-7130A9953380}"/>
                      </a:ext>
                    </a:extLst>
                  </p:cNvPr>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0" name="Google Shape;3573;p93">
                    <a:extLst>
                      <a:ext uri="{FF2B5EF4-FFF2-40B4-BE49-F238E27FC236}">
                        <a16:creationId xmlns:a16="http://schemas.microsoft.com/office/drawing/2014/main" id="{C420F3E1-0B10-48E9-B2A0-0F95C291807E}"/>
                      </a:ext>
                    </a:extLst>
                  </p:cNvPr>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1" name="Google Shape;3574;p93">
                    <a:extLst>
                      <a:ext uri="{FF2B5EF4-FFF2-40B4-BE49-F238E27FC236}">
                        <a16:creationId xmlns:a16="http://schemas.microsoft.com/office/drawing/2014/main" id="{54731284-D50B-491A-B6E6-FA6B7F40F6E3}"/>
                      </a:ext>
                    </a:extLst>
                  </p:cNvPr>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2" name="Google Shape;3575;p93">
                    <a:extLst>
                      <a:ext uri="{FF2B5EF4-FFF2-40B4-BE49-F238E27FC236}">
                        <a16:creationId xmlns:a16="http://schemas.microsoft.com/office/drawing/2014/main" id="{37F5821C-98DF-44B5-BD65-BCA624E56997}"/>
                      </a:ext>
                    </a:extLst>
                  </p:cNvPr>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3" name="Google Shape;3576;p93">
                    <a:extLst>
                      <a:ext uri="{FF2B5EF4-FFF2-40B4-BE49-F238E27FC236}">
                        <a16:creationId xmlns:a16="http://schemas.microsoft.com/office/drawing/2014/main" id="{4D98237D-835D-43DF-A6A7-015BF41546A7}"/>
                      </a:ext>
                    </a:extLst>
                  </p:cNvPr>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4" name="Google Shape;3577;p93">
                    <a:extLst>
                      <a:ext uri="{FF2B5EF4-FFF2-40B4-BE49-F238E27FC236}">
                        <a16:creationId xmlns:a16="http://schemas.microsoft.com/office/drawing/2014/main" id="{CC0A6DDC-C5BB-49E8-A02D-02B53D7F01A3}"/>
                      </a:ext>
                    </a:extLst>
                  </p:cNvPr>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5" name="Google Shape;3578;p93">
                    <a:extLst>
                      <a:ext uri="{FF2B5EF4-FFF2-40B4-BE49-F238E27FC236}">
                        <a16:creationId xmlns:a16="http://schemas.microsoft.com/office/drawing/2014/main" id="{032AB0CF-3F05-4A4E-B021-D739D61EC3A6}"/>
                      </a:ext>
                    </a:extLst>
                  </p:cNvPr>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6" name="Google Shape;3579;p93">
                    <a:extLst>
                      <a:ext uri="{FF2B5EF4-FFF2-40B4-BE49-F238E27FC236}">
                        <a16:creationId xmlns:a16="http://schemas.microsoft.com/office/drawing/2014/main" id="{BA8EDE7E-A0A9-4B42-B7D9-4C0F7E6302F3}"/>
                      </a:ext>
                    </a:extLst>
                  </p:cNvPr>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7" name="Google Shape;3580;p93">
                    <a:extLst>
                      <a:ext uri="{FF2B5EF4-FFF2-40B4-BE49-F238E27FC236}">
                        <a16:creationId xmlns:a16="http://schemas.microsoft.com/office/drawing/2014/main" id="{C7546BFB-638B-4466-982B-C1CCB96E9F5F}"/>
                      </a:ext>
                    </a:extLst>
                  </p:cNvPr>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8" name="Google Shape;3581;p93">
                    <a:extLst>
                      <a:ext uri="{FF2B5EF4-FFF2-40B4-BE49-F238E27FC236}">
                        <a16:creationId xmlns:a16="http://schemas.microsoft.com/office/drawing/2014/main" id="{A893C801-B1C6-4B27-B239-0CDAA609F09E}"/>
                      </a:ext>
                    </a:extLst>
                  </p:cNvPr>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9" name="Google Shape;3582;p93">
                    <a:extLst>
                      <a:ext uri="{FF2B5EF4-FFF2-40B4-BE49-F238E27FC236}">
                        <a16:creationId xmlns:a16="http://schemas.microsoft.com/office/drawing/2014/main" id="{EAE39D9D-84ED-4664-A349-A47F8F1F9E05}"/>
                      </a:ext>
                    </a:extLst>
                  </p:cNvPr>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0" name="Google Shape;3583;p93">
                    <a:extLst>
                      <a:ext uri="{FF2B5EF4-FFF2-40B4-BE49-F238E27FC236}">
                        <a16:creationId xmlns:a16="http://schemas.microsoft.com/office/drawing/2014/main" id="{1F11FB85-B1BA-4B93-BFFE-ECD37BD470D4}"/>
                      </a:ext>
                    </a:extLst>
                  </p:cNvPr>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1" name="Google Shape;3584;p93">
                    <a:extLst>
                      <a:ext uri="{FF2B5EF4-FFF2-40B4-BE49-F238E27FC236}">
                        <a16:creationId xmlns:a16="http://schemas.microsoft.com/office/drawing/2014/main" id="{A45348DB-B82E-4FF8-89DE-D0661B89C391}"/>
                      </a:ext>
                    </a:extLst>
                  </p:cNvPr>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2" name="Google Shape;3585;p93">
                    <a:extLst>
                      <a:ext uri="{FF2B5EF4-FFF2-40B4-BE49-F238E27FC236}">
                        <a16:creationId xmlns:a16="http://schemas.microsoft.com/office/drawing/2014/main" id="{C13D4E6F-6F4E-4D03-89DD-F834722641B6}"/>
                      </a:ext>
                    </a:extLst>
                  </p:cNvPr>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3" name="Google Shape;3586;p93">
                    <a:extLst>
                      <a:ext uri="{FF2B5EF4-FFF2-40B4-BE49-F238E27FC236}">
                        <a16:creationId xmlns:a16="http://schemas.microsoft.com/office/drawing/2014/main" id="{465296A7-0971-4D52-B25C-EA82CD1116E8}"/>
                      </a:ext>
                    </a:extLst>
                  </p:cNvPr>
                  <p:cNvSpPr/>
                  <p:nvPr/>
                </p:nvSpPr>
                <p:spPr>
                  <a:xfrm rot="-61885">
                    <a:off x="3561025" y="3747649"/>
                    <a:ext cx="1938451" cy="1391347"/>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4" name="Google Shape;3587;p93">
                    <a:extLst>
                      <a:ext uri="{FF2B5EF4-FFF2-40B4-BE49-F238E27FC236}">
                        <a16:creationId xmlns:a16="http://schemas.microsoft.com/office/drawing/2014/main" id="{EF5F6CF2-87A4-4AA9-9755-1049F9BC5E90}"/>
                      </a:ext>
                    </a:extLst>
                  </p:cNvPr>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5" name="Google Shape;3588;p93">
                    <a:extLst>
                      <a:ext uri="{FF2B5EF4-FFF2-40B4-BE49-F238E27FC236}">
                        <a16:creationId xmlns:a16="http://schemas.microsoft.com/office/drawing/2014/main" id="{51921CF7-52C8-4ABE-A713-349275A3E3CC}"/>
                      </a:ext>
                    </a:extLst>
                  </p:cNvPr>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6" name="Google Shape;3589;p93">
                    <a:extLst>
                      <a:ext uri="{FF2B5EF4-FFF2-40B4-BE49-F238E27FC236}">
                        <a16:creationId xmlns:a16="http://schemas.microsoft.com/office/drawing/2014/main" id="{E657008B-C48E-4507-9D63-B9C40507E8B6}"/>
                      </a:ext>
                    </a:extLst>
                  </p:cNvPr>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7" name="Google Shape;3590;p93">
                    <a:extLst>
                      <a:ext uri="{FF2B5EF4-FFF2-40B4-BE49-F238E27FC236}">
                        <a16:creationId xmlns:a16="http://schemas.microsoft.com/office/drawing/2014/main" id="{22542679-752A-45EC-9612-9C6EDDFA8D7F}"/>
                      </a:ext>
                    </a:extLst>
                  </p:cNvPr>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8" name="Google Shape;3591;p93">
                    <a:extLst>
                      <a:ext uri="{FF2B5EF4-FFF2-40B4-BE49-F238E27FC236}">
                        <a16:creationId xmlns:a16="http://schemas.microsoft.com/office/drawing/2014/main" id="{EE574B04-C0D4-4AE2-9235-A5C3855AB31B}"/>
                      </a:ext>
                    </a:extLst>
                  </p:cNvPr>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9" name="Google Shape;3592;p93">
                    <a:extLst>
                      <a:ext uri="{FF2B5EF4-FFF2-40B4-BE49-F238E27FC236}">
                        <a16:creationId xmlns:a16="http://schemas.microsoft.com/office/drawing/2014/main" id="{976C5428-760B-4870-8F04-BA7D78829EA5}"/>
                      </a:ext>
                    </a:extLst>
                  </p:cNvPr>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0" name="Google Shape;3593;p93">
                    <a:extLst>
                      <a:ext uri="{FF2B5EF4-FFF2-40B4-BE49-F238E27FC236}">
                        <a16:creationId xmlns:a16="http://schemas.microsoft.com/office/drawing/2014/main" id="{C84E365C-B4EB-4C87-B221-E87FDF6E7603}"/>
                      </a:ext>
                    </a:extLst>
                  </p:cNvPr>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1" name="Google Shape;3594;p93">
                    <a:extLst>
                      <a:ext uri="{FF2B5EF4-FFF2-40B4-BE49-F238E27FC236}">
                        <a16:creationId xmlns:a16="http://schemas.microsoft.com/office/drawing/2014/main" id="{247D9FB2-0D1C-4770-AFBC-F8F233B806B5}"/>
                      </a:ext>
                    </a:extLst>
                  </p:cNvPr>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2" name="Google Shape;3595;p93">
                    <a:extLst>
                      <a:ext uri="{FF2B5EF4-FFF2-40B4-BE49-F238E27FC236}">
                        <a16:creationId xmlns:a16="http://schemas.microsoft.com/office/drawing/2014/main" id="{2047DC97-1C66-4283-923C-06BA82BBAD2A}"/>
                      </a:ext>
                    </a:extLst>
                  </p:cNvPr>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3" name="Google Shape;3596;p93">
                    <a:extLst>
                      <a:ext uri="{FF2B5EF4-FFF2-40B4-BE49-F238E27FC236}">
                        <a16:creationId xmlns:a16="http://schemas.microsoft.com/office/drawing/2014/main" id="{7EB248D9-B00F-4299-8B1A-160AB05B40CA}"/>
                      </a:ext>
                    </a:extLst>
                  </p:cNvPr>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138" name="Google Shape;3597;p93">
                  <a:extLst>
                    <a:ext uri="{FF2B5EF4-FFF2-40B4-BE49-F238E27FC236}">
                      <a16:creationId xmlns:a16="http://schemas.microsoft.com/office/drawing/2014/main" id="{AAED61E7-5409-4360-8750-B7ED136982E9}"/>
                    </a:ext>
                  </a:extLst>
                </p:cNvPr>
                <p:cNvSpPr/>
                <p:nvPr/>
              </p:nvSpPr>
              <p:spPr>
                <a:xfrm>
                  <a:off x="4537825" y="3896350"/>
                  <a:ext cx="74345" cy="883314"/>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grpSp>
      <p:pic>
        <p:nvPicPr>
          <p:cNvPr id="341" name="Google Shape;212;p32">
            <a:extLst>
              <a:ext uri="{FF2B5EF4-FFF2-40B4-BE49-F238E27FC236}">
                <a16:creationId xmlns:a16="http://schemas.microsoft.com/office/drawing/2014/main" id="{25229239-8523-4B7F-B431-290769C97639}"/>
              </a:ext>
            </a:extLst>
          </p:cNvPr>
          <p:cNvPicPr preferRelativeResize="0"/>
          <p:nvPr/>
        </p:nvPicPr>
        <p:blipFill rotWithShape="1">
          <a:blip r:embed="rId5">
            <a:alphaModFix/>
          </a:blip>
          <a:srcRect t="16970" r="8892" b="21025"/>
          <a:stretch/>
        </p:blipFill>
        <p:spPr>
          <a:xfrm rot="10800000">
            <a:off x="1186377" y="1858726"/>
            <a:ext cx="2550296" cy="900121"/>
          </a:xfrm>
          <a:prstGeom prst="rect">
            <a:avLst/>
          </a:prstGeom>
          <a:noFill/>
          <a:ln>
            <a:noFill/>
          </a:ln>
        </p:spPr>
      </p:pic>
      <p:pic>
        <p:nvPicPr>
          <p:cNvPr id="342" name="Google Shape;213;p32">
            <a:extLst>
              <a:ext uri="{FF2B5EF4-FFF2-40B4-BE49-F238E27FC236}">
                <a16:creationId xmlns:a16="http://schemas.microsoft.com/office/drawing/2014/main" id="{B4D1722B-9812-4321-BD3C-0AF98B6B78BE}"/>
              </a:ext>
            </a:extLst>
          </p:cNvPr>
          <p:cNvPicPr preferRelativeResize="0"/>
          <p:nvPr/>
        </p:nvPicPr>
        <p:blipFill rotWithShape="1">
          <a:blip r:embed="rId6">
            <a:alphaModFix/>
          </a:blip>
          <a:srcRect t="16734" r="8892" b="18300"/>
          <a:stretch/>
        </p:blipFill>
        <p:spPr>
          <a:xfrm rot="10800000">
            <a:off x="1186377" y="2541869"/>
            <a:ext cx="2550296" cy="939853"/>
          </a:xfrm>
          <a:prstGeom prst="rect">
            <a:avLst/>
          </a:prstGeom>
          <a:noFill/>
          <a:ln>
            <a:noFill/>
          </a:ln>
        </p:spPr>
      </p:pic>
      <p:pic>
        <p:nvPicPr>
          <p:cNvPr id="343" name="Google Shape;213;p32">
            <a:extLst>
              <a:ext uri="{FF2B5EF4-FFF2-40B4-BE49-F238E27FC236}">
                <a16:creationId xmlns:a16="http://schemas.microsoft.com/office/drawing/2014/main" id="{18B7B7D3-9D6D-4BFD-8A9E-90A2D9CFE50D}"/>
              </a:ext>
            </a:extLst>
          </p:cNvPr>
          <p:cNvPicPr preferRelativeResize="0"/>
          <p:nvPr/>
        </p:nvPicPr>
        <p:blipFill rotWithShape="1">
          <a:blip r:embed="rId6">
            <a:alphaModFix/>
          </a:blip>
          <a:srcRect t="16734" r="8892" b="18300"/>
          <a:stretch/>
        </p:blipFill>
        <p:spPr>
          <a:xfrm rot="10800000">
            <a:off x="1180441" y="1135635"/>
            <a:ext cx="2550296" cy="939853"/>
          </a:xfrm>
          <a:prstGeom prst="rect">
            <a:avLst/>
          </a:prstGeom>
          <a:noFill/>
          <a:ln>
            <a:noFill/>
          </a:ln>
        </p:spPr>
      </p:pic>
    </p:spTree>
    <p:extLst>
      <p:ext uri="{BB962C8B-B14F-4D97-AF65-F5344CB8AC3E}">
        <p14:creationId xmlns:p14="http://schemas.microsoft.com/office/powerpoint/2010/main" val="376661838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784750"/>
            <a:ext cx="2951327" cy="51474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600" b="1" dirty="0" smtClean="0">
                <a:latin typeface="Times New Roman" panose="02020603050405020304" pitchFamily="18" charset="0"/>
                <a:cs typeface="Times New Roman" panose="02020603050405020304" pitchFamily="18" charset="0"/>
              </a:rPr>
              <a:t>1. </a:t>
            </a:r>
            <a:r>
              <a:rPr lang="en-US" sz="3600" b="1" dirty="0" err="1" smtClean="0">
                <a:latin typeface="Times New Roman" panose="02020603050405020304" pitchFamily="18" charset="0"/>
                <a:cs typeface="Times New Roman" panose="02020603050405020304" pitchFamily="18" charset="0"/>
              </a:rPr>
              <a:t>Lí</a:t>
            </a:r>
            <a:r>
              <a:rPr lang="en-US" sz="3600" b="1" dirty="0" smtClean="0">
                <a:latin typeface="Times New Roman" panose="02020603050405020304" pitchFamily="18" charset="0"/>
                <a:cs typeface="Times New Roman" panose="02020603050405020304" pitchFamily="18" charset="0"/>
              </a:rPr>
              <a:t> do </a:t>
            </a:r>
            <a:r>
              <a:rPr lang="en-US" sz="3600" b="1" dirty="0" err="1" smtClean="0">
                <a:latin typeface="Times New Roman" panose="02020603050405020304" pitchFamily="18" charset="0"/>
                <a:cs typeface="Times New Roman" panose="02020603050405020304" pitchFamily="18" charset="0"/>
              </a:rPr>
              <a:t>chọn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biện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pháp</a:t>
            </a:r>
            <a:endParaRPr lang="en-US" sz="3600" dirty="0">
              <a:latin typeface="Times New Roman" panose="02020603050405020304" pitchFamily="18" charset="0"/>
              <a:cs typeface="Times New Roman" panose="02020603050405020304" pitchFamily="18" charset="0"/>
            </a:endParaRPr>
          </a:p>
        </p:txBody>
      </p:sp>
      <p:cxnSp>
        <p:nvCxnSpPr>
          <p:cNvPr id="4" name="Straight Arrow Connector 3"/>
          <p:cNvCxnSpPr>
            <a:stCxn id="2" idx="3"/>
            <a:endCxn id="13" idx="1"/>
          </p:cNvCxnSpPr>
          <p:nvPr/>
        </p:nvCxnSpPr>
        <p:spPr>
          <a:xfrm>
            <a:off x="3179927" y="3358460"/>
            <a:ext cx="2528389" cy="8392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3"/>
            <a:endCxn id="16" idx="1"/>
          </p:cNvCxnSpPr>
          <p:nvPr/>
        </p:nvCxnSpPr>
        <p:spPr>
          <a:xfrm>
            <a:off x="3179927" y="3358460"/>
            <a:ext cx="2674589" cy="2448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708316" y="3388885"/>
            <a:ext cx="5270198" cy="1617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nl-NL" dirty="0"/>
              <a:t>Toán học là môn khoa học tự nhiên có tính lôgic và tính chính xác cao, nó là chìa khoá mở ra sự phát triển của các bộ môn khoa học khác</a:t>
            </a:r>
            <a:endParaRPr lang="en-US" sz="2400" b="1"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5854516" y="5339349"/>
            <a:ext cx="5327350" cy="9357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nl-NL" dirty="0"/>
              <a:t>. Nhằm tìm ra một số biện pháp gây hứng thú và nâng cao hiệu quả học tập môn Toán</a:t>
            </a:r>
            <a:endParaRPr lang="en-US" sz="24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5736892" y="304949"/>
            <a:ext cx="5213047" cy="9596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nl-NL" dirty="0"/>
              <a:t>Môn Toán lớp 5 là một trong những môn học quan trọng trong chương trình giáo dục tiểu học </a:t>
            </a:r>
            <a:endParaRPr lang="en-US" sz="24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5736892" y="1776354"/>
            <a:ext cx="5213047" cy="9596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nl-NL" dirty="0"/>
              <a:t>Mục tiêu chính của môn Toán lớp 5 </a:t>
            </a:r>
            <a:endParaRPr lang="en-US" sz="2400" b="1" dirty="0">
              <a:latin typeface="Times New Roman" panose="02020603050405020304" pitchFamily="18" charset="0"/>
              <a:cs typeface="Times New Roman" panose="02020603050405020304" pitchFamily="18" charset="0"/>
            </a:endParaRPr>
          </a:p>
        </p:txBody>
      </p:sp>
      <p:cxnSp>
        <p:nvCxnSpPr>
          <p:cNvPr id="22" name="Straight Arrow Connector 21"/>
          <p:cNvCxnSpPr>
            <a:stCxn id="2" idx="3"/>
            <a:endCxn id="12" idx="1"/>
          </p:cNvCxnSpPr>
          <p:nvPr/>
        </p:nvCxnSpPr>
        <p:spPr>
          <a:xfrm flipV="1">
            <a:off x="3179927" y="784751"/>
            <a:ext cx="2556965" cy="25737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3"/>
            <a:endCxn id="14" idx="1"/>
          </p:cNvCxnSpPr>
          <p:nvPr/>
        </p:nvCxnSpPr>
        <p:spPr>
          <a:xfrm flipV="1">
            <a:off x="3179927" y="2256156"/>
            <a:ext cx="2556965" cy="1102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288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1" name="Google Shape;211;p32"/>
          <p:cNvPicPr preferRelativeResize="0"/>
          <p:nvPr/>
        </p:nvPicPr>
        <p:blipFill>
          <a:blip r:embed="rId3">
            <a:alphaModFix amt="86000"/>
          </a:blip>
          <a:stretch>
            <a:fillRect/>
          </a:stretch>
        </p:blipFill>
        <p:spPr>
          <a:xfrm rot="1344117">
            <a:off x="4913786" y="1535021"/>
            <a:ext cx="1994865" cy="1547533"/>
          </a:xfrm>
          <a:prstGeom prst="rect">
            <a:avLst/>
          </a:prstGeom>
          <a:noFill/>
          <a:ln>
            <a:noFill/>
          </a:ln>
        </p:spPr>
      </p:pic>
      <p:sp>
        <p:nvSpPr>
          <p:cNvPr id="214" name="Google Shape;214;p32"/>
          <p:cNvSpPr txBox="1">
            <a:spLocks noGrp="1"/>
          </p:cNvSpPr>
          <p:nvPr>
            <p:ph type="title"/>
          </p:nvPr>
        </p:nvSpPr>
        <p:spPr>
          <a:xfrm>
            <a:off x="2564610" y="3333137"/>
            <a:ext cx="6962327" cy="1087600"/>
          </a:xfrm>
          <a:prstGeom prst="rect">
            <a:avLst/>
          </a:prstGeom>
        </p:spPr>
        <p:txBody>
          <a:bodyPr spcFirstLastPara="1" wrap="square" lIns="121900" tIns="121900" rIns="121900" bIns="121900" anchor="t" anchorCtr="0">
            <a:noAutofit/>
          </a:bodyPr>
          <a:lstStyle/>
          <a:p>
            <a:r>
              <a:rPr lang="vi-VN" sz="3200" b="1" dirty="0" smtClean="0">
                <a:solidFill>
                  <a:schemeClr val="tx1">
                    <a:lumMod val="65000"/>
                    <a:lumOff val="35000"/>
                  </a:schemeClr>
                </a:solidFill>
                <a:latin typeface="Times New Roman" panose="02020603050405020304" pitchFamily="18" charset="0"/>
                <a:ea typeface="+mn-ea"/>
                <a:cs typeface="Times New Roman" panose="02020603050405020304" pitchFamily="18" charset="0"/>
              </a:rPr>
              <a:t>NỘI DUNG NGHIÊN CỨU</a:t>
            </a:r>
            <a:endParaRPr sz="3200" dirty="0"/>
          </a:p>
        </p:txBody>
      </p:sp>
      <p:sp>
        <p:nvSpPr>
          <p:cNvPr id="7" name="Google Shape;2914;p86">
            <a:extLst>
              <a:ext uri="{FF2B5EF4-FFF2-40B4-BE49-F238E27FC236}">
                <a16:creationId xmlns:a16="http://schemas.microsoft.com/office/drawing/2014/main" id="{601D5458-F62F-452D-B52A-F1C4B509D42B}"/>
              </a:ext>
            </a:extLst>
          </p:cNvPr>
          <p:cNvSpPr/>
          <p:nvPr/>
        </p:nvSpPr>
        <p:spPr>
          <a:xfrm>
            <a:off x="9293776" y="1557249"/>
            <a:ext cx="2199685" cy="112937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 name="Google Shape;2915;p86">
            <a:extLst>
              <a:ext uri="{FF2B5EF4-FFF2-40B4-BE49-F238E27FC236}">
                <a16:creationId xmlns:a16="http://schemas.microsoft.com/office/drawing/2014/main" id="{987018F0-FAF3-4121-A3E2-7838ED1AB98D}"/>
              </a:ext>
            </a:extLst>
          </p:cNvPr>
          <p:cNvSpPr/>
          <p:nvPr/>
        </p:nvSpPr>
        <p:spPr>
          <a:xfrm>
            <a:off x="966912" y="216462"/>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 name="Google Shape;542;p54">
            <a:extLst>
              <a:ext uri="{FF2B5EF4-FFF2-40B4-BE49-F238E27FC236}">
                <a16:creationId xmlns:a16="http://schemas.microsoft.com/office/drawing/2014/main" id="{10E98F7C-95E3-4F6E-8D29-FACC64E8493A}"/>
              </a:ext>
            </a:extLst>
          </p:cNvPr>
          <p:cNvSpPr/>
          <p:nvPr/>
        </p:nvSpPr>
        <p:spPr>
          <a:xfrm>
            <a:off x="-3595" y="64017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 name="Google Shape;542;p54">
            <a:extLst>
              <a:ext uri="{FF2B5EF4-FFF2-40B4-BE49-F238E27FC236}">
                <a16:creationId xmlns:a16="http://schemas.microsoft.com/office/drawing/2014/main" id="{DA0D1D0C-3751-4AA2-9750-D176CBDACC78}"/>
              </a:ext>
            </a:extLst>
          </p:cNvPr>
          <p:cNvSpPr/>
          <p:nvPr/>
        </p:nvSpPr>
        <p:spPr>
          <a:xfrm>
            <a:off x="10525785" y="1109593"/>
            <a:ext cx="1725699" cy="106626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pic>
        <p:nvPicPr>
          <p:cNvPr id="11" name="Picture 10">
            <a:extLst>
              <a:ext uri="{FF2B5EF4-FFF2-40B4-BE49-F238E27FC236}">
                <a16:creationId xmlns:a16="http://schemas.microsoft.com/office/drawing/2014/main" id="{FE709AB2-D4E5-46E2-8B16-40D2B3F71638}"/>
              </a:ext>
            </a:extLst>
          </p:cNvPr>
          <p:cNvPicPr>
            <a:picLocks noChangeAspect="1"/>
          </p:cNvPicPr>
          <p:nvPr/>
        </p:nvPicPr>
        <p:blipFill rotWithShape="1">
          <a:blip r:embed="rId4"/>
          <a:srcRect l="32672" r="29453" b="2803"/>
          <a:stretch/>
        </p:blipFill>
        <p:spPr>
          <a:xfrm>
            <a:off x="9766485" y="2908860"/>
            <a:ext cx="1532913" cy="3960075"/>
          </a:xfrm>
          <a:prstGeom prst="rect">
            <a:avLst/>
          </a:prstGeom>
        </p:spPr>
      </p:pic>
      <p:grpSp>
        <p:nvGrpSpPr>
          <p:cNvPr id="12" name="Google Shape;589;p54">
            <a:extLst>
              <a:ext uri="{FF2B5EF4-FFF2-40B4-BE49-F238E27FC236}">
                <a16:creationId xmlns:a16="http://schemas.microsoft.com/office/drawing/2014/main" id="{58648BC3-3F39-4E98-8C6E-08C0D885815B}"/>
              </a:ext>
            </a:extLst>
          </p:cNvPr>
          <p:cNvGrpSpPr/>
          <p:nvPr/>
        </p:nvGrpSpPr>
        <p:grpSpPr>
          <a:xfrm>
            <a:off x="8928723" y="4499026"/>
            <a:ext cx="1472200" cy="2180319"/>
            <a:chOff x="35658225" y="12492275"/>
            <a:chExt cx="1104150" cy="2065350"/>
          </a:xfrm>
        </p:grpSpPr>
        <p:sp>
          <p:nvSpPr>
            <p:cNvPr id="13" name="Google Shape;590;p54">
              <a:extLst>
                <a:ext uri="{FF2B5EF4-FFF2-40B4-BE49-F238E27FC236}">
                  <a16:creationId xmlns:a16="http://schemas.microsoft.com/office/drawing/2014/main" id="{568CAFD8-6E06-4B20-B09E-EBECE3C785F1}"/>
                </a:ext>
              </a:extLst>
            </p:cNvPr>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 name="Google Shape;591;p54">
              <a:extLst>
                <a:ext uri="{FF2B5EF4-FFF2-40B4-BE49-F238E27FC236}">
                  <a16:creationId xmlns:a16="http://schemas.microsoft.com/office/drawing/2014/main" id="{5EB27E42-F2E6-4217-9625-89847D644A40}"/>
                </a:ext>
              </a:extLst>
            </p:cNvPr>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5" name="Google Shape;592;p54">
              <a:extLst>
                <a:ext uri="{FF2B5EF4-FFF2-40B4-BE49-F238E27FC236}">
                  <a16:creationId xmlns:a16="http://schemas.microsoft.com/office/drawing/2014/main" id="{F47EEDC8-DDFE-4A58-8E59-386C38BF6F11}"/>
                </a:ext>
              </a:extLst>
            </p:cNvPr>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 name="Google Shape;593;p54">
              <a:extLst>
                <a:ext uri="{FF2B5EF4-FFF2-40B4-BE49-F238E27FC236}">
                  <a16:creationId xmlns:a16="http://schemas.microsoft.com/office/drawing/2014/main" id="{B3FFE081-FA78-4FA7-BEA4-A69A46968E89}"/>
                </a:ext>
              </a:extLst>
            </p:cNvPr>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 name="Google Shape;594;p54">
              <a:extLst>
                <a:ext uri="{FF2B5EF4-FFF2-40B4-BE49-F238E27FC236}">
                  <a16:creationId xmlns:a16="http://schemas.microsoft.com/office/drawing/2014/main" id="{A17E9F21-F04D-45BE-A663-FD3B55FD91A4}"/>
                </a:ext>
              </a:extLst>
            </p:cNvPr>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 name="Google Shape;595;p54">
              <a:extLst>
                <a:ext uri="{FF2B5EF4-FFF2-40B4-BE49-F238E27FC236}">
                  <a16:creationId xmlns:a16="http://schemas.microsoft.com/office/drawing/2014/main" id="{6D4F72DA-3CAF-4565-A257-FEFD05AF7D96}"/>
                </a:ext>
              </a:extLst>
            </p:cNvPr>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 name="Google Shape;596;p54">
              <a:extLst>
                <a:ext uri="{FF2B5EF4-FFF2-40B4-BE49-F238E27FC236}">
                  <a16:creationId xmlns:a16="http://schemas.microsoft.com/office/drawing/2014/main" id="{E7941172-3C96-450D-908F-836EAC530FC3}"/>
                </a:ext>
              </a:extLst>
            </p:cNvPr>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 name="Google Shape;597;p54">
              <a:extLst>
                <a:ext uri="{FF2B5EF4-FFF2-40B4-BE49-F238E27FC236}">
                  <a16:creationId xmlns:a16="http://schemas.microsoft.com/office/drawing/2014/main" id="{76ABE68C-465B-46C6-9920-72D029C53394}"/>
                </a:ext>
              </a:extLst>
            </p:cNvPr>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 name="Google Shape;598;p54">
              <a:extLst>
                <a:ext uri="{FF2B5EF4-FFF2-40B4-BE49-F238E27FC236}">
                  <a16:creationId xmlns:a16="http://schemas.microsoft.com/office/drawing/2014/main" id="{8073E67E-7F7C-47F8-BE34-752A6F02CCA8}"/>
                </a:ext>
              </a:extLst>
            </p:cNvPr>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Google Shape;599;p54">
              <a:extLst>
                <a:ext uri="{FF2B5EF4-FFF2-40B4-BE49-F238E27FC236}">
                  <a16:creationId xmlns:a16="http://schemas.microsoft.com/office/drawing/2014/main" id="{2B717FBE-FA25-453B-B794-01EE5E096CFE}"/>
                </a:ext>
              </a:extLst>
            </p:cNvPr>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 name="Google Shape;600;p54">
              <a:extLst>
                <a:ext uri="{FF2B5EF4-FFF2-40B4-BE49-F238E27FC236}">
                  <a16:creationId xmlns:a16="http://schemas.microsoft.com/office/drawing/2014/main" id="{53783E34-0CCC-4F00-9BA2-17FAC79B6C82}"/>
                </a:ext>
              </a:extLst>
            </p:cNvPr>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 name="Google Shape;601;p54">
              <a:extLst>
                <a:ext uri="{FF2B5EF4-FFF2-40B4-BE49-F238E27FC236}">
                  <a16:creationId xmlns:a16="http://schemas.microsoft.com/office/drawing/2014/main" id="{187B3AFF-3C06-41F6-9D07-D065A9D2BEB0}"/>
                </a:ext>
              </a:extLst>
            </p:cNvPr>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 name="Google Shape;602;p54">
              <a:extLst>
                <a:ext uri="{FF2B5EF4-FFF2-40B4-BE49-F238E27FC236}">
                  <a16:creationId xmlns:a16="http://schemas.microsoft.com/office/drawing/2014/main" id="{C6C49A95-40E5-4F0A-9929-0334CB4E7D05}"/>
                </a:ext>
              </a:extLst>
            </p:cNvPr>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 name="Google Shape;603;p54">
              <a:extLst>
                <a:ext uri="{FF2B5EF4-FFF2-40B4-BE49-F238E27FC236}">
                  <a16:creationId xmlns:a16="http://schemas.microsoft.com/office/drawing/2014/main" id="{3F6B0034-144B-47DF-819C-872F76E94C87}"/>
                </a:ext>
              </a:extLst>
            </p:cNvPr>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7" name="Google Shape;604;p54">
              <a:extLst>
                <a:ext uri="{FF2B5EF4-FFF2-40B4-BE49-F238E27FC236}">
                  <a16:creationId xmlns:a16="http://schemas.microsoft.com/office/drawing/2014/main" id="{3DB2170E-F811-4FFA-81DE-A964FA6A4159}"/>
                </a:ext>
              </a:extLst>
            </p:cNvPr>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 name="Google Shape;605;p54">
              <a:extLst>
                <a:ext uri="{FF2B5EF4-FFF2-40B4-BE49-F238E27FC236}">
                  <a16:creationId xmlns:a16="http://schemas.microsoft.com/office/drawing/2014/main" id="{53B4852B-9F0E-4C34-99A8-DEBDB481E559}"/>
                </a:ext>
              </a:extLst>
            </p:cNvPr>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9" name="Google Shape;606;p54">
              <a:extLst>
                <a:ext uri="{FF2B5EF4-FFF2-40B4-BE49-F238E27FC236}">
                  <a16:creationId xmlns:a16="http://schemas.microsoft.com/office/drawing/2014/main" id="{CB630E7A-C649-4503-AEB5-9CC81A9149E6}"/>
                </a:ext>
              </a:extLst>
            </p:cNvPr>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0" name="Google Shape;607;p54">
              <a:extLst>
                <a:ext uri="{FF2B5EF4-FFF2-40B4-BE49-F238E27FC236}">
                  <a16:creationId xmlns:a16="http://schemas.microsoft.com/office/drawing/2014/main" id="{65C04C8B-9B2E-4197-8F40-CE1D64F3E818}"/>
                </a:ext>
              </a:extLst>
            </p:cNvPr>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1" name="Google Shape;608;p54">
              <a:extLst>
                <a:ext uri="{FF2B5EF4-FFF2-40B4-BE49-F238E27FC236}">
                  <a16:creationId xmlns:a16="http://schemas.microsoft.com/office/drawing/2014/main" id="{2CC6939C-47DB-4764-88A0-91DEE978ACA2}"/>
                </a:ext>
              </a:extLst>
            </p:cNvPr>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2" name="Google Shape;609;p54">
              <a:extLst>
                <a:ext uri="{FF2B5EF4-FFF2-40B4-BE49-F238E27FC236}">
                  <a16:creationId xmlns:a16="http://schemas.microsoft.com/office/drawing/2014/main" id="{B56613D0-A947-4544-8690-BC7C2F9CFB7F}"/>
                </a:ext>
              </a:extLst>
            </p:cNvPr>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3" name="Google Shape;610;p54">
              <a:extLst>
                <a:ext uri="{FF2B5EF4-FFF2-40B4-BE49-F238E27FC236}">
                  <a16:creationId xmlns:a16="http://schemas.microsoft.com/office/drawing/2014/main" id="{00B2928E-D2AC-497D-9E48-3CE4601A8D81}"/>
                </a:ext>
              </a:extLst>
            </p:cNvPr>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4" name="Google Shape;611;p54">
              <a:extLst>
                <a:ext uri="{FF2B5EF4-FFF2-40B4-BE49-F238E27FC236}">
                  <a16:creationId xmlns:a16="http://schemas.microsoft.com/office/drawing/2014/main" id="{8812856E-8725-4E11-8A95-5D498434F474}"/>
                </a:ext>
              </a:extLst>
            </p:cNvPr>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5" name="Google Shape;612;p54">
              <a:extLst>
                <a:ext uri="{FF2B5EF4-FFF2-40B4-BE49-F238E27FC236}">
                  <a16:creationId xmlns:a16="http://schemas.microsoft.com/office/drawing/2014/main" id="{3B12D3B0-9FC2-44DC-BBAE-9EC9B320481A}"/>
                </a:ext>
              </a:extLst>
            </p:cNvPr>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6" name="Google Shape;613;p54">
              <a:extLst>
                <a:ext uri="{FF2B5EF4-FFF2-40B4-BE49-F238E27FC236}">
                  <a16:creationId xmlns:a16="http://schemas.microsoft.com/office/drawing/2014/main" id="{8229CCEA-692F-44A5-A22E-2DCC2362DDE3}"/>
                </a:ext>
              </a:extLst>
            </p:cNvPr>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7" name="Google Shape;614;p54">
              <a:extLst>
                <a:ext uri="{FF2B5EF4-FFF2-40B4-BE49-F238E27FC236}">
                  <a16:creationId xmlns:a16="http://schemas.microsoft.com/office/drawing/2014/main" id="{39EB0E95-FDC0-4B80-9018-0CDD0D6380D1}"/>
                </a:ext>
              </a:extLst>
            </p:cNvPr>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8" name="Google Shape;615;p54">
              <a:extLst>
                <a:ext uri="{FF2B5EF4-FFF2-40B4-BE49-F238E27FC236}">
                  <a16:creationId xmlns:a16="http://schemas.microsoft.com/office/drawing/2014/main" id="{FF3E32B2-35FE-4D6C-8E56-A3796FB80A98}"/>
                </a:ext>
              </a:extLst>
            </p:cNvPr>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9" name="Google Shape;616;p54">
              <a:extLst>
                <a:ext uri="{FF2B5EF4-FFF2-40B4-BE49-F238E27FC236}">
                  <a16:creationId xmlns:a16="http://schemas.microsoft.com/office/drawing/2014/main" id="{DE4A55FF-E76E-4D76-B59F-D54E6BC3EA93}"/>
                </a:ext>
              </a:extLst>
            </p:cNvPr>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0" name="Google Shape;617;p54">
              <a:extLst>
                <a:ext uri="{FF2B5EF4-FFF2-40B4-BE49-F238E27FC236}">
                  <a16:creationId xmlns:a16="http://schemas.microsoft.com/office/drawing/2014/main" id="{7DB18766-DDBC-47AC-8BEC-0093282E4FA7}"/>
                </a:ext>
              </a:extLst>
            </p:cNvPr>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1" name="Google Shape;618;p54">
              <a:extLst>
                <a:ext uri="{FF2B5EF4-FFF2-40B4-BE49-F238E27FC236}">
                  <a16:creationId xmlns:a16="http://schemas.microsoft.com/office/drawing/2014/main" id="{A7CDD5C8-B821-490E-AE2F-BE47EE1D1E17}"/>
                </a:ext>
              </a:extLst>
            </p:cNvPr>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2" name="Google Shape;619;p54">
              <a:extLst>
                <a:ext uri="{FF2B5EF4-FFF2-40B4-BE49-F238E27FC236}">
                  <a16:creationId xmlns:a16="http://schemas.microsoft.com/office/drawing/2014/main" id="{5DB019F7-9F60-495C-AC0C-148DE4C01702}"/>
                </a:ext>
              </a:extLst>
            </p:cNvPr>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3" name="Google Shape;620;p54">
              <a:extLst>
                <a:ext uri="{FF2B5EF4-FFF2-40B4-BE49-F238E27FC236}">
                  <a16:creationId xmlns:a16="http://schemas.microsoft.com/office/drawing/2014/main" id="{AA08C5A0-8E8D-4436-A5C2-17031208B090}"/>
                </a:ext>
              </a:extLst>
            </p:cNvPr>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4" name="Google Shape;621;p54">
              <a:extLst>
                <a:ext uri="{FF2B5EF4-FFF2-40B4-BE49-F238E27FC236}">
                  <a16:creationId xmlns:a16="http://schemas.microsoft.com/office/drawing/2014/main" id="{2F451FBA-4897-43E6-9F11-8D1CB8AE995C}"/>
                </a:ext>
              </a:extLst>
            </p:cNvPr>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5" name="Google Shape;622;p54">
              <a:extLst>
                <a:ext uri="{FF2B5EF4-FFF2-40B4-BE49-F238E27FC236}">
                  <a16:creationId xmlns:a16="http://schemas.microsoft.com/office/drawing/2014/main" id="{21377906-118F-4E1B-88D9-A880FD37854D}"/>
                </a:ext>
              </a:extLst>
            </p:cNvPr>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6" name="Google Shape;623;p54">
              <a:extLst>
                <a:ext uri="{FF2B5EF4-FFF2-40B4-BE49-F238E27FC236}">
                  <a16:creationId xmlns:a16="http://schemas.microsoft.com/office/drawing/2014/main" id="{C11BB4C7-7CE4-47B4-BAB2-06DE16EBEC86}"/>
                </a:ext>
              </a:extLst>
            </p:cNvPr>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7" name="Google Shape;624;p54">
              <a:extLst>
                <a:ext uri="{FF2B5EF4-FFF2-40B4-BE49-F238E27FC236}">
                  <a16:creationId xmlns:a16="http://schemas.microsoft.com/office/drawing/2014/main" id="{CC374446-1060-4A2C-82EE-01CDA1F3BC98}"/>
                </a:ext>
              </a:extLst>
            </p:cNvPr>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8" name="Google Shape;625;p54">
              <a:extLst>
                <a:ext uri="{FF2B5EF4-FFF2-40B4-BE49-F238E27FC236}">
                  <a16:creationId xmlns:a16="http://schemas.microsoft.com/office/drawing/2014/main" id="{C22049CA-C22E-44B4-B099-26119548DAAE}"/>
                </a:ext>
              </a:extLst>
            </p:cNvPr>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9" name="Google Shape;626;p54">
              <a:extLst>
                <a:ext uri="{FF2B5EF4-FFF2-40B4-BE49-F238E27FC236}">
                  <a16:creationId xmlns:a16="http://schemas.microsoft.com/office/drawing/2014/main" id="{D9A82A1F-470D-4764-ABC0-620062A3267F}"/>
                </a:ext>
              </a:extLst>
            </p:cNvPr>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0" name="Google Shape;627;p54">
              <a:extLst>
                <a:ext uri="{FF2B5EF4-FFF2-40B4-BE49-F238E27FC236}">
                  <a16:creationId xmlns:a16="http://schemas.microsoft.com/office/drawing/2014/main" id="{FD0783FD-2AF8-43B1-9555-1532A28A095B}"/>
                </a:ext>
              </a:extLst>
            </p:cNvPr>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1" name="Google Shape;628;p54">
              <a:extLst>
                <a:ext uri="{FF2B5EF4-FFF2-40B4-BE49-F238E27FC236}">
                  <a16:creationId xmlns:a16="http://schemas.microsoft.com/office/drawing/2014/main" id="{58AF1944-9F13-419C-93C8-9A2BAABDE28B}"/>
                </a:ext>
              </a:extLst>
            </p:cNvPr>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2" name="Google Shape;629;p54">
              <a:extLst>
                <a:ext uri="{FF2B5EF4-FFF2-40B4-BE49-F238E27FC236}">
                  <a16:creationId xmlns:a16="http://schemas.microsoft.com/office/drawing/2014/main" id="{E79AFB48-EC8D-4286-885D-26F50369C024}"/>
                </a:ext>
              </a:extLst>
            </p:cNvPr>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3" name="Google Shape;630;p54">
              <a:extLst>
                <a:ext uri="{FF2B5EF4-FFF2-40B4-BE49-F238E27FC236}">
                  <a16:creationId xmlns:a16="http://schemas.microsoft.com/office/drawing/2014/main" id="{4B5BAFA3-D8D9-4482-B3A7-47FAF5261EE6}"/>
                </a:ext>
              </a:extLst>
            </p:cNvPr>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4" name="Google Shape;631;p54">
              <a:extLst>
                <a:ext uri="{FF2B5EF4-FFF2-40B4-BE49-F238E27FC236}">
                  <a16:creationId xmlns:a16="http://schemas.microsoft.com/office/drawing/2014/main" id="{1C556208-4262-44F2-BE37-E22562CE6415}"/>
                </a:ext>
              </a:extLst>
            </p:cNvPr>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5" name="Google Shape;632;p54">
              <a:extLst>
                <a:ext uri="{FF2B5EF4-FFF2-40B4-BE49-F238E27FC236}">
                  <a16:creationId xmlns:a16="http://schemas.microsoft.com/office/drawing/2014/main" id="{9D62F83B-F57E-4C8C-A0DF-551959CBAC8B}"/>
                </a:ext>
              </a:extLst>
            </p:cNvPr>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6" name="Google Shape;633;p54">
              <a:extLst>
                <a:ext uri="{FF2B5EF4-FFF2-40B4-BE49-F238E27FC236}">
                  <a16:creationId xmlns:a16="http://schemas.microsoft.com/office/drawing/2014/main" id="{932C2B08-3F1D-4481-B30F-E01FE30D609D}"/>
                </a:ext>
              </a:extLst>
            </p:cNvPr>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7" name="Google Shape;634;p54">
              <a:extLst>
                <a:ext uri="{FF2B5EF4-FFF2-40B4-BE49-F238E27FC236}">
                  <a16:creationId xmlns:a16="http://schemas.microsoft.com/office/drawing/2014/main" id="{440E18A3-63D5-4A65-B566-3F5B3B4791A1}"/>
                </a:ext>
              </a:extLst>
            </p:cNvPr>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8" name="Google Shape;635;p54">
              <a:extLst>
                <a:ext uri="{FF2B5EF4-FFF2-40B4-BE49-F238E27FC236}">
                  <a16:creationId xmlns:a16="http://schemas.microsoft.com/office/drawing/2014/main" id="{8710A0E1-E7BB-498E-97D2-BCB96174C7D8}"/>
                </a:ext>
              </a:extLst>
            </p:cNvPr>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9" name="Google Shape;636;p54">
              <a:extLst>
                <a:ext uri="{FF2B5EF4-FFF2-40B4-BE49-F238E27FC236}">
                  <a16:creationId xmlns:a16="http://schemas.microsoft.com/office/drawing/2014/main" id="{A0C21F03-E943-40BC-B081-647A94E705B4}"/>
                </a:ext>
              </a:extLst>
            </p:cNvPr>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0" name="Google Shape;637;p54">
              <a:extLst>
                <a:ext uri="{FF2B5EF4-FFF2-40B4-BE49-F238E27FC236}">
                  <a16:creationId xmlns:a16="http://schemas.microsoft.com/office/drawing/2014/main" id="{C47E88B5-DAD3-4FD9-9600-0EC344796272}"/>
                </a:ext>
              </a:extLst>
            </p:cNvPr>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1" name="Google Shape;638;p54">
              <a:extLst>
                <a:ext uri="{FF2B5EF4-FFF2-40B4-BE49-F238E27FC236}">
                  <a16:creationId xmlns:a16="http://schemas.microsoft.com/office/drawing/2014/main" id="{BC7BB80C-C0AD-455E-891C-E3F9A908C7BC}"/>
                </a:ext>
              </a:extLst>
            </p:cNvPr>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2" name="Google Shape;639;p54">
              <a:extLst>
                <a:ext uri="{FF2B5EF4-FFF2-40B4-BE49-F238E27FC236}">
                  <a16:creationId xmlns:a16="http://schemas.microsoft.com/office/drawing/2014/main" id="{66E3460A-9AB0-4F61-9938-6B1DD9AF14DF}"/>
                </a:ext>
              </a:extLst>
            </p:cNvPr>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3" name="Google Shape;640;p54">
              <a:extLst>
                <a:ext uri="{FF2B5EF4-FFF2-40B4-BE49-F238E27FC236}">
                  <a16:creationId xmlns:a16="http://schemas.microsoft.com/office/drawing/2014/main" id="{408334BE-5490-4AF1-B5E3-AC27E92ADB63}"/>
                </a:ext>
              </a:extLst>
            </p:cNvPr>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4" name="Google Shape;641;p54">
              <a:extLst>
                <a:ext uri="{FF2B5EF4-FFF2-40B4-BE49-F238E27FC236}">
                  <a16:creationId xmlns:a16="http://schemas.microsoft.com/office/drawing/2014/main" id="{89EA6469-7A6F-4408-A7CF-483B2C0E6844}"/>
                </a:ext>
              </a:extLst>
            </p:cNvPr>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5" name="Google Shape;642;p54">
              <a:extLst>
                <a:ext uri="{FF2B5EF4-FFF2-40B4-BE49-F238E27FC236}">
                  <a16:creationId xmlns:a16="http://schemas.microsoft.com/office/drawing/2014/main" id="{106B3550-849E-4312-8D83-C71CB4CA79B3}"/>
                </a:ext>
              </a:extLst>
            </p:cNvPr>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6" name="Google Shape;643;p54">
              <a:extLst>
                <a:ext uri="{FF2B5EF4-FFF2-40B4-BE49-F238E27FC236}">
                  <a16:creationId xmlns:a16="http://schemas.microsoft.com/office/drawing/2014/main" id="{81E55F42-19A9-4BD7-BB92-3CBD88180903}"/>
                </a:ext>
              </a:extLst>
            </p:cNvPr>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7" name="Google Shape;644;p54">
              <a:extLst>
                <a:ext uri="{FF2B5EF4-FFF2-40B4-BE49-F238E27FC236}">
                  <a16:creationId xmlns:a16="http://schemas.microsoft.com/office/drawing/2014/main" id="{E7B3172F-38E1-47FE-A8B0-68F8BA2457D2}"/>
                </a:ext>
              </a:extLst>
            </p:cNvPr>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8" name="Google Shape;645;p54">
              <a:extLst>
                <a:ext uri="{FF2B5EF4-FFF2-40B4-BE49-F238E27FC236}">
                  <a16:creationId xmlns:a16="http://schemas.microsoft.com/office/drawing/2014/main" id="{B26CEFC7-9D23-4416-A86E-0F214EEC49E1}"/>
                </a:ext>
              </a:extLst>
            </p:cNvPr>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9" name="Google Shape;646;p54">
              <a:extLst>
                <a:ext uri="{FF2B5EF4-FFF2-40B4-BE49-F238E27FC236}">
                  <a16:creationId xmlns:a16="http://schemas.microsoft.com/office/drawing/2014/main" id="{AE90DA81-FBC2-4D02-A502-1AED7E2E9E24}"/>
                </a:ext>
              </a:extLst>
            </p:cNvPr>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0" name="Google Shape;647;p54">
              <a:extLst>
                <a:ext uri="{FF2B5EF4-FFF2-40B4-BE49-F238E27FC236}">
                  <a16:creationId xmlns:a16="http://schemas.microsoft.com/office/drawing/2014/main" id="{53D89DD4-1394-462E-9C50-2BDF3CC6502C}"/>
                </a:ext>
              </a:extLst>
            </p:cNvPr>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1" name="Google Shape;648;p54">
              <a:extLst>
                <a:ext uri="{FF2B5EF4-FFF2-40B4-BE49-F238E27FC236}">
                  <a16:creationId xmlns:a16="http://schemas.microsoft.com/office/drawing/2014/main" id="{29FC74CA-27F6-4441-B04F-C68AA0953867}"/>
                </a:ext>
              </a:extLst>
            </p:cNvPr>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2" name="Google Shape;649;p54">
              <a:extLst>
                <a:ext uri="{FF2B5EF4-FFF2-40B4-BE49-F238E27FC236}">
                  <a16:creationId xmlns:a16="http://schemas.microsoft.com/office/drawing/2014/main" id="{872A371A-69B4-4049-8E9C-AAFD08649500}"/>
                </a:ext>
              </a:extLst>
            </p:cNvPr>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3" name="Google Shape;650;p54">
              <a:extLst>
                <a:ext uri="{FF2B5EF4-FFF2-40B4-BE49-F238E27FC236}">
                  <a16:creationId xmlns:a16="http://schemas.microsoft.com/office/drawing/2014/main" id="{64211785-0EAA-450C-AE19-26A0BA9D0684}"/>
                </a:ext>
              </a:extLst>
            </p:cNvPr>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4" name="Google Shape;651;p54">
              <a:extLst>
                <a:ext uri="{FF2B5EF4-FFF2-40B4-BE49-F238E27FC236}">
                  <a16:creationId xmlns:a16="http://schemas.microsoft.com/office/drawing/2014/main" id="{F1266454-CF98-4459-B9E7-8B2566FB6F11}"/>
                </a:ext>
              </a:extLst>
            </p:cNvPr>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5" name="Google Shape;652;p54">
              <a:extLst>
                <a:ext uri="{FF2B5EF4-FFF2-40B4-BE49-F238E27FC236}">
                  <a16:creationId xmlns:a16="http://schemas.microsoft.com/office/drawing/2014/main" id="{14BB8ACD-CA02-41E2-8438-7961CD7929A7}"/>
                </a:ext>
              </a:extLst>
            </p:cNvPr>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76" name="Google Shape;653;p54">
            <a:extLst>
              <a:ext uri="{FF2B5EF4-FFF2-40B4-BE49-F238E27FC236}">
                <a16:creationId xmlns:a16="http://schemas.microsoft.com/office/drawing/2014/main" id="{F6D65EDF-7C20-4D55-BB29-63AC90E141C8}"/>
              </a:ext>
            </a:extLst>
          </p:cNvPr>
          <p:cNvGrpSpPr/>
          <p:nvPr/>
        </p:nvGrpSpPr>
        <p:grpSpPr>
          <a:xfrm>
            <a:off x="10945377" y="4280429"/>
            <a:ext cx="1349883" cy="2398776"/>
            <a:chOff x="31594325" y="12376475"/>
            <a:chExt cx="1114025" cy="2225925"/>
          </a:xfrm>
        </p:grpSpPr>
        <p:sp>
          <p:nvSpPr>
            <p:cNvPr id="77" name="Google Shape;654;p54">
              <a:extLst>
                <a:ext uri="{FF2B5EF4-FFF2-40B4-BE49-F238E27FC236}">
                  <a16:creationId xmlns:a16="http://schemas.microsoft.com/office/drawing/2014/main" id="{3EA3E2C9-4C22-4F88-8AAA-D233D56E61EF}"/>
                </a:ext>
              </a:extLst>
            </p:cNvPr>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8" name="Google Shape;655;p54">
              <a:extLst>
                <a:ext uri="{FF2B5EF4-FFF2-40B4-BE49-F238E27FC236}">
                  <a16:creationId xmlns:a16="http://schemas.microsoft.com/office/drawing/2014/main" id="{FD6F1FD3-1D37-42AC-B5B7-B45FABE9D3A0}"/>
                </a:ext>
              </a:extLst>
            </p:cNvPr>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9" name="Google Shape;656;p54">
              <a:extLst>
                <a:ext uri="{FF2B5EF4-FFF2-40B4-BE49-F238E27FC236}">
                  <a16:creationId xmlns:a16="http://schemas.microsoft.com/office/drawing/2014/main" id="{DA8FB396-E1F3-4D2F-BC9B-63E039338A3F}"/>
                </a:ext>
              </a:extLst>
            </p:cNvPr>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0" name="Google Shape;657;p54">
              <a:extLst>
                <a:ext uri="{FF2B5EF4-FFF2-40B4-BE49-F238E27FC236}">
                  <a16:creationId xmlns:a16="http://schemas.microsoft.com/office/drawing/2014/main" id="{2D586C24-17F0-49DF-990F-8876A53D0D76}"/>
                </a:ext>
              </a:extLst>
            </p:cNvPr>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1" name="Google Shape;658;p54">
              <a:extLst>
                <a:ext uri="{FF2B5EF4-FFF2-40B4-BE49-F238E27FC236}">
                  <a16:creationId xmlns:a16="http://schemas.microsoft.com/office/drawing/2014/main" id="{2DB1593D-ADCE-45F8-ADF1-66C0C97DF095}"/>
                </a:ext>
              </a:extLst>
            </p:cNvPr>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2" name="Google Shape;659;p54">
              <a:extLst>
                <a:ext uri="{FF2B5EF4-FFF2-40B4-BE49-F238E27FC236}">
                  <a16:creationId xmlns:a16="http://schemas.microsoft.com/office/drawing/2014/main" id="{245827FD-0503-4A1D-80B9-50F38BA48B62}"/>
                </a:ext>
              </a:extLst>
            </p:cNvPr>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3" name="Google Shape;660;p54">
              <a:extLst>
                <a:ext uri="{FF2B5EF4-FFF2-40B4-BE49-F238E27FC236}">
                  <a16:creationId xmlns:a16="http://schemas.microsoft.com/office/drawing/2014/main" id="{9187D368-A6A0-43D4-AFB5-08FEB9D2E995}"/>
                </a:ext>
              </a:extLst>
            </p:cNvPr>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4" name="Google Shape;661;p54">
              <a:extLst>
                <a:ext uri="{FF2B5EF4-FFF2-40B4-BE49-F238E27FC236}">
                  <a16:creationId xmlns:a16="http://schemas.microsoft.com/office/drawing/2014/main" id="{FD0FF3B6-DB6D-4B25-BDA3-625894F0111E}"/>
                </a:ext>
              </a:extLst>
            </p:cNvPr>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5" name="Google Shape;662;p54">
              <a:extLst>
                <a:ext uri="{FF2B5EF4-FFF2-40B4-BE49-F238E27FC236}">
                  <a16:creationId xmlns:a16="http://schemas.microsoft.com/office/drawing/2014/main" id="{8C3D708F-466E-404A-96B1-25C908A2F684}"/>
                </a:ext>
              </a:extLst>
            </p:cNvPr>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6" name="Google Shape;663;p54">
              <a:extLst>
                <a:ext uri="{FF2B5EF4-FFF2-40B4-BE49-F238E27FC236}">
                  <a16:creationId xmlns:a16="http://schemas.microsoft.com/office/drawing/2014/main" id="{87A9C653-751A-4148-BFD9-C00C9DA4206A}"/>
                </a:ext>
              </a:extLst>
            </p:cNvPr>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7" name="Google Shape;664;p54">
              <a:extLst>
                <a:ext uri="{FF2B5EF4-FFF2-40B4-BE49-F238E27FC236}">
                  <a16:creationId xmlns:a16="http://schemas.microsoft.com/office/drawing/2014/main" id="{09245149-1383-4002-A911-6797DEA7C86F}"/>
                </a:ext>
              </a:extLst>
            </p:cNvPr>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8" name="Google Shape;665;p54">
              <a:extLst>
                <a:ext uri="{FF2B5EF4-FFF2-40B4-BE49-F238E27FC236}">
                  <a16:creationId xmlns:a16="http://schemas.microsoft.com/office/drawing/2014/main" id="{5D20A83A-411F-4968-8B8E-DC32CACF93EE}"/>
                </a:ext>
              </a:extLst>
            </p:cNvPr>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9" name="Google Shape;666;p54">
              <a:extLst>
                <a:ext uri="{FF2B5EF4-FFF2-40B4-BE49-F238E27FC236}">
                  <a16:creationId xmlns:a16="http://schemas.microsoft.com/office/drawing/2014/main" id="{593775FD-A7BE-41AF-9C15-9AAFF3E656FC}"/>
                </a:ext>
              </a:extLst>
            </p:cNvPr>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0" name="Google Shape;667;p54">
              <a:extLst>
                <a:ext uri="{FF2B5EF4-FFF2-40B4-BE49-F238E27FC236}">
                  <a16:creationId xmlns:a16="http://schemas.microsoft.com/office/drawing/2014/main" id="{B5D2545D-9054-447F-BF19-CD8D9B1A1DA0}"/>
                </a:ext>
              </a:extLst>
            </p:cNvPr>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1" name="Google Shape;668;p54">
              <a:extLst>
                <a:ext uri="{FF2B5EF4-FFF2-40B4-BE49-F238E27FC236}">
                  <a16:creationId xmlns:a16="http://schemas.microsoft.com/office/drawing/2014/main" id="{71398F12-B7A5-4342-92A2-51B8EC4AC914}"/>
                </a:ext>
              </a:extLst>
            </p:cNvPr>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2" name="Google Shape;669;p54">
              <a:extLst>
                <a:ext uri="{FF2B5EF4-FFF2-40B4-BE49-F238E27FC236}">
                  <a16:creationId xmlns:a16="http://schemas.microsoft.com/office/drawing/2014/main" id="{0DADA78A-265A-4469-AB84-85BCBD1B68E4}"/>
                </a:ext>
              </a:extLst>
            </p:cNvPr>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3" name="Google Shape;670;p54">
              <a:extLst>
                <a:ext uri="{FF2B5EF4-FFF2-40B4-BE49-F238E27FC236}">
                  <a16:creationId xmlns:a16="http://schemas.microsoft.com/office/drawing/2014/main" id="{DB2744A7-3507-4D21-8D0C-6A1FA6C393B9}"/>
                </a:ext>
              </a:extLst>
            </p:cNvPr>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4" name="Google Shape;671;p54">
              <a:extLst>
                <a:ext uri="{FF2B5EF4-FFF2-40B4-BE49-F238E27FC236}">
                  <a16:creationId xmlns:a16="http://schemas.microsoft.com/office/drawing/2014/main" id="{B3FEF847-DC02-4E9C-8DA6-243A4B96B59D}"/>
                </a:ext>
              </a:extLst>
            </p:cNvPr>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5" name="Google Shape;672;p54">
              <a:extLst>
                <a:ext uri="{FF2B5EF4-FFF2-40B4-BE49-F238E27FC236}">
                  <a16:creationId xmlns:a16="http://schemas.microsoft.com/office/drawing/2014/main" id="{93416553-A209-4020-B2F1-8874980DEC95}"/>
                </a:ext>
              </a:extLst>
            </p:cNvPr>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6" name="Google Shape;673;p54">
              <a:extLst>
                <a:ext uri="{FF2B5EF4-FFF2-40B4-BE49-F238E27FC236}">
                  <a16:creationId xmlns:a16="http://schemas.microsoft.com/office/drawing/2014/main" id="{5A3E54ED-A3B6-4338-921B-D5D2325827E9}"/>
                </a:ext>
              </a:extLst>
            </p:cNvPr>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7" name="Google Shape;674;p54">
              <a:extLst>
                <a:ext uri="{FF2B5EF4-FFF2-40B4-BE49-F238E27FC236}">
                  <a16:creationId xmlns:a16="http://schemas.microsoft.com/office/drawing/2014/main" id="{DE9DFE39-7806-4EB1-B571-AD8A59DCA60A}"/>
                </a:ext>
              </a:extLst>
            </p:cNvPr>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8" name="Google Shape;675;p54">
              <a:extLst>
                <a:ext uri="{FF2B5EF4-FFF2-40B4-BE49-F238E27FC236}">
                  <a16:creationId xmlns:a16="http://schemas.microsoft.com/office/drawing/2014/main" id="{AD9D098E-5EA7-4089-B239-CD56E7B2A971}"/>
                </a:ext>
              </a:extLst>
            </p:cNvPr>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9" name="Google Shape;676;p54">
              <a:extLst>
                <a:ext uri="{FF2B5EF4-FFF2-40B4-BE49-F238E27FC236}">
                  <a16:creationId xmlns:a16="http://schemas.microsoft.com/office/drawing/2014/main" id="{13287A8F-E3E1-4F2B-8951-C50C0C7C684D}"/>
                </a:ext>
              </a:extLst>
            </p:cNvPr>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0" name="Google Shape;677;p54">
              <a:extLst>
                <a:ext uri="{FF2B5EF4-FFF2-40B4-BE49-F238E27FC236}">
                  <a16:creationId xmlns:a16="http://schemas.microsoft.com/office/drawing/2014/main" id="{53718A83-0641-4CC3-87A8-B780F31DA131}"/>
                </a:ext>
              </a:extLst>
            </p:cNvPr>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1" name="Google Shape;678;p54">
              <a:extLst>
                <a:ext uri="{FF2B5EF4-FFF2-40B4-BE49-F238E27FC236}">
                  <a16:creationId xmlns:a16="http://schemas.microsoft.com/office/drawing/2014/main" id="{99D203B4-AC54-4F48-AA0C-3BF00CD06D2D}"/>
                </a:ext>
              </a:extLst>
            </p:cNvPr>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2" name="Google Shape;679;p54">
              <a:extLst>
                <a:ext uri="{FF2B5EF4-FFF2-40B4-BE49-F238E27FC236}">
                  <a16:creationId xmlns:a16="http://schemas.microsoft.com/office/drawing/2014/main" id="{688AD836-6B16-4C14-907A-D53B5CE46738}"/>
                </a:ext>
              </a:extLst>
            </p:cNvPr>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3" name="Google Shape;680;p54">
              <a:extLst>
                <a:ext uri="{FF2B5EF4-FFF2-40B4-BE49-F238E27FC236}">
                  <a16:creationId xmlns:a16="http://schemas.microsoft.com/office/drawing/2014/main" id="{32EBD19D-1905-4B00-A116-769A3B3755D4}"/>
                </a:ext>
              </a:extLst>
            </p:cNvPr>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4" name="Google Shape;681;p54">
              <a:extLst>
                <a:ext uri="{FF2B5EF4-FFF2-40B4-BE49-F238E27FC236}">
                  <a16:creationId xmlns:a16="http://schemas.microsoft.com/office/drawing/2014/main" id="{4C937E35-740E-414C-928C-57169A23D830}"/>
                </a:ext>
              </a:extLst>
            </p:cNvPr>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5" name="Google Shape;682;p54">
              <a:extLst>
                <a:ext uri="{FF2B5EF4-FFF2-40B4-BE49-F238E27FC236}">
                  <a16:creationId xmlns:a16="http://schemas.microsoft.com/office/drawing/2014/main" id="{4FE7999F-ABDB-4372-AF3A-213C7CFA15E4}"/>
                </a:ext>
              </a:extLst>
            </p:cNvPr>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6" name="Google Shape;683;p54">
              <a:extLst>
                <a:ext uri="{FF2B5EF4-FFF2-40B4-BE49-F238E27FC236}">
                  <a16:creationId xmlns:a16="http://schemas.microsoft.com/office/drawing/2014/main" id="{005406BB-1FE3-4A01-B6F8-F542B75F43E6}"/>
                </a:ext>
              </a:extLst>
            </p:cNvPr>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7" name="Google Shape;684;p54">
              <a:extLst>
                <a:ext uri="{FF2B5EF4-FFF2-40B4-BE49-F238E27FC236}">
                  <a16:creationId xmlns:a16="http://schemas.microsoft.com/office/drawing/2014/main" id="{68171637-F1BE-43D5-9F65-CB07F5EA5FCD}"/>
                </a:ext>
              </a:extLst>
            </p:cNvPr>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8" name="Google Shape;685;p54">
              <a:extLst>
                <a:ext uri="{FF2B5EF4-FFF2-40B4-BE49-F238E27FC236}">
                  <a16:creationId xmlns:a16="http://schemas.microsoft.com/office/drawing/2014/main" id="{F63B76DF-6308-4022-85BE-CFDAB4548593}"/>
                </a:ext>
              </a:extLst>
            </p:cNvPr>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9" name="Google Shape;686;p54">
              <a:extLst>
                <a:ext uri="{FF2B5EF4-FFF2-40B4-BE49-F238E27FC236}">
                  <a16:creationId xmlns:a16="http://schemas.microsoft.com/office/drawing/2014/main" id="{4813D9E3-1F4D-4DAB-844D-88C7A0CCBD17}"/>
                </a:ext>
              </a:extLst>
            </p:cNvPr>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0" name="Google Shape;687;p54">
              <a:extLst>
                <a:ext uri="{FF2B5EF4-FFF2-40B4-BE49-F238E27FC236}">
                  <a16:creationId xmlns:a16="http://schemas.microsoft.com/office/drawing/2014/main" id="{00073794-6E2E-4DB2-A1F4-B5BAF6F085A2}"/>
                </a:ext>
              </a:extLst>
            </p:cNvPr>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1" name="Google Shape;688;p54">
              <a:extLst>
                <a:ext uri="{FF2B5EF4-FFF2-40B4-BE49-F238E27FC236}">
                  <a16:creationId xmlns:a16="http://schemas.microsoft.com/office/drawing/2014/main" id="{601158B2-8B96-40C5-9585-2FD638697E85}"/>
                </a:ext>
              </a:extLst>
            </p:cNvPr>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2" name="Google Shape;689;p54">
              <a:extLst>
                <a:ext uri="{FF2B5EF4-FFF2-40B4-BE49-F238E27FC236}">
                  <a16:creationId xmlns:a16="http://schemas.microsoft.com/office/drawing/2014/main" id="{EF7B2352-EAE6-4400-80D7-4F38ACA5B796}"/>
                </a:ext>
              </a:extLst>
            </p:cNvPr>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3" name="Google Shape;690;p54">
              <a:extLst>
                <a:ext uri="{FF2B5EF4-FFF2-40B4-BE49-F238E27FC236}">
                  <a16:creationId xmlns:a16="http://schemas.microsoft.com/office/drawing/2014/main" id="{01036105-5A8D-4A6A-AFA8-AEABC44ECC00}"/>
                </a:ext>
              </a:extLst>
            </p:cNvPr>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4" name="Google Shape;691;p54">
              <a:extLst>
                <a:ext uri="{FF2B5EF4-FFF2-40B4-BE49-F238E27FC236}">
                  <a16:creationId xmlns:a16="http://schemas.microsoft.com/office/drawing/2014/main" id="{F060F644-F4F2-4FB7-AF25-E8BA0F057E00}"/>
                </a:ext>
              </a:extLst>
            </p:cNvPr>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5" name="Google Shape;692;p54">
              <a:extLst>
                <a:ext uri="{FF2B5EF4-FFF2-40B4-BE49-F238E27FC236}">
                  <a16:creationId xmlns:a16="http://schemas.microsoft.com/office/drawing/2014/main" id="{BC2768A4-F026-4305-AA0F-415009723567}"/>
                </a:ext>
              </a:extLst>
            </p:cNvPr>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6" name="Google Shape;693;p54">
              <a:extLst>
                <a:ext uri="{FF2B5EF4-FFF2-40B4-BE49-F238E27FC236}">
                  <a16:creationId xmlns:a16="http://schemas.microsoft.com/office/drawing/2014/main" id="{7B570EA8-8FD8-47E7-89E4-F476782DC540}"/>
                </a:ext>
              </a:extLst>
            </p:cNvPr>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7" name="Google Shape;694;p54">
              <a:extLst>
                <a:ext uri="{FF2B5EF4-FFF2-40B4-BE49-F238E27FC236}">
                  <a16:creationId xmlns:a16="http://schemas.microsoft.com/office/drawing/2014/main" id="{8C500E13-841F-4375-8806-9CCEF05E69CE}"/>
                </a:ext>
              </a:extLst>
            </p:cNvPr>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8" name="Google Shape;695;p54">
              <a:extLst>
                <a:ext uri="{FF2B5EF4-FFF2-40B4-BE49-F238E27FC236}">
                  <a16:creationId xmlns:a16="http://schemas.microsoft.com/office/drawing/2014/main" id="{1CFEDBE6-C132-44EC-B3D7-4B8E46429155}"/>
                </a:ext>
              </a:extLst>
            </p:cNvPr>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9" name="Google Shape;696;p54">
              <a:extLst>
                <a:ext uri="{FF2B5EF4-FFF2-40B4-BE49-F238E27FC236}">
                  <a16:creationId xmlns:a16="http://schemas.microsoft.com/office/drawing/2014/main" id="{4A377C94-E7B4-492E-A4FD-A2850D104094}"/>
                </a:ext>
              </a:extLst>
            </p:cNvPr>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0" name="Google Shape;697;p54">
              <a:extLst>
                <a:ext uri="{FF2B5EF4-FFF2-40B4-BE49-F238E27FC236}">
                  <a16:creationId xmlns:a16="http://schemas.microsoft.com/office/drawing/2014/main" id="{584139E8-D89A-4D8D-A543-0DCCD6A1D8F1}"/>
                </a:ext>
              </a:extLst>
            </p:cNvPr>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1" name="Google Shape;698;p54">
              <a:extLst>
                <a:ext uri="{FF2B5EF4-FFF2-40B4-BE49-F238E27FC236}">
                  <a16:creationId xmlns:a16="http://schemas.microsoft.com/office/drawing/2014/main" id="{7F651A23-B270-4F1B-9E52-7A993E26089C}"/>
                </a:ext>
              </a:extLst>
            </p:cNvPr>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2" name="Google Shape;699;p54">
              <a:extLst>
                <a:ext uri="{FF2B5EF4-FFF2-40B4-BE49-F238E27FC236}">
                  <a16:creationId xmlns:a16="http://schemas.microsoft.com/office/drawing/2014/main" id="{20A210AB-1921-4068-82AD-25FB6CF3F690}"/>
                </a:ext>
              </a:extLst>
            </p:cNvPr>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3" name="Google Shape;700;p54">
              <a:extLst>
                <a:ext uri="{FF2B5EF4-FFF2-40B4-BE49-F238E27FC236}">
                  <a16:creationId xmlns:a16="http://schemas.microsoft.com/office/drawing/2014/main" id="{2308568E-8265-4EF3-8936-4D404668C014}"/>
                </a:ext>
              </a:extLst>
            </p:cNvPr>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4" name="Google Shape;701;p54">
              <a:extLst>
                <a:ext uri="{FF2B5EF4-FFF2-40B4-BE49-F238E27FC236}">
                  <a16:creationId xmlns:a16="http://schemas.microsoft.com/office/drawing/2014/main" id="{82AA0E2D-975C-4A9A-B958-56F171963B27}"/>
                </a:ext>
              </a:extLst>
            </p:cNvPr>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5" name="Google Shape;702;p54">
              <a:extLst>
                <a:ext uri="{FF2B5EF4-FFF2-40B4-BE49-F238E27FC236}">
                  <a16:creationId xmlns:a16="http://schemas.microsoft.com/office/drawing/2014/main" id="{7032AD3A-116A-4372-8271-8D8AE608DBB8}"/>
                </a:ext>
              </a:extLst>
            </p:cNvPr>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6" name="Google Shape;703;p54">
              <a:extLst>
                <a:ext uri="{FF2B5EF4-FFF2-40B4-BE49-F238E27FC236}">
                  <a16:creationId xmlns:a16="http://schemas.microsoft.com/office/drawing/2014/main" id="{2BF3AB3D-6658-4371-99FD-A723A2918EA1}"/>
                </a:ext>
              </a:extLst>
            </p:cNvPr>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7" name="Google Shape;704;p54">
              <a:extLst>
                <a:ext uri="{FF2B5EF4-FFF2-40B4-BE49-F238E27FC236}">
                  <a16:creationId xmlns:a16="http://schemas.microsoft.com/office/drawing/2014/main" id="{CAB3CC9A-D012-4884-A333-AD11B4A5D8CF}"/>
                </a:ext>
              </a:extLst>
            </p:cNvPr>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8" name="Google Shape;705;p54">
              <a:extLst>
                <a:ext uri="{FF2B5EF4-FFF2-40B4-BE49-F238E27FC236}">
                  <a16:creationId xmlns:a16="http://schemas.microsoft.com/office/drawing/2014/main" id="{41037EF4-1C70-43D4-96C2-621DE75011EF}"/>
                </a:ext>
              </a:extLst>
            </p:cNvPr>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9" name="Google Shape;706;p54">
              <a:extLst>
                <a:ext uri="{FF2B5EF4-FFF2-40B4-BE49-F238E27FC236}">
                  <a16:creationId xmlns:a16="http://schemas.microsoft.com/office/drawing/2014/main" id="{2C86CD08-17A1-462C-93A6-41257C6F7BE8}"/>
                </a:ext>
              </a:extLst>
            </p:cNvPr>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0" name="Google Shape;707;p54">
              <a:extLst>
                <a:ext uri="{FF2B5EF4-FFF2-40B4-BE49-F238E27FC236}">
                  <a16:creationId xmlns:a16="http://schemas.microsoft.com/office/drawing/2014/main" id="{2BFD24BA-A05D-4551-9E0C-4459A9AFCFC0}"/>
                </a:ext>
              </a:extLst>
            </p:cNvPr>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1" name="Google Shape;708;p54">
              <a:extLst>
                <a:ext uri="{FF2B5EF4-FFF2-40B4-BE49-F238E27FC236}">
                  <a16:creationId xmlns:a16="http://schemas.microsoft.com/office/drawing/2014/main" id="{2A206D25-2549-4FE0-8509-DC3C69C251D8}"/>
                </a:ext>
              </a:extLst>
            </p:cNvPr>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132" name="Google Shape;3394;p93">
            <a:extLst>
              <a:ext uri="{FF2B5EF4-FFF2-40B4-BE49-F238E27FC236}">
                <a16:creationId xmlns:a16="http://schemas.microsoft.com/office/drawing/2014/main" id="{D38A281A-BC95-48EA-88B3-4B8B4876DCEA}"/>
              </a:ext>
            </a:extLst>
          </p:cNvPr>
          <p:cNvGrpSpPr/>
          <p:nvPr/>
        </p:nvGrpSpPr>
        <p:grpSpPr>
          <a:xfrm>
            <a:off x="8009" y="4825643"/>
            <a:ext cx="3825819" cy="1969233"/>
            <a:chOff x="729721" y="2324824"/>
            <a:chExt cx="4162797" cy="2461464"/>
          </a:xfrm>
        </p:grpSpPr>
        <p:grpSp>
          <p:nvGrpSpPr>
            <p:cNvPr id="133" name="Google Shape;3395;p93">
              <a:extLst>
                <a:ext uri="{FF2B5EF4-FFF2-40B4-BE49-F238E27FC236}">
                  <a16:creationId xmlns:a16="http://schemas.microsoft.com/office/drawing/2014/main" id="{0DCF9641-143D-4AE0-98B9-0633B871ACAF}"/>
                </a:ext>
              </a:extLst>
            </p:cNvPr>
            <p:cNvGrpSpPr/>
            <p:nvPr/>
          </p:nvGrpSpPr>
          <p:grpSpPr>
            <a:xfrm>
              <a:off x="3737906" y="2787796"/>
              <a:ext cx="759330" cy="1436335"/>
              <a:chOff x="7784225" y="2854166"/>
              <a:chExt cx="1017459" cy="1924608"/>
            </a:xfrm>
          </p:grpSpPr>
          <p:sp>
            <p:nvSpPr>
              <p:cNvPr id="287" name="Google Shape;3396;p93">
                <a:extLst>
                  <a:ext uri="{FF2B5EF4-FFF2-40B4-BE49-F238E27FC236}">
                    <a16:creationId xmlns:a16="http://schemas.microsoft.com/office/drawing/2014/main" id="{021EA4BD-EFDA-494E-86CD-CF1CCAB554D8}"/>
                  </a:ext>
                </a:extLst>
              </p:cNvPr>
              <p:cNvSpPr/>
              <p:nvPr/>
            </p:nvSpPr>
            <p:spPr>
              <a:xfrm>
                <a:off x="8281309" y="4441221"/>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8" name="Google Shape;3397;p93">
                <a:extLst>
                  <a:ext uri="{FF2B5EF4-FFF2-40B4-BE49-F238E27FC236}">
                    <a16:creationId xmlns:a16="http://schemas.microsoft.com/office/drawing/2014/main" id="{123C91A3-4052-4357-9735-2787CA5E1A11}"/>
                  </a:ext>
                </a:extLst>
              </p:cNvPr>
              <p:cNvSpPr/>
              <p:nvPr/>
            </p:nvSpPr>
            <p:spPr>
              <a:xfrm>
                <a:off x="8266881" y="4287282"/>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9" name="Google Shape;3398;p93">
                <a:extLst>
                  <a:ext uri="{FF2B5EF4-FFF2-40B4-BE49-F238E27FC236}">
                    <a16:creationId xmlns:a16="http://schemas.microsoft.com/office/drawing/2014/main" id="{B9CC80EF-CD14-476B-AE00-51BA16123CF9}"/>
                  </a:ext>
                </a:extLst>
              </p:cNvPr>
              <p:cNvSpPr/>
              <p:nvPr/>
            </p:nvSpPr>
            <p:spPr>
              <a:xfrm>
                <a:off x="8113733" y="2856936"/>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0" name="Google Shape;3399;p93">
                <a:extLst>
                  <a:ext uri="{FF2B5EF4-FFF2-40B4-BE49-F238E27FC236}">
                    <a16:creationId xmlns:a16="http://schemas.microsoft.com/office/drawing/2014/main" id="{58EFCED6-0EF2-49F3-B5AD-ECEB260A59E2}"/>
                  </a:ext>
                </a:extLst>
              </p:cNvPr>
              <p:cNvSpPr/>
              <p:nvPr/>
            </p:nvSpPr>
            <p:spPr>
              <a:xfrm>
                <a:off x="7795436" y="3010875"/>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1" name="Google Shape;3400;p93">
                <a:extLst>
                  <a:ext uri="{FF2B5EF4-FFF2-40B4-BE49-F238E27FC236}">
                    <a16:creationId xmlns:a16="http://schemas.microsoft.com/office/drawing/2014/main" id="{73171D5D-BC3E-44E5-80AD-D14A34D052FE}"/>
                  </a:ext>
                </a:extLst>
              </p:cNvPr>
              <p:cNvSpPr/>
              <p:nvPr/>
            </p:nvSpPr>
            <p:spPr>
              <a:xfrm>
                <a:off x="8314967" y="2854166"/>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2" name="Google Shape;3401;p93">
                <a:extLst>
                  <a:ext uri="{FF2B5EF4-FFF2-40B4-BE49-F238E27FC236}">
                    <a16:creationId xmlns:a16="http://schemas.microsoft.com/office/drawing/2014/main" id="{E6D4FDA8-94F9-4A38-A419-EBC44074A754}"/>
                  </a:ext>
                </a:extLst>
              </p:cNvPr>
              <p:cNvSpPr/>
              <p:nvPr/>
            </p:nvSpPr>
            <p:spPr>
              <a:xfrm>
                <a:off x="7784225" y="3353229"/>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3" name="Google Shape;3402;p93">
                <a:extLst>
                  <a:ext uri="{FF2B5EF4-FFF2-40B4-BE49-F238E27FC236}">
                    <a16:creationId xmlns:a16="http://schemas.microsoft.com/office/drawing/2014/main" id="{AC2B919E-22F0-4860-8915-5FE4AE1B871C}"/>
                  </a:ext>
                </a:extLst>
              </p:cNvPr>
              <p:cNvSpPr/>
              <p:nvPr/>
            </p:nvSpPr>
            <p:spPr>
              <a:xfrm>
                <a:off x="7934155" y="2898613"/>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4" name="Google Shape;3403;p93">
                <a:extLst>
                  <a:ext uri="{FF2B5EF4-FFF2-40B4-BE49-F238E27FC236}">
                    <a16:creationId xmlns:a16="http://schemas.microsoft.com/office/drawing/2014/main" id="{E2195A7A-9066-4490-A59B-8A04BDF359DC}"/>
                  </a:ext>
                </a:extLst>
              </p:cNvPr>
              <p:cNvSpPr/>
              <p:nvPr/>
            </p:nvSpPr>
            <p:spPr>
              <a:xfrm>
                <a:off x="8355061" y="3649870"/>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5" name="Google Shape;3404;p93">
                <a:extLst>
                  <a:ext uri="{FF2B5EF4-FFF2-40B4-BE49-F238E27FC236}">
                    <a16:creationId xmlns:a16="http://schemas.microsoft.com/office/drawing/2014/main" id="{5B1665E8-3AE6-4634-9E8B-D3431D198F63}"/>
                  </a:ext>
                </a:extLst>
              </p:cNvPr>
              <p:cNvSpPr/>
              <p:nvPr/>
            </p:nvSpPr>
            <p:spPr>
              <a:xfrm>
                <a:off x="8375925" y="4021081"/>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6" name="Google Shape;3405;p93">
                <a:extLst>
                  <a:ext uri="{FF2B5EF4-FFF2-40B4-BE49-F238E27FC236}">
                    <a16:creationId xmlns:a16="http://schemas.microsoft.com/office/drawing/2014/main" id="{739DF0C4-ECAD-4208-813D-2CFFC64B391B}"/>
                  </a:ext>
                </a:extLst>
              </p:cNvPr>
              <p:cNvSpPr/>
              <p:nvPr/>
            </p:nvSpPr>
            <p:spPr>
              <a:xfrm>
                <a:off x="8324595" y="3071016"/>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7" name="Google Shape;3406;p93">
                <a:extLst>
                  <a:ext uri="{FF2B5EF4-FFF2-40B4-BE49-F238E27FC236}">
                    <a16:creationId xmlns:a16="http://schemas.microsoft.com/office/drawing/2014/main" id="{39E4B249-3CB0-4DB9-866D-62081EB39D7D}"/>
                  </a:ext>
                </a:extLst>
              </p:cNvPr>
              <p:cNvSpPr/>
              <p:nvPr/>
            </p:nvSpPr>
            <p:spPr>
              <a:xfrm>
                <a:off x="8339023" y="3346001"/>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8" name="Google Shape;3407;p93">
                <a:extLst>
                  <a:ext uri="{FF2B5EF4-FFF2-40B4-BE49-F238E27FC236}">
                    <a16:creationId xmlns:a16="http://schemas.microsoft.com/office/drawing/2014/main" id="{20B643E8-0370-47AC-A460-1195532736FA}"/>
                  </a:ext>
                </a:extLst>
              </p:cNvPr>
              <p:cNvSpPr/>
              <p:nvPr/>
            </p:nvSpPr>
            <p:spPr>
              <a:xfrm>
                <a:off x="8388745" y="4287282"/>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9" name="Google Shape;3408;p93">
                <a:extLst>
                  <a:ext uri="{FF2B5EF4-FFF2-40B4-BE49-F238E27FC236}">
                    <a16:creationId xmlns:a16="http://schemas.microsoft.com/office/drawing/2014/main" id="{919A8264-4ECB-4F9E-8F02-2B8FB576ABBC}"/>
                  </a:ext>
                </a:extLst>
              </p:cNvPr>
              <p:cNvSpPr/>
              <p:nvPr/>
            </p:nvSpPr>
            <p:spPr>
              <a:xfrm>
                <a:off x="7975831" y="4187048"/>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0" name="Google Shape;3409;p93">
                <a:extLst>
                  <a:ext uri="{FF2B5EF4-FFF2-40B4-BE49-F238E27FC236}">
                    <a16:creationId xmlns:a16="http://schemas.microsoft.com/office/drawing/2014/main" id="{9023330C-8ECA-4E4C-8135-C6AE0E807E2B}"/>
                  </a:ext>
                </a:extLst>
              </p:cNvPr>
              <p:cNvSpPr/>
              <p:nvPr/>
            </p:nvSpPr>
            <p:spPr>
              <a:xfrm>
                <a:off x="7805855" y="3721221"/>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1" name="Google Shape;3410;p93">
                <a:extLst>
                  <a:ext uri="{FF2B5EF4-FFF2-40B4-BE49-F238E27FC236}">
                    <a16:creationId xmlns:a16="http://schemas.microsoft.com/office/drawing/2014/main" id="{4486F9B8-EA54-42FF-B35E-A553C2B65463}"/>
                  </a:ext>
                </a:extLst>
              </p:cNvPr>
              <p:cNvSpPr/>
              <p:nvPr/>
            </p:nvSpPr>
            <p:spPr>
              <a:xfrm>
                <a:off x="8426412" y="2915468"/>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2" name="Google Shape;3411;p93">
                <a:extLst>
                  <a:ext uri="{FF2B5EF4-FFF2-40B4-BE49-F238E27FC236}">
                    <a16:creationId xmlns:a16="http://schemas.microsoft.com/office/drawing/2014/main" id="{6267348A-DE6D-4296-A778-F9D4EE542256}"/>
                  </a:ext>
                </a:extLst>
              </p:cNvPr>
              <p:cNvSpPr/>
              <p:nvPr/>
            </p:nvSpPr>
            <p:spPr>
              <a:xfrm>
                <a:off x="8355878" y="2854536"/>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3" name="Google Shape;3412;p93">
                <a:extLst>
                  <a:ext uri="{FF2B5EF4-FFF2-40B4-BE49-F238E27FC236}">
                    <a16:creationId xmlns:a16="http://schemas.microsoft.com/office/drawing/2014/main" id="{7CC809BA-7689-4C63-B42F-62832B994755}"/>
                  </a:ext>
                </a:extLst>
              </p:cNvPr>
              <p:cNvSpPr/>
              <p:nvPr/>
            </p:nvSpPr>
            <p:spPr>
              <a:xfrm>
                <a:off x="8449677" y="3710802"/>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4" name="Google Shape;3413;p93">
                <a:extLst>
                  <a:ext uri="{FF2B5EF4-FFF2-40B4-BE49-F238E27FC236}">
                    <a16:creationId xmlns:a16="http://schemas.microsoft.com/office/drawing/2014/main" id="{E85B1ED9-42DA-48A9-8B96-3116820A1187}"/>
                  </a:ext>
                </a:extLst>
              </p:cNvPr>
              <p:cNvSpPr/>
              <p:nvPr/>
            </p:nvSpPr>
            <p:spPr>
              <a:xfrm>
                <a:off x="8484152" y="3106283"/>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5" name="Google Shape;3414;p93">
                <a:extLst>
                  <a:ext uri="{FF2B5EF4-FFF2-40B4-BE49-F238E27FC236}">
                    <a16:creationId xmlns:a16="http://schemas.microsoft.com/office/drawing/2014/main" id="{E8B4916F-0A12-4F8A-A701-268BA77EF16F}"/>
                  </a:ext>
                </a:extLst>
              </p:cNvPr>
              <p:cNvSpPr/>
              <p:nvPr/>
            </p:nvSpPr>
            <p:spPr>
              <a:xfrm>
                <a:off x="8411192" y="4090849"/>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6" name="Google Shape;3415;p93">
                <a:extLst>
                  <a:ext uri="{FF2B5EF4-FFF2-40B4-BE49-F238E27FC236}">
                    <a16:creationId xmlns:a16="http://schemas.microsoft.com/office/drawing/2014/main" id="{284BC053-D178-4F21-A3F6-B2974544227C}"/>
                  </a:ext>
                </a:extLst>
              </p:cNvPr>
              <p:cNvSpPr/>
              <p:nvPr/>
            </p:nvSpPr>
            <p:spPr>
              <a:xfrm>
                <a:off x="8496972" y="3434208"/>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7" name="Google Shape;3416;p93">
                <a:extLst>
                  <a:ext uri="{FF2B5EF4-FFF2-40B4-BE49-F238E27FC236}">
                    <a16:creationId xmlns:a16="http://schemas.microsoft.com/office/drawing/2014/main" id="{57F619CD-025B-44BC-A37E-78B00F7E9726}"/>
                  </a:ext>
                </a:extLst>
              </p:cNvPr>
              <p:cNvSpPr/>
              <p:nvPr/>
            </p:nvSpPr>
            <p:spPr>
              <a:xfrm>
                <a:off x="8328604" y="3729240"/>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8" name="Google Shape;3417;p93">
                <a:extLst>
                  <a:ext uri="{FF2B5EF4-FFF2-40B4-BE49-F238E27FC236}">
                    <a16:creationId xmlns:a16="http://schemas.microsoft.com/office/drawing/2014/main" id="{04BA1371-8CE9-4C2A-8CA5-EF3756CA28F1}"/>
                  </a:ext>
                </a:extLst>
              </p:cNvPr>
              <p:cNvSpPr/>
              <p:nvPr/>
            </p:nvSpPr>
            <p:spPr>
              <a:xfrm>
                <a:off x="8311775" y="3427798"/>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9" name="Google Shape;3418;p93">
                <a:extLst>
                  <a:ext uri="{FF2B5EF4-FFF2-40B4-BE49-F238E27FC236}">
                    <a16:creationId xmlns:a16="http://schemas.microsoft.com/office/drawing/2014/main" id="{0ADFC19E-3F51-4078-BB39-FF27D3A78D86}"/>
                  </a:ext>
                </a:extLst>
              </p:cNvPr>
              <p:cNvSpPr/>
              <p:nvPr/>
            </p:nvSpPr>
            <p:spPr>
              <a:xfrm>
                <a:off x="8285318" y="2854984"/>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0" name="Google Shape;3419;p93">
                <a:extLst>
                  <a:ext uri="{FF2B5EF4-FFF2-40B4-BE49-F238E27FC236}">
                    <a16:creationId xmlns:a16="http://schemas.microsoft.com/office/drawing/2014/main" id="{DFA105DC-89F6-4333-873B-8402491B4DD4}"/>
                  </a:ext>
                </a:extLst>
              </p:cNvPr>
              <p:cNvSpPr/>
              <p:nvPr/>
            </p:nvSpPr>
            <p:spPr>
              <a:xfrm>
                <a:off x="8351051" y="4071594"/>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1" name="Google Shape;3420;p93">
                <a:extLst>
                  <a:ext uri="{FF2B5EF4-FFF2-40B4-BE49-F238E27FC236}">
                    <a16:creationId xmlns:a16="http://schemas.microsoft.com/office/drawing/2014/main" id="{C238C48B-71F4-4B0F-92BA-CE6FDD0C0B0C}"/>
                  </a:ext>
                </a:extLst>
              </p:cNvPr>
              <p:cNvSpPr/>
              <p:nvPr/>
            </p:nvSpPr>
            <p:spPr>
              <a:xfrm>
                <a:off x="7918117" y="2994046"/>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2" name="Google Shape;3421;p93">
                <a:extLst>
                  <a:ext uri="{FF2B5EF4-FFF2-40B4-BE49-F238E27FC236}">
                    <a16:creationId xmlns:a16="http://schemas.microsoft.com/office/drawing/2014/main" id="{7378873E-4CFB-459C-AB0D-3DE19854DFA5}"/>
                  </a:ext>
                </a:extLst>
              </p:cNvPr>
              <p:cNvSpPr/>
              <p:nvPr/>
            </p:nvSpPr>
            <p:spPr>
              <a:xfrm>
                <a:off x="8310984" y="3411760"/>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3" name="Google Shape;3422;p93">
                <a:extLst>
                  <a:ext uri="{FF2B5EF4-FFF2-40B4-BE49-F238E27FC236}">
                    <a16:creationId xmlns:a16="http://schemas.microsoft.com/office/drawing/2014/main" id="{C90ECDC0-BDC3-4CBC-92BB-CD2F06E4CD38}"/>
                  </a:ext>
                </a:extLst>
              </p:cNvPr>
              <p:cNvSpPr/>
              <p:nvPr/>
            </p:nvSpPr>
            <p:spPr>
              <a:xfrm>
                <a:off x="7792217" y="3316353"/>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4" name="Google Shape;3423;p93">
                <a:extLst>
                  <a:ext uri="{FF2B5EF4-FFF2-40B4-BE49-F238E27FC236}">
                    <a16:creationId xmlns:a16="http://schemas.microsoft.com/office/drawing/2014/main" id="{397C44B6-F499-4D26-896E-1C2082609ED2}"/>
                  </a:ext>
                </a:extLst>
              </p:cNvPr>
              <p:cNvSpPr/>
              <p:nvPr/>
            </p:nvSpPr>
            <p:spPr>
              <a:xfrm>
                <a:off x="8328604" y="3732458"/>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5" name="Google Shape;3424;p93">
                <a:extLst>
                  <a:ext uri="{FF2B5EF4-FFF2-40B4-BE49-F238E27FC236}">
                    <a16:creationId xmlns:a16="http://schemas.microsoft.com/office/drawing/2014/main" id="{99C6692E-A0E7-4422-BC1B-B23242E14975}"/>
                  </a:ext>
                </a:extLst>
              </p:cNvPr>
              <p:cNvSpPr/>
              <p:nvPr/>
            </p:nvSpPr>
            <p:spPr>
              <a:xfrm>
                <a:off x="7801054" y="3673926"/>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6" name="Google Shape;3425;p93">
                <a:extLst>
                  <a:ext uri="{FF2B5EF4-FFF2-40B4-BE49-F238E27FC236}">
                    <a16:creationId xmlns:a16="http://schemas.microsoft.com/office/drawing/2014/main" id="{129201F7-6DD8-4F62-9B5B-A1699C519877}"/>
                  </a:ext>
                </a:extLst>
              </p:cNvPr>
              <p:cNvSpPr/>
              <p:nvPr/>
            </p:nvSpPr>
            <p:spPr>
              <a:xfrm>
                <a:off x="8349469" y="4053973"/>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7" name="Google Shape;3426;p93">
                <a:extLst>
                  <a:ext uri="{FF2B5EF4-FFF2-40B4-BE49-F238E27FC236}">
                    <a16:creationId xmlns:a16="http://schemas.microsoft.com/office/drawing/2014/main" id="{8A073978-A576-4F2E-ABC7-6442085BC0A6}"/>
                  </a:ext>
                </a:extLst>
              </p:cNvPr>
              <p:cNvSpPr/>
              <p:nvPr/>
            </p:nvSpPr>
            <p:spPr>
              <a:xfrm>
                <a:off x="7930937" y="4126116"/>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8" name="Google Shape;3427;p93">
                <a:extLst>
                  <a:ext uri="{FF2B5EF4-FFF2-40B4-BE49-F238E27FC236}">
                    <a16:creationId xmlns:a16="http://schemas.microsoft.com/office/drawing/2014/main" id="{1EAC6C72-3858-4F3F-868D-0B76B36D15D0}"/>
                  </a:ext>
                </a:extLst>
              </p:cNvPr>
              <p:cNvSpPr/>
              <p:nvPr/>
            </p:nvSpPr>
            <p:spPr>
              <a:xfrm>
                <a:off x="8365480" y="4298493"/>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9" name="Google Shape;3428;p93">
                <a:extLst>
                  <a:ext uri="{FF2B5EF4-FFF2-40B4-BE49-F238E27FC236}">
                    <a16:creationId xmlns:a16="http://schemas.microsoft.com/office/drawing/2014/main" id="{C5A9C4C1-3767-49FE-9AA7-D6DE0EEB0604}"/>
                  </a:ext>
                </a:extLst>
              </p:cNvPr>
              <p:cNvSpPr/>
              <p:nvPr/>
            </p:nvSpPr>
            <p:spPr>
              <a:xfrm>
                <a:off x="8089677" y="2890620"/>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0" name="Google Shape;3429;p93">
                <a:extLst>
                  <a:ext uri="{FF2B5EF4-FFF2-40B4-BE49-F238E27FC236}">
                    <a16:creationId xmlns:a16="http://schemas.microsoft.com/office/drawing/2014/main" id="{9F59EB36-778F-4C98-B190-71FEA13D8B04}"/>
                  </a:ext>
                </a:extLst>
              </p:cNvPr>
              <p:cNvSpPr/>
              <p:nvPr/>
            </p:nvSpPr>
            <p:spPr>
              <a:xfrm>
                <a:off x="8297347" y="3164814"/>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1" name="Google Shape;3430;p93">
                <a:extLst>
                  <a:ext uri="{FF2B5EF4-FFF2-40B4-BE49-F238E27FC236}">
                    <a16:creationId xmlns:a16="http://schemas.microsoft.com/office/drawing/2014/main" id="{E248BD40-BD7E-4F5D-BFBB-0AEDB46C380C}"/>
                  </a:ext>
                </a:extLst>
              </p:cNvPr>
              <p:cNvSpPr/>
              <p:nvPr/>
            </p:nvSpPr>
            <p:spPr>
              <a:xfrm>
                <a:off x="8323803" y="3037332"/>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2" name="Google Shape;3431;p93">
                <a:extLst>
                  <a:ext uri="{FF2B5EF4-FFF2-40B4-BE49-F238E27FC236}">
                    <a16:creationId xmlns:a16="http://schemas.microsoft.com/office/drawing/2014/main" id="{351D199E-86FB-4925-BC36-60E4848AD719}"/>
                  </a:ext>
                </a:extLst>
              </p:cNvPr>
              <p:cNvSpPr/>
              <p:nvPr/>
            </p:nvSpPr>
            <p:spPr>
              <a:xfrm>
                <a:off x="8416810" y="2900222"/>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3" name="Google Shape;3432;p93">
                <a:extLst>
                  <a:ext uri="{FF2B5EF4-FFF2-40B4-BE49-F238E27FC236}">
                    <a16:creationId xmlns:a16="http://schemas.microsoft.com/office/drawing/2014/main" id="{503A46B1-A5E1-49E8-8BE6-A7AABC99FCDC}"/>
                  </a:ext>
                </a:extLst>
              </p:cNvPr>
              <p:cNvSpPr/>
              <p:nvPr/>
            </p:nvSpPr>
            <p:spPr>
              <a:xfrm>
                <a:off x="8296291" y="3143976"/>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4" name="Google Shape;3433;p93">
                <a:extLst>
                  <a:ext uri="{FF2B5EF4-FFF2-40B4-BE49-F238E27FC236}">
                    <a16:creationId xmlns:a16="http://schemas.microsoft.com/office/drawing/2014/main" id="{F9F70FBF-1A41-4C0E-94D8-0FA1C3FF08EB}"/>
                  </a:ext>
                </a:extLst>
              </p:cNvPr>
              <p:cNvSpPr/>
              <p:nvPr/>
            </p:nvSpPr>
            <p:spPr>
              <a:xfrm>
                <a:off x="8337440" y="3310735"/>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5" name="Google Shape;3434;p93">
                <a:extLst>
                  <a:ext uri="{FF2B5EF4-FFF2-40B4-BE49-F238E27FC236}">
                    <a16:creationId xmlns:a16="http://schemas.microsoft.com/office/drawing/2014/main" id="{5BED9890-D650-4DC4-8D6E-27346C264253}"/>
                  </a:ext>
                </a:extLst>
              </p:cNvPr>
              <p:cNvSpPr/>
              <p:nvPr/>
            </p:nvSpPr>
            <p:spPr>
              <a:xfrm>
                <a:off x="8478534" y="3076608"/>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6" name="Google Shape;3435;p93">
                <a:extLst>
                  <a:ext uri="{FF2B5EF4-FFF2-40B4-BE49-F238E27FC236}">
                    <a16:creationId xmlns:a16="http://schemas.microsoft.com/office/drawing/2014/main" id="{8886F79D-5752-4D9B-BD13-1B793CB5CD69}"/>
                  </a:ext>
                </a:extLst>
              </p:cNvPr>
              <p:cNvSpPr/>
              <p:nvPr/>
            </p:nvSpPr>
            <p:spPr>
              <a:xfrm>
                <a:off x="8320585" y="3413343"/>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7" name="Google Shape;3436;p93">
                <a:extLst>
                  <a:ext uri="{FF2B5EF4-FFF2-40B4-BE49-F238E27FC236}">
                    <a16:creationId xmlns:a16="http://schemas.microsoft.com/office/drawing/2014/main" id="{DE8F2043-32D2-4390-B74B-DADE92C9A6B5}"/>
                  </a:ext>
                </a:extLst>
              </p:cNvPr>
              <p:cNvSpPr/>
              <p:nvPr/>
            </p:nvSpPr>
            <p:spPr>
              <a:xfrm>
                <a:off x="8319794" y="3419779"/>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8" name="Google Shape;3437;p93">
                <a:extLst>
                  <a:ext uri="{FF2B5EF4-FFF2-40B4-BE49-F238E27FC236}">
                    <a16:creationId xmlns:a16="http://schemas.microsoft.com/office/drawing/2014/main" id="{A68F583F-D60C-4856-828E-C809A8CD1081}"/>
                  </a:ext>
                </a:extLst>
              </p:cNvPr>
              <p:cNvSpPr/>
              <p:nvPr/>
            </p:nvSpPr>
            <p:spPr>
              <a:xfrm>
                <a:off x="8326995" y="3721221"/>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9" name="Google Shape;3438;p93">
                <a:extLst>
                  <a:ext uri="{FF2B5EF4-FFF2-40B4-BE49-F238E27FC236}">
                    <a16:creationId xmlns:a16="http://schemas.microsoft.com/office/drawing/2014/main" id="{617FA903-A916-4B28-89ED-9B49B1E0A57D}"/>
                  </a:ext>
                </a:extLst>
              </p:cNvPr>
              <p:cNvSpPr/>
              <p:nvPr/>
            </p:nvSpPr>
            <p:spPr>
              <a:xfrm>
                <a:off x="8354269" y="3620222"/>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0" name="Google Shape;3439;p93">
                <a:extLst>
                  <a:ext uri="{FF2B5EF4-FFF2-40B4-BE49-F238E27FC236}">
                    <a16:creationId xmlns:a16="http://schemas.microsoft.com/office/drawing/2014/main" id="{8C9E8183-080B-4A67-B288-CEF32F1DF35C}"/>
                  </a:ext>
                </a:extLst>
              </p:cNvPr>
              <p:cNvSpPr/>
              <p:nvPr/>
            </p:nvSpPr>
            <p:spPr>
              <a:xfrm>
                <a:off x="8510609" y="3395723"/>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1" name="Google Shape;3440;p93">
                <a:extLst>
                  <a:ext uri="{FF2B5EF4-FFF2-40B4-BE49-F238E27FC236}">
                    <a16:creationId xmlns:a16="http://schemas.microsoft.com/office/drawing/2014/main" id="{57E81EE2-31AC-435E-827B-39B01273B931}"/>
                  </a:ext>
                </a:extLst>
              </p:cNvPr>
              <p:cNvSpPr/>
              <p:nvPr/>
            </p:nvSpPr>
            <p:spPr>
              <a:xfrm>
                <a:off x="8327813" y="3706001"/>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2" name="Google Shape;3441;p93">
                <a:extLst>
                  <a:ext uri="{FF2B5EF4-FFF2-40B4-BE49-F238E27FC236}">
                    <a16:creationId xmlns:a16="http://schemas.microsoft.com/office/drawing/2014/main" id="{F916847D-5F29-40B7-94FE-C21922400C66}"/>
                  </a:ext>
                </a:extLst>
              </p:cNvPr>
              <p:cNvSpPr/>
              <p:nvPr/>
            </p:nvSpPr>
            <p:spPr>
              <a:xfrm>
                <a:off x="8344641" y="4068402"/>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3" name="Google Shape;3442;p93">
                <a:extLst>
                  <a:ext uri="{FF2B5EF4-FFF2-40B4-BE49-F238E27FC236}">
                    <a16:creationId xmlns:a16="http://schemas.microsoft.com/office/drawing/2014/main" id="{C2B56567-3D71-4927-AE3C-EFB208ACDD23}"/>
                  </a:ext>
                </a:extLst>
              </p:cNvPr>
              <p:cNvSpPr/>
              <p:nvPr/>
            </p:nvSpPr>
            <p:spPr>
              <a:xfrm>
                <a:off x="8375107" y="3989006"/>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4" name="Google Shape;3443;p93">
                <a:extLst>
                  <a:ext uri="{FF2B5EF4-FFF2-40B4-BE49-F238E27FC236}">
                    <a16:creationId xmlns:a16="http://schemas.microsoft.com/office/drawing/2014/main" id="{09E13A7D-1E85-4B6E-AAF8-116C94EBA8D9}"/>
                  </a:ext>
                </a:extLst>
              </p:cNvPr>
              <p:cNvSpPr/>
              <p:nvPr/>
            </p:nvSpPr>
            <p:spPr>
              <a:xfrm>
                <a:off x="8493780" y="3666699"/>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5" name="Google Shape;3444;p93">
                <a:extLst>
                  <a:ext uri="{FF2B5EF4-FFF2-40B4-BE49-F238E27FC236}">
                    <a16:creationId xmlns:a16="http://schemas.microsoft.com/office/drawing/2014/main" id="{A49AD349-30DD-4693-82D1-2C8BB026529B}"/>
                  </a:ext>
                </a:extLst>
              </p:cNvPr>
              <p:cNvSpPr/>
              <p:nvPr/>
            </p:nvSpPr>
            <p:spPr>
              <a:xfrm>
                <a:off x="8350260" y="4054765"/>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6" name="Google Shape;3445;p93">
                <a:extLst>
                  <a:ext uri="{FF2B5EF4-FFF2-40B4-BE49-F238E27FC236}">
                    <a16:creationId xmlns:a16="http://schemas.microsoft.com/office/drawing/2014/main" id="{81DEBD70-FAC3-4303-A26E-13A4C9761AE2}"/>
                  </a:ext>
                </a:extLst>
              </p:cNvPr>
              <p:cNvSpPr/>
              <p:nvPr/>
            </p:nvSpPr>
            <p:spPr>
              <a:xfrm>
                <a:off x="8347860" y="4065975"/>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7" name="Google Shape;3446;p93">
                <a:extLst>
                  <a:ext uri="{FF2B5EF4-FFF2-40B4-BE49-F238E27FC236}">
                    <a16:creationId xmlns:a16="http://schemas.microsoft.com/office/drawing/2014/main" id="{332EC41B-298D-4E15-B7D7-CA044846C453}"/>
                  </a:ext>
                </a:extLst>
              </p:cNvPr>
              <p:cNvSpPr/>
              <p:nvPr/>
            </p:nvSpPr>
            <p:spPr>
              <a:xfrm>
                <a:off x="8350260" y="4060383"/>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8" name="Google Shape;3447;p93">
                <a:extLst>
                  <a:ext uri="{FF2B5EF4-FFF2-40B4-BE49-F238E27FC236}">
                    <a16:creationId xmlns:a16="http://schemas.microsoft.com/office/drawing/2014/main" id="{8B120310-0981-4AF4-A380-5A96A1172760}"/>
                  </a:ext>
                </a:extLst>
              </p:cNvPr>
              <p:cNvSpPr/>
              <p:nvPr/>
            </p:nvSpPr>
            <p:spPr>
              <a:xfrm>
                <a:off x="8387927" y="4260826"/>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9" name="Google Shape;3448;p93">
                <a:extLst>
                  <a:ext uri="{FF2B5EF4-FFF2-40B4-BE49-F238E27FC236}">
                    <a16:creationId xmlns:a16="http://schemas.microsoft.com/office/drawing/2014/main" id="{5488AFB4-A5FF-40E4-9B89-177592EFAB3C}"/>
                  </a:ext>
                </a:extLst>
              </p:cNvPr>
              <p:cNvSpPr/>
              <p:nvPr/>
            </p:nvSpPr>
            <p:spPr>
              <a:xfrm>
                <a:off x="8444058" y="4013062"/>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0" name="Google Shape;3449;p93">
                <a:extLst>
                  <a:ext uri="{FF2B5EF4-FFF2-40B4-BE49-F238E27FC236}">
                    <a16:creationId xmlns:a16="http://schemas.microsoft.com/office/drawing/2014/main" id="{144D2E04-D23C-475B-9922-8F8A6C1AF1BF}"/>
                  </a:ext>
                </a:extLst>
              </p:cNvPr>
              <p:cNvSpPr/>
              <p:nvPr/>
            </p:nvSpPr>
            <p:spPr>
              <a:xfrm>
                <a:off x="8373709" y="4278446"/>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34" name="Google Shape;3450;p93">
              <a:extLst>
                <a:ext uri="{FF2B5EF4-FFF2-40B4-BE49-F238E27FC236}">
                  <a16:creationId xmlns:a16="http://schemas.microsoft.com/office/drawing/2014/main" id="{43196E72-E0E5-483A-9338-215499863B41}"/>
                </a:ext>
              </a:extLst>
            </p:cNvPr>
            <p:cNvGrpSpPr/>
            <p:nvPr/>
          </p:nvGrpSpPr>
          <p:grpSpPr>
            <a:xfrm>
              <a:off x="729721" y="2324824"/>
              <a:ext cx="4162797" cy="2461464"/>
              <a:chOff x="729721" y="2324824"/>
              <a:chExt cx="4162797" cy="2461464"/>
            </a:xfrm>
          </p:grpSpPr>
          <p:grpSp>
            <p:nvGrpSpPr>
              <p:cNvPr id="135" name="Google Shape;3451;p93">
                <a:extLst>
                  <a:ext uri="{FF2B5EF4-FFF2-40B4-BE49-F238E27FC236}">
                    <a16:creationId xmlns:a16="http://schemas.microsoft.com/office/drawing/2014/main" id="{B0953479-846D-4047-AEA3-0A894F45EA58}"/>
                  </a:ext>
                </a:extLst>
              </p:cNvPr>
              <p:cNvGrpSpPr/>
              <p:nvPr/>
            </p:nvGrpSpPr>
            <p:grpSpPr>
              <a:xfrm>
                <a:off x="1091070" y="2324824"/>
                <a:ext cx="1534672" cy="1777196"/>
                <a:chOff x="5293245" y="6083019"/>
                <a:chExt cx="1941885" cy="2248761"/>
              </a:xfrm>
            </p:grpSpPr>
            <p:sp>
              <p:nvSpPr>
                <p:cNvPr id="174" name="Google Shape;3452;p93">
                  <a:extLst>
                    <a:ext uri="{FF2B5EF4-FFF2-40B4-BE49-F238E27FC236}">
                      <a16:creationId xmlns:a16="http://schemas.microsoft.com/office/drawing/2014/main" id="{6ABE5FC5-AB06-4862-9B82-1F70A0E6882A}"/>
                    </a:ext>
                  </a:extLst>
                </p:cNvPr>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5" name="Google Shape;3453;p93">
                  <a:extLst>
                    <a:ext uri="{FF2B5EF4-FFF2-40B4-BE49-F238E27FC236}">
                      <a16:creationId xmlns:a16="http://schemas.microsoft.com/office/drawing/2014/main" id="{54E930EE-6C9D-4B0C-9BE7-21D75A01EB3A}"/>
                    </a:ext>
                  </a:extLst>
                </p:cNvPr>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6" name="Google Shape;3454;p93">
                  <a:extLst>
                    <a:ext uri="{FF2B5EF4-FFF2-40B4-BE49-F238E27FC236}">
                      <a16:creationId xmlns:a16="http://schemas.microsoft.com/office/drawing/2014/main" id="{6F170759-69BF-4194-8B44-41745EE9D05A}"/>
                    </a:ext>
                  </a:extLst>
                </p:cNvPr>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7" name="Google Shape;3455;p93">
                  <a:extLst>
                    <a:ext uri="{FF2B5EF4-FFF2-40B4-BE49-F238E27FC236}">
                      <a16:creationId xmlns:a16="http://schemas.microsoft.com/office/drawing/2014/main" id="{624E6D9B-EFC1-4C3F-AA08-F6B2C2508F9B}"/>
                    </a:ext>
                  </a:extLst>
                </p:cNvPr>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8" name="Google Shape;3456;p93">
                  <a:extLst>
                    <a:ext uri="{FF2B5EF4-FFF2-40B4-BE49-F238E27FC236}">
                      <a16:creationId xmlns:a16="http://schemas.microsoft.com/office/drawing/2014/main" id="{DC444594-42F1-47F1-98D9-29B78B1FE387}"/>
                    </a:ext>
                  </a:extLst>
                </p:cNvPr>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9" name="Google Shape;3457;p93">
                  <a:extLst>
                    <a:ext uri="{FF2B5EF4-FFF2-40B4-BE49-F238E27FC236}">
                      <a16:creationId xmlns:a16="http://schemas.microsoft.com/office/drawing/2014/main" id="{90D456AA-FAAD-4D97-9B91-A5C817BF7912}"/>
                    </a:ext>
                  </a:extLst>
                </p:cNvPr>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0" name="Google Shape;3458;p93">
                  <a:extLst>
                    <a:ext uri="{FF2B5EF4-FFF2-40B4-BE49-F238E27FC236}">
                      <a16:creationId xmlns:a16="http://schemas.microsoft.com/office/drawing/2014/main" id="{79A89A06-CEC5-4DA3-AB9C-223ED38BED35}"/>
                    </a:ext>
                  </a:extLst>
                </p:cNvPr>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1" name="Google Shape;3459;p93">
                  <a:extLst>
                    <a:ext uri="{FF2B5EF4-FFF2-40B4-BE49-F238E27FC236}">
                      <a16:creationId xmlns:a16="http://schemas.microsoft.com/office/drawing/2014/main" id="{6B9AA4AF-BFC1-406C-A83E-C3FD74DB0C07}"/>
                    </a:ext>
                  </a:extLst>
                </p:cNvPr>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2" name="Google Shape;3460;p93">
                  <a:extLst>
                    <a:ext uri="{FF2B5EF4-FFF2-40B4-BE49-F238E27FC236}">
                      <a16:creationId xmlns:a16="http://schemas.microsoft.com/office/drawing/2014/main" id="{3101F86B-89C5-43DA-AF08-9F9591747E52}"/>
                    </a:ext>
                  </a:extLst>
                </p:cNvPr>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3" name="Google Shape;3461;p93">
                  <a:extLst>
                    <a:ext uri="{FF2B5EF4-FFF2-40B4-BE49-F238E27FC236}">
                      <a16:creationId xmlns:a16="http://schemas.microsoft.com/office/drawing/2014/main" id="{DFD26AFD-5466-4E77-B2BE-070D8CDCB7E0}"/>
                    </a:ext>
                  </a:extLst>
                </p:cNvPr>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4" name="Google Shape;3462;p93">
                  <a:extLst>
                    <a:ext uri="{FF2B5EF4-FFF2-40B4-BE49-F238E27FC236}">
                      <a16:creationId xmlns:a16="http://schemas.microsoft.com/office/drawing/2014/main" id="{C54CDFB3-9107-4D62-9190-E44BA67DDDF8}"/>
                    </a:ext>
                  </a:extLst>
                </p:cNvPr>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5" name="Google Shape;3463;p93">
                  <a:extLst>
                    <a:ext uri="{FF2B5EF4-FFF2-40B4-BE49-F238E27FC236}">
                      <a16:creationId xmlns:a16="http://schemas.microsoft.com/office/drawing/2014/main" id="{534F5FD6-1974-4C39-9F19-5C29FBE039C1}"/>
                    </a:ext>
                  </a:extLst>
                </p:cNvPr>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6" name="Google Shape;3464;p93">
                  <a:extLst>
                    <a:ext uri="{FF2B5EF4-FFF2-40B4-BE49-F238E27FC236}">
                      <a16:creationId xmlns:a16="http://schemas.microsoft.com/office/drawing/2014/main" id="{E002E5AD-5CC4-4C87-A83C-915FF2B86F26}"/>
                    </a:ext>
                  </a:extLst>
                </p:cNvPr>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7" name="Google Shape;3465;p93">
                  <a:extLst>
                    <a:ext uri="{FF2B5EF4-FFF2-40B4-BE49-F238E27FC236}">
                      <a16:creationId xmlns:a16="http://schemas.microsoft.com/office/drawing/2014/main" id="{A61736C4-E80C-4ADF-A930-7A94B29C6F85}"/>
                    </a:ext>
                  </a:extLst>
                </p:cNvPr>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8" name="Google Shape;3466;p93">
                  <a:extLst>
                    <a:ext uri="{FF2B5EF4-FFF2-40B4-BE49-F238E27FC236}">
                      <a16:creationId xmlns:a16="http://schemas.microsoft.com/office/drawing/2014/main" id="{1D35F779-9152-4DAC-8320-38FC41596607}"/>
                    </a:ext>
                  </a:extLst>
                </p:cNvPr>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9" name="Google Shape;3467;p93">
                  <a:extLst>
                    <a:ext uri="{FF2B5EF4-FFF2-40B4-BE49-F238E27FC236}">
                      <a16:creationId xmlns:a16="http://schemas.microsoft.com/office/drawing/2014/main" id="{1A9566AD-32DD-40E3-AD2B-CF915CBB4380}"/>
                    </a:ext>
                  </a:extLst>
                </p:cNvPr>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0" name="Google Shape;3468;p93">
                  <a:extLst>
                    <a:ext uri="{FF2B5EF4-FFF2-40B4-BE49-F238E27FC236}">
                      <a16:creationId xmlns:a16="http://schemas.microsoft.com/office/drawing/2014/main" id="{AF7B9570-F526-438C-94B0-487281C4D42D}"/>
                    </a:ext>
                  </a:extLst>
                </p:cNvPr>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1" name="Google Shape;3469;p93">
                  <a:extLst>
                    <a:ext uri="{FF2B5EF4-FFF2-40B4-BE49-F238E27FC236}">
                      <a16:creationId xmlns:a16="http://schemas.microsoft.com/office/drawing/2014/main" id="{7AA3DF2A-6AC4-4F47-ACA4-E492816E1874}"/>
                    </a:ext>
                  </a:extLst>
                </p:cNvPr>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2" name="Google Shape;3470;p93">
                  <a:extLst>
                    <a:ext uri="{FF2B5EF4-FFF2-40B4-BE49-F238E27FC236}">
                      <a16:creationId xmlns:a16="http://schemas.microsoft.com/office/drawing/2014/main" id="{C23BAD0A-A2CC-4335-9DCD-CF82BEE9FB75}"/>
                    </a:ext>
                  </a:extLst>
                </p:cNvPr>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3" name="Google Shape;3471;p93">
                  <a:extLst>
                    <a:ext uri="{FF2B5EF4-FFF2-40B4-BE49-F238E27FC236}">
                      <a16:creationId xmlns:a16="http://schemas.microsoft.com/office/drawing/2014/main" id="{6C1465C8-7737-4BB8-85ED-1BC767AF24B0}"/>
                    </a:ext>
                  </a:extLst>
                </p:cNvPr>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4" name="Google Shape;3472;p93">
                  <a:extLst>
                    <a:ext uri="{FF2B5EF4-FFF2-40B4-BE49-F238E27FC236}">
                      <a16:creationId xmlns:a16="http://schemas.microsoft.com/office/drawing/2014/main" id="{61B917EB-6E3F-4CCC-BA11-5F652121A356}"/>
                    </a:ext>
                  </a:extLst>
                </p:cNvPr>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5" name="Google Shape;3473;p93">
                  <a:extLst>
                    <a:ext uri="{FF2B5EF4-FFF2-40B4-BE49-F238E27FC236}">
                      <a16:creationId xmlns:a16="http://schemas.microsoft.com/office/drawing/2014/main" id="{860E963C-B512-4A4A-8412-C2668744D405}"/>
                    </a:ext>
                  </a:extLst>
                </p:cNvPr>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6" name="Google Shape;3474;p93">
                  <a:extLst>
                    <a:ext uri="{FF2B5EF4-FFF2-40B4-BE49-F238E27FC236}">
                      <a16:creationId xmlns:a16="http://schemas.microsoft.com/office/drawing/2014/main" id="{90D9C976-7A63-4B4C-969C-B20EE61616F5}"/>
                    </a:ext>
                  </a:extLst>
                </p:cNvPr>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7" name="Google Shape;3475;p93">
                  <a:extLst>
                    <a:ext uri="{FF2B5EF4-FFF2-40B4-BE49-F238E27FC236}">
                      <a16:creationId xmlns:a16="http://schemas.microsoft.com/office/drawing/2014/main" id="{BDA3EA7F-B695-42EA-9F79-261C7806BDE9}"/>
                    </a:ext>
                  </a:extLst>
                </p:cNvPr>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8" name="Google Shape;3476;p93">
                  <a:extLst>
                    <a:ext uri="{FF2B5EF4-FFF2-40B4-BE49-F238E27FC236}">
                      <a16:creationId xmlns:a16="http://schemas.microsoft.com/office/drawing/2014/main" id="{D056AE5B-327D-49E0-A2C1-1798CE751415}"/>
                    </a:ext>
                  </a:extLst>
                </p:cNvPr>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9" name="Google Shape;3477;p93">
                  <a:extLst>
                    <a:ext uri="{FF2B5EF4-FFF2-40B4-BE49-F238E27FC236}">
                      <a16:creationId xmlns:a16="http://schemas.microsoft.com/office/drawing/2014/main" id="{E3B98B0F-6731-4D4C-A57A-1EC1614031E6}"/>
                    </a:ext>
                  </a:extLst>
                </p:cNvPr>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0" name="Google Shape;3478;p93">
                  <a:extLst>
                    <a:ext uri="{FF2B5EF4-FFF2-40B4-BE49-F238E27FC236}">
                      <a16:creationId xmlns:a16="http://schemas.microsoft.com/office/drawing/2014/main" id="{060D27EF-EC51-4688-B3CA-85E79E9D8A3A}"/>
                    </a:ext>
                  </a:extLst>
                </p:cNvPr>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1" name="Google Shape;3479;p93">
                  <a:extLst>
                    <a:ext uri="{FF2B5EF4-FFF2-40B4-BE49-F238E27FC236}">
                      <a16:creationId xmlns:a16="http://schemas.microsoft.com/office/drawing/2014/main" id="{B926B45C-4E5B-4D7F-AE6A-34BA3B8090DE}"/>
                    </a:ext>
                  </a:extLst>
                </p:cNvPr>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2" name="Google Shape;3480;p93">
                  <a:extLst>
                    <a:ext uri="{FF2B5EF4-FFF2-40B4-BE49-F238E27FC236}">
                      <a16:creationId xmlns:a16="http://schemas.microsoft.com/office/drawing/2014/main" id="{E2E8B6CF-4196-4D95-9F6F-6624A2E0DC3E}"/>
                    </a:ext>
                  </a:extLst>
                </p:cNvPr>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3" name="Google Shape;3481;p93">
                  <a:extLst>
                    <a:ext uri="{FF2B5EF4-FFF2-40B4-BE49-F238E27FC236}">
                      <a16:creationId xmlns:a16="http://schemas.microsoft.com/office/drawing/2014/main" id="{FCDBFDCD-A8F2-4B43-8A1A-2AD2C96FE50F}"/>
                    </a:ext>
                  </a:extLst>
                </p:cNvPr>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4" name="Google Shape;3482;p93">
                  <a:extLst>
                    <a:ext uri="{FF2B5EF4-FFF2-40B4-BE49-F238E27FC236}">
                      <a16:creationId xmlns:a16="http://schemas.microsoft.com/office/drawing/2014/main" id="{C775AA86-A338-4A2C-9C81-134C18CCDF36}"/>
                    </a:ext>
                  </a:extLst>
                </p:cNvPr>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5" name="Google Shape;3483;p93">
                  <a:extLst>
                    <a:ext uri="{FF2B5EF4-FFF2-40B4-BE49-F238E27FC236}">
                      <a16:creationId xmlns:a16="http://schemas.microsoft.com/office/drawing/2014/main" id="{1C852D70-DBC6-4600-8CD0-BD9866B608A7}"/>
                    </a:ext>
                  </a:extLst>
                </p:cNvPr>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6" name="Google Shape;3484;p93">
                  <a:extLst>
                    <a:ext uri="{FF2B5EF4-FFF2-40B4-BE49-F238E27FC236}">
                      <a16:creationId xmlns:a16="http://schemas.microsoft.com/office/drawing/2014/main" id="{D6BCEEAA-B52C-4E56-AF10-A80338FEEBF7}"/>
                    </a:ext>
                  </a:extLst>
                </p:cNvPr>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7" name="Google Shape;3485;p93">
                  <a:extLst>
                    <a:ext uri="{FF2B5EF4-FFF2-40B4-BE49-F238E27FC236}">
                      <a16:creationId xmlns:a16="http://schemas.microsoft.com/office/drawing/2014/main" id="{5AEA2A56-A0E6-4508-9CFE-DD99C3C3920A}"/>
                    </a:ext>
                  </a:extLst>
                </p:cNvPr>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8" name="Google Shape;3486;p93">
                  <a:extLst>
                    <a:ext uri="{FF2B5EF4-FFF2-40B4-BE49-F238E27FC236}">
                      <a16:creationId xmlns:a16="http://schemas.microsoft.com/office/drawing/2014/main" id="{4F60AE44-4E47-4891-B10A-D86BAF666675}"/>
                    </a:ext>
                  </a:extLst>
                </p:cNvPr>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9" name="Google Shape;3487;p93">
                  <a:extLst>
                    <a:ext uri="{FF2B5EF4-FFF2-40B4-BE49-F238E27FC236}">
                      <a16:creationId xmlns:a16="http://schemas.microsoft.com/office/drawing/2014/main" id="{C0AA5898-83E1-432E-BB0A-65B6693012A1}"/>
                    </a:ext>
                  </a:extLst>
                </p:cNvPr>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5" name="Google Shape;3488;p93">
                  <a:extLst>
                    <a:ext uri="{FF2B5EF4-FFF2-40B4-BE49-F238E27FC236}">
                      <a16:creationId xmlns:a16="http://schemas.microsoft.com/office/drawing/2014/main" id="{E9F66D6C-28A9-4191-A6C9-C39E947F3B36}"/>
                    </a:ext>
                  </a:extLst>
                </p:cNvPr>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6" name="Google Shape;3489;p93">
                  <a:extLst>
                    <a:ext uri="{FF2B5EF4-FFF2-40B4-BE49-F238E27FC236}">
                      <a16:creationId xmlns:a16="http://schemas.microsoft.com/office/drawing/2014/main" id="{9A392CA1-140C-4C58-A735-E6906EF5AC81}"/>
                    </a:ext>
                  </a:extLst>
                </p:cNvPr>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7" name="Google Shape;3490;p93">
                  <a:extLst>
                    <a:ext uri="{FF2B5EF4-FFF2-40B4-BE49-F238E27FC236}">
                      <a16:creationId xmlns:a16="http://schemas.microsoft.com/office/drawing/2014/main" id="{716AFF28-DB0F-4399-8CD8-70EC2C101903}"/>
                    </a:ext>
                  </a:extLst>
                </p:cNvPr>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8" name="Google Shape;3491;p93">
                  <a:extLst>
                    <a:ext uri="{FF2B5EF4-FFF2-40B4-BE49-F238E27FC236}">
                      <a16:creationId xmlns:a16="http://schemas.microsoft.com/office/drawing/2014/main" id="{080D6784-CF89-4F2D-B984-1AFBE0A61A65}"/>
                    </a:ext>
                  </a:extLst>
                </p:cNvPr>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9" name="Google Shape;3492;p93">
                  <a:extLst>
                    <a:ext uri="{FF2B5EF4-FFF2-40B4-BE49-F238E27FC236}">
                      <a16:creationId xmlns:a16="http://schemas.microsoft.com/office/drawing/2014/main" id="{7EE134F3-E2B4-4386-9B34-30FB67EC2B8A}"/>
                    </a:ext>
                  </a:extLst>
                </p:cNvPr>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0" name="Google Shape;3493;p93">
                  <a:extLst>
                    <a:ext uri="{FF2B5EF4-FFF2-40B4-BE49-F238E27FC236}">
                      <a16:creationId xmlns:a16="http://schemas.microsoft.com/office/drawing/2014/main" id="{47CE5C42-2140-41FD-9688-E09AC798C999}"/>
                    </a:ext>
                  </a:extLst>
                </p:cNvPr>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1" name="Google Shape;3494;p93">
                  <a:extLst>
                    <a:ext uri="{FF2B5EF4-FFF2-40B4-BE49-F238E27FC236}">
                      <a16:creationId xmlns:a16="http://schemas.microsoft.com/office/drawing/2014/main" id="{3AAC124D-F923-4640-B1CB-4730C1F745A5}"/>
                    </a:ext>
                  </a:extLst>
                </p:cNvPr>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2" name="Google Shape;3495;p93">
                  <a:extLst>
                    <a:ext uri="{FF2B5EF4-FFF2-40B4-BE49-F238E27FC236}">
                      <a16:creationId xmlns:a16="http://schemas.microsoft.com/office/drawing/2014/main" id="{B2A1936C-01D0-4D11-B4F4-94E930DCEF0F}"/>
                    </a:ext>
                  </a:extLst>
                </p:cNvPr>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3" name="Google Shape;3496;p93">
                  <a:extLst>
                    <a:ext uri="{FF2B5EF4-FFF2-40B4-BE49-F238E27FC236}">
                      <a16:creationId xmlns:a16="http://schemas.microsoft.com/office/drawing/2014/main" id="{6C44FBE5-A058-4418-BBE4-2BC07E616299}"/>
                    </a:ext>
                  </a:extLst>
                </p:cNvPr>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4" name="Google Shape;3497;p93">
                  <a:extLst>
                    <a:ext uri="{FF2B5EF4-FFF2-40B4-BE49-F238E27FC236}">
                      <a16:creationId xmlns:a16="http://schemas.microsoft.com/office/drawing/2014/main" id="{7C02BDC3-D4D1-4E63-8597-A2812BE67589}"/>
                    </a:ext>
                  </a:extLst>
                </p:cNvPr>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5" name="Google Shape;3498;p93">
                  <a:extLst>
                    <a:ext uri="{FF2B5EF4-FFF2-40B4-BE49-F238E27FC236}">
                      <a16:creationId xmlns:a16="http://schemas.microsoft.com/office/drawing/2014/main" id="{EC141994-6B93-4352-A843-92C002FF16C7}"/>
                    </a:ext>
                  </a:extLst>
                </p:cNvPr>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6" name="Google Shape;3499;p93">
                  <a:extLst>
                    <a:ext uri="{FF2B5EF4-FFF2-40B4-BE49-F238E27FC236}">
                      <a16:creationId xmlns:a16="http://schemas.microsoft.com/office/drawing/2014/main" id="{8E3F9397-0CC4-47E4-8B01-63C8FCA8DC4D}"/>
                    </a:ext>
                  </a:extLst>
                </p:cNvPr>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7" name="Google Shape;3500;p93">
                  <a:extLst>
                    <a:ext uri="{FF2B5EF4-FFF2-40B4-BE49-F238E27FC236}">
                      <a16:creationId xmlns:a16="http://schemas.microsoft.com/office/drawing/2014/main" id="{C20F6A5E-5BF3-490E-BC6F-A597B5445114}"/>
                    </a:ext>
                  </a:extLst>
                </p:cNvPr>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 name="Google Shape;3501;p93">
                  <a:extLst>
                    <a:ext uri="{FF2B5EF4-FFF2-40B4-BE49-F238E27FC236}">
                      <a16:creationId xmlns:a16="http://schemas.microsoft.com/office/drawing/2014/main" id="{E6CC8F23-0019-48C7-B6A9-79AF7504B921}"/>
                    </a:ext>
                  </a:extLst>
                </p:cNvPr>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 name="Google Shape;3502;p93">
                  <a:extLst>
                    <a:ext uri="{FF2B5EF4-FFF2-40B4-BE49-F238E27FC236}">
                      <a16:creationId xmlns:a16="http://schemas.microsoft.com/office/drawing/2014/main" id="{068100F0-B33B-46A0-B54B-CC2F0D969F8B}"/>
                    </a:ext>
                  </a:extLst>
                </p:cNvPr>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 name="Google Shape;3503;p93">
                  <a:extLst>
                    <a:ext uri="{FF2B5EF4-FFF2-40B4-BE49-F238E27FC236}">
                      <a16:creationId xmlns:a16="http://schemas.microsoft.com/office/drawing/2014/main" id="{6BC317E0-0BC1-45AD-BE3F-8ADD4FAF29CA}"/>
                    </a:ext>
                  </a:extLst>
                </p:cNvPr>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 name="Google Shape;3504;p93">
                  <a:extLst>
                    <a:ext uri="{FF2B5EF4-FFF2-40B4-BE49-F238E27FC236}">
                      <a16:creationId xmlns:a16="http://schemas.microsoft.com/office/drawing/2014/main" id="{25BABAD1-A582-47F9-89F2-C549B97585E2}"/>
                    </a:ext>
                  </a:extLst>
                </p:cNvPr>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 name="Google Shape;3505;p93">
                  <a:extLst>
                    <a:ext uri="{FF2B5EF4-FFF2-40B4-BE49-F238E27FC236}">
                      <a16:creationId xmlns:a16="http://schemas.microsoft.com/office/drawing/2014/main" id="{BA3C2FF5-8599-4B6B-8417-5777DA9EDD78}"/>
                    </a:ext>
                  </a:extLst>
                </p:cNvPr>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3" name="Google Shape;3506;p93">
                  <a:extLst>
                    <a:ext uri="{FF2B5EF4-FFF2-40B4-BE49-F238E27FC236}">
                      <a16:creationId xmlns:a16="http://schemas.microsoft.com/office/drawing/2014/main" id="{A5E26A1B-4E72-4B56-8F4A-59E572ADE521}"/>
                    </a:ext>
                  </a:extLst>
                </p:cNvPr>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4" name="Google Shape;3507;p93">
                  <a:extLst>
                    <a:ext uri="{FF2B5EF4-FFF2-40B4-BE49-F238E27FC236}">
                      <a16:creationId xmlns:a16="http://schemas.microsoft.com/office/drawing/2014/main" id="{58C7B9E6-6076-4307-B5CB-238D4750A341}"/>
                    </a:ext>
                  </a:extLst>
                </p:cNvPr>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5" name="Google Shape;3508;p93">
                  <a:extLst>
                    <a:ext uri="{FF2B5EF4-FFF2-40B4-BE49-F238E27FC236}">
                      <a16:creationId xmlns:a16="http://schemas.microsoft.com/office/drawing/2014/main" id="{FD05A20D-8331-4465-A7E4-7C32838E5F42}"/>
                    </a:ext>
                  </a:extLst>
                </p:cNvPr>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6" name="Google Shape;3509;p93">
                  <a:extLst>
                    <a:ext uri="{FF2B5EF4-FFF2-40B4-BE49-F238E27FC236}">
                      <a16:creationId xmlns:a16="http://schemas.microsoft.com/office/drawing/2014/main" id="{10842AEF-79D9-45DD-BDE3-61920585E258}"/>
                    </a:ext>
                  </a:extLst>
                </p:cNvPr>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7" name="Google Shape;3510;p93">
                  <a:extLst>
                    <a:ext uri="{FF2B5EF4-FFF2-40B4-BE49-F238E27FC236}">
                      <a16:creationId xmlns:a16="http://schemas.microsoft.com/office/drawing/2014/main" id="{46657A11-CF8D-4357-8E21-83F9733F5767}"/>
                    </a:ext>
                  </a:extLst>
                </p:cNvPr>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8" name="Google Shape;3511;p93">
                  <a:extLst>
                    <a:ext uri="{FF2B5EF4-FFF2-40B4-BE49-F238E27FC236}">
                      <a16:creationId xmlns:a16="http://schemas.microsoft.com/office/drawing/2014/main" id="{3B3B2BC9-546E-4318-AD22-79A35A9E4380}"/>
                    </a:ext>
                  </a:extLst>
                </p:cNvPr>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9" name="Google Shape;3512;p93">
                  <a:extLst>
                    <a:ext uri="{FF2B5EF4-FFF2-40B4-BE49-F238E27FC236}">
                      <a16:creationId xmlns:a16="http://schemas.microsoft.com/office/drawing/2014/main" id="{978412B7-2A71-4C7D-825C-0CF4503FB86B}"/>
                    </a:ext>
                  </a:extLst>
                </p:cNvPr>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0" name="Google Shape;3513;p93">
                  <a:extLst>
                    <a:ext uri="{FF2B5EF4-FFF2-40B4-BE49-F238E27FC236}">
                      <a16:creationId xmlns:a16="http://schemas.microsoft.com/office/drawing/2014/main" id="{DB80FEE1-CED2-43D1-AF27-3CD8B2638FD5}"/>
                    </a:ext>
                  </a:extLst>
                </p:cNvPr>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1" name="Google Shape;3514;p93">
                  <a:extLst>
                    <a:ext uri="{FF2B5EF4-FFF2-40B4-BE49-F238E27FC236}">
                      <a16:creationId xmlns:a16="http://schemas.microsoft.com/office/drawing/2014/main" id="{6C5E093E-242D-4CA1-8B9E-8086C36AC65A}"/>
                    </a:ext>
                  </a:extLst>
                </p:cNvPr>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2" name="Google Shape;3515;p93">
                  <a:extLst>
                    <a:ext uri="{FF2B5EF4-FFF2-40B4-BE49-F238E27FC236}">
                      <a16:creationId xmlns:a16="http://schemas.microsoft.com/office/drawing/2014/main" id="{F815F7BA-C403-49FE-95A9-6FE2F349F82B}"/>
                    </a:ext>
                  </a:extLst>
                </p:cNvPr>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3" name="Google Shape;3516;p93">
                  <a:extLst>
                    <a:ext uri="{FF2B5EF4-FFF2-40B4-BE49-F238E27FC236}">
                      <a16:creationId xmlns:a16="http://schemas.microsoft.com/office/drawing/2014/main" id="{D1A60C8F-FC32-4D54-A6B2-D7B2F9921138}"/>
                    </a:ext>
                  </a:extLst>
                </p:cNvPr>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4" name="Google Shape;3517;p93">
                  <a:extLst>
                    <a:ext uri="{FF2B5EF4-FFF2-40B4-BE49-F238E27FC236}">
                      <a16:creationId xmlns:a16="http://schemas.microsoft.com/office/drawing/2014/main" id="{FC13903E-88B6-4E0D-926A-47AD55C8BF44}"/>
                    </a:ext>
                  </a:extLst>
                </p:cNvPr>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5" name="Google Shape;3518;p93">
                  <a:extLst>
                    <a:ext uri="{FF2B5EF4-FFF2-40B4-BE49-F238E27FC236}">
                      <a16:creationId xmlns:a16="http://schemas.microsoft.com/office/drawing/2014/main" id="{2D9D549E-346B-4B85-957F-522A83F75B3C}"/>
                    </a:ext>
                  </a:extLst>
                </p:cNvPr>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6" name="Google Shape;3519;p93">
                  <a:extLst>
                    <a:ext uri="{FF2B5EF4-FFF2-40B4-BE49-F238E27FC236}">
                      <a16:creationId xmlns:a16="http://schemas.microsoft.com/office/drawing/2014/main" id="{1FD652D8-C0A7-44C2-AA7F-4F655634D8E1}"/>
                    </a:ext>
                  </a:extLst>
                </p:cNvPr>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7" name="Google Shape;3520;p93">
                  <a:extLst>
                    <a:ext uri="{FF2B5EF4-FFF2-40B4-BE49-F238E27FC236}">
                      <a16:creationId xmlns:a16="http://schemas.microsoft.com/office/drawing/2014/main" id="{E2EA91AF-5589-475F-975B-2C2D6B9B7E3C}"/>
                    </a:ext>
                  </a:extLst>
                </p:cNvPr>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8" name="Google Shape;3521;p93">
                  <a:extLst>
                    <a:ext uri="{FF2B5EF4-FFF2-40B4-BE49-F238E27FC236}">
                      <a16:creationId xmlns:a16="http://schemas.microsoft.com/office/drawing/2014/main" id="{33583C0B-4036-4FF6-8682-0C88E8F7758F}"/>
                    </a:ext>
                  </a:extLst>
                </p:cNvPr>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9" name="Google Shape;3522;p93">
                  <a:extLst>
                    <a:ext uri="{FF2B5EF4-FFF2-40B4-BE49-F238E27FC236}">
                      <a16:creationId xmlns:a16="http://schemas.microsoft.com/office/drawing/2014/main" id="{80D80D01-1775-44A9-8F2F-2B5C49247B03}"/>
                    </a:ext>
                  </a:extLst>
                </p:cNvPr>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0" name="Google Shape;3523;p93">
                  <a:extLst>
                    <a:ext uri="{FF2B5EF4-FFF2-40B4-BE49-F238E27FC236}">
                      <a16:creationId xmlns:a16="http://schemas.microsoft.com/office/drawing/2014/main" id="{57ADCAFF-CBDA-4751-A1F2-2E5E4003FA75}"/>
                    </a:ext>
                  </a:extLst>
                </p:cNvPr>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1" name="Google Shape;3524;p93">
                  <a:extLst>
                    <a:ext uri="{FF2B5EF4-FFF2-40B4-BE49-F238E27FC236}">
                      <a16:creationId xmlns:a16="http://schemas.microsoft.com/office/drawing/2014/main" id="{D66569F8-99C0-4473-8917-40065BABD3D1}"/>
                    </a:ext>
                  </a:extLst>
                </p:cNvPr>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2" name="Google Shape;3525;p93">
                  <a:extLst>
                    <a:ext uri="{FF2B5EF4-FFF2-40B4-BE49-F238E27FC236}">
                      <a16:creationId xmlns:a16="http://schemas.microsoft.com/office/drawing/2014/main" id="{D77F8127-4426-4614-93E8-0BB7D1019996}"/>
                    </a:ext>
                  </a:extLst>
                </p:cNvPr>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3" name="Google Shape;3526;p93">
                  <a:extLst>
                    <a:ext uri="{FF2B5EF4-FFF2-40B4-BE49-F238E27FC236}">
                      <a16:creationId xmlns:a16="http://schemas.microsoft.com/office/drawing/2014/main" id="{7A021298-9977-41A0-B259-1A222B620B35}"/>
                    </a:ext>
                  </a:extLst>
                </p:cNvPr>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4" name="Google Shape;3527;p93">
                  <a:extLst>
                    <a:ext uri="{FF2B5EF4-FFF2-40B4-BE49-F238E27FC236}">
                      <a16:creationId xmlns:a16="http://schemas.microsoft.com/office/drawing/2014/main" id="{51BFB8CC-7A63-4D46-9E16-1112FFB4E3F3}"/>
                    </a:ext>
                  </a:extLst>
                </p:cNvPr>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5" name="Google Shape;3528;p93">
                  <a:extLst>
                    <a:ext uri="{FF2B5EF4-FFF2-40B4-BE49-F238E27FC236}">
                      <a16:creationId xmlns:a16="http://schemas.microsoft.com/office/drawing/2014/main" id="{2AAE793E-7C56-4CE5-9C56-817A2FDCBCE3}"/>
                    </a:ext>
                  </a:extLst>
                </p:cNvPr>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6" name="Google Shape;3529;p93">
                  <a:extLst>
                    <a:ext uri="{FF2B5EF4-FFF2-40B4-BE49-F238E27FC236}">
                      <a16:creationId xmlns:a16="http://schemas.microsoft.com/office/drawing/2014/main" id="{169764E2-F107-4709-800B-B7FE2010E682}"/>
                    </a:ext>
                  </a:extLst>
                </p:cNvPr>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7" name="Google Shape;3530;p93">
                  <a:extLst>
                    <a:ext uri="{FF2B5EF4-FFF2-40B4-BE49-F238E27FC236}">
                      <a16:creationId xmlns:a16="http://schemas.microsoft.com/office/drawing/2014/main" id="{746D5A6D-10BF-471F-B21A-27261A7CEBA8}"/>
                    </a:ext>
                  </a:extLst>
                </p:cNvPr>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8" name="Google Shape;3531;p93">
                  <a:extLst>
                    <a:ext uri="{FF2B5EF4-FFF2-40B4-BE49-F238E27FC236}">
                      <a16:creationId xmlns:a16="http://schemas.microsoft.com/office/drawing/2014/main" id="{E7004145-6495-4AD2-9A70-7778917E4188}"/>
                    </a:ext>
                  </a:extLst>
                </p:cNvPr>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9" name="Google Shape;3532;p93">
                  <a:extLst>
                    <a:ext uri="{FF2B5EF4-FFF2-40B4-BE49-F238E27FC236}">
                      <a16:creationId xmlns:a16="http://schemas.microsoft.com/office/drawing/2014/main" id="{CBAD39AA-DA00-441A-A232-DBDC7F885713}"/>
                    </a:ext>
                  </a:extLst>
                </p:cNvPr>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0" name="Google Shape;3533;p93">
                  <a:extLst>
                    <a:ext uri="{FF2B5EF4-FFF2-40B4-BE49-F238E27FC236}">
                      <a16:creationId xmlns:a16="http://schemas.microsoft.com/office/drawing/2014/main" id="{FB1C2EF4-AD61-49E9-A94C-CBF8DFA09BA0}"/>
                    </a:ext>
                  </a:extLst>
                </p:cNvPr>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1" name="Google Shape;3534;p93">
                  <a:extLst>
                    <a:ext uri="{FF2B5EF4-FFF2-40B4-BE49-F238E27FC236}">
                      <a16:creationId xmlns:a16="http://schemas.microsoft.com/office/drawing/2014/main" id="{5BFB2D5D-52D6-45A5-BD18-31D933007803}"/>
                    </a:ext>
                  </a:extLst>
                </p:cNvPr>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2" name="Google Shape;3535;p93">
                  <a:extLst>
                    <a:ext uri="{FF2B5EF4-FFF2-40B4-BE49-F238E27FC236}">
                      <a16:creationId xmlns:a16="http://schemas.microsoft.com/office/drawing/2014/main" id="{AE0B5088-0537-4A21-A5CA-5399B5D582CA}"/>
                    </a:ext>
                  </a:extLst>
                </p:cNvPr>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3" name="Google Shape;3536;p93">
                  <a:extLst>
                    <a:ext uri="{FF2B5EF4-FFF2-40B4-BE49-F238E27FC236}">
                      <a16:creationId xmlns:a16="http://schemas.microsoft.com/office/drawing/2014/main" id="{55D5B4C8-103E-4723-94B7-D8415526AFD7}"/>
                    </a:ext>
                  </a:extLst>
                </p:cNvPr>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4" name="Google Shape;3537;p93">
                  <a:extLst>
                    <a:ext uri="{FF2B5EF4-FFF2-40B4-BE49-F238E27FC236}">
                      <a16:creationId xmlns:a16="http://schemas.microsoft.com/office/drawing/2014/main" id="{308F794C-D397-46CB-85CE-6C13A80E5DA9}"/>
                    </a:ext>
                  </a:extLst>
                </p:cNvPr>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5" name="Google Shape;3538;p93">
                  <a:extLst>
                    <a:ext uri="{FF2B5EF4-FFF2-40B4-BE49-F238E27FC236}">
                      <a16:creationId xmlns:a16="http://schemas.microsoft.com/office/drawing/2014/main" id="{E84CD11D-4CB6-44FD-AA6B-2C6B3286C7FC}"/>
                    </a:ext>
                  </a:extLst>
                </p:cNvPr>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6" name="Google Shape;3539;p93">
                  <a:extLst>
                    <a:ext uri="{FF2B5EF4-FFF2-40B4-BE49-F238E27FC236}">
                      <a16:creationId xmlns:a16="http://schemas.microsoft.com/office/drawing/2014/main" id="{B202A23D-A331-4B67-822F-21F6D710D20B}"/>
                    </a:ext>
                  </a:extLst>
                </p:cNvPr>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7" name="Google Shape;3540;p93">
                  <a:extLst>
                    <a:ext uri="{FF2B5EF4-FFF2-40B4-BE49-F238E27FC236}">
                      <a16:creationId xmlns:a16="http://schemas.microsoft.com/office/drawing/2014/main" id="{B61121D4-D6BE-4404-9CA8-59FF8DBE4AF8}"/>
                    </a:ext>
                  </a:extLst>
                </p:cNvPr>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 name="Google Shape;3541;p93">
                  <a:extLst>
                    <a:ext uri="{FF2B5EF4-FFF2-40B4-BE49-F238E27FC236}">
                      <a16:creationId xmlns:a16="http://schemas.microsoft.com/office/drawing/2014/main" id="{611E52A3-18BD-4610-A685-D5525BC85CE9}"/>
                    </a:ext>
                  </a:extLst>
                </p:cNvPr>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 name="Google Shape;3542;p93">
                  <a:extLst>
                    <a:ext uri="{FF2B5EF4-FFF2-40B4-BE49-F238E27FC236}">
                      <a16:creationId xmlns:a16="http://schemas.microsoft.com/office/drawing/2014/main" id="{A03D8CAB-03B9-4310-9936-488124E367A2}"/>
                    </a:ext>
                  </a:extLst>
                </p:cNvPr>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 name="Google Shape;3543;p93">
                  <a:extLst>
                    <a:ext uri="{FF2B5EF4-FFF2-40B4-BE49-F238E27FC236}">
                      <a16:creationId xmlns:a16="http://schemas.microsoft.com/office/drawing/2014/main" id="{53E46DD4-5F5A-42CF-9A16-F55E79847D61}"/>
                    </a:ext>
                  </a:extLst>
                </p:cNvPr>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 name="Google Shape;3544;p93">
                  <a:extLst>
                    <a:ext uri="{FF2B5EF4-FFF2-40B4-BE49-F238E27FC236}">
                      <a16:creationId xmlns:a16="http://schemas.microsoft.com/office/drawing/2014/main" id="{814972A0-790F-4992-8E03-307D818890B4}"/>
                    </a:ext>
                  </a:extLst>
                </p:cNvPr>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 name="Google Shape;3545;p93">
                  <a:extLst>
                    <a:ext uri="{FF2B5EF4-FFF2-40B4-BE49-F238E27FC236}">
                      <a16:creationId xmlns:a16="http://schemas.microsoft.com/office/drawing/2014/main" id="{62026E43-D0EA-498D-ADD1-9E7A854F81C6}"/>
                    </a:ext>
                  </a:extLst>
                </p:cNvPr>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 name="Google Shape;3546;p93">
                  <a:extLst>
                    <a:ext uri="{FF2B5EF4-FFF2-40B4-BE49-F238E27FC236}">
                      <a16:creationId xmlns:a16="http://schemas.microsoft.com/office/drawing/2014/main" id="{73BAF655-B8FB-4939-8E4B-3CB429D7379A}"/>
                    </a:ext>
                  </a:extLst>
                </p:cNvPr>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 name="Google Shape;3547;p93">
                  <a:extLst>
                    <a:ext uri="{FF2B5EF4-FFF2-40B4-BE49-F238E27FC236}">
                      <a16:creationId xmlns:a16="http://schemas.microsoft.com/office/drawing/2014/main" id="{6A213069-36FC-4F61-A789-99871B96B715}"/>
                    </a:ext>
                  </a:extLst>
                </p:cNvPr>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 name="Google Shape;3548;p93">
                  <a:extLst>
                    <a:ext uri="{FF2B5EF4-FFF2-40B4-BE49-F238E27FC236}">
                      <a16:creationId xmlns:a16="http://schemas.microsoft.com/office/drawing/2014/main" id="{2AB914B0-7E91-4E0F-A2CD-33041C70ECFE}"/>
                    </a:ext>
                  </a:extLst>
                </p:cNvPr>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6" name="Google Shape;3549;p93">
                  <a:extLst>
                    <a:ext uri="{FF2B5EF4-FFF2-40B4-BE49-F238E27FC236}">
                      <a16:creationId xmlns:a16="http://schemas.microsoft.com/office/drawing/2014/main" id="{F6EBEA02-2210-4F45-AFAC-C0B7895C42F3}"/>
                    </a:ext>
                  </a:extLst>
                </p:cNvPr>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7" name="Google Shape;3550;p93">
                  <a:extLst>
                    <a:ext uri="{FF2B5EF4-FFF2-40B4-BE49-F238E27FC236}">
                      <a16:creationId xmlns:a16="http://schemas.microsoft.com/office/drawing/2014/main" id="{5306EE14-AA39-4C3B-A210-73A8252F7368}"/>
                    </a:ext>
                  </a:extLst>
                </p:cNvPr>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8" name="Google Shape;3551;p93">
                  <a:extLst>
                    <a:ext uri="{FF2B5EF4-FFF2-40B4-BE49-F238E27FC236}">
                      <a16:creationId xmlns:a16="http://schemas.microsoft.com/office/drawing/2014/main" id="{A65AFBC5-CE16-4271-A966-6258073282C7}"/>
                    </a:ext>
                  </a:extLst>
                </p:cNvPr>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9" name="Google Shape;3552;p93">
                  <a:extLst>
                    <a:ext uri="{FF2B5EF4-FFF2-40B4-BE49-F238E27FC236}">
                      <a16:creationId xmlns:a16="http://schemas.microsoft.com/office/drawing/2014/main" id="{33F2E288-E202-4F6C-A029-6020519B8C41}"/>
                    </a:ext>
                  </a:extLst>
                </p:cNvPr>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0" name="Google Shape;3553;p93">
                  <a:extLst>
                    <a:ext uri="{FF2B5EF4-FFF2-40B4-BE49-F238E27FC236}">
                      <a16:creationId xmlns:a16="http://schemas.microsoft.com/office/drawing/2014/main" id="{C88AD032-1587-4BF0-9A87-C463A3C346EE}"/>
                    </a:ext>
                  </a:extLst>
                </p:cNvPr>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1" name="Google Shape;3554;p93">
                  <a:extLst>
                    <a:ext uri="{FF2B5EF4-FFF2-40B4-BE49-F238E27FC236}">
                      <a16:creationId xmlns:a16="http://schemas.microsoft.com/office/drawing/2014/main" id="{F849115F-F01A-4878-AAD1-F30AEC53FCDF}"/>
                    </a:ext>
                  </a:extLst>
                </p:cNvPr>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2" name="Google Shape;3555;p93">
                  <a:extLst>
                    <a:ext uri="{FF2B5EF4-FFF2-40B4-BE49-F238E27FC236}">
                      <a16:creationId xmlns:a16="http://schemas.microsoft.com/office/drawing/2014/main" id="{3FFBC2EE-9159-49DC-8D13-1B0CABDEF9E3}"/>
                    </a:ext>
                  </a:extLst>
                </p:cNvPr>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3" name="Google Shape;3556;p93">
                  <a:extLst>
                    <a:ext uri="{FF2B5EF4-FFF2-40B4-BE49-F238E27FC236}">
                      <a16:creationId xmlns:a16="http://schemas.microsoft.com/office/drawing/2014/main" id="{13A6ABE2-0180-4CE9-8368-A3BCBA0A7DB9}"/>
                    </a:ext>
                  </a:extLst>
                </p:cNvPr>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4" name="Google Shape;3557;p93">
                  <a:extLst>
                    <a:ext uri="{FF2B5EF4-FFF2-40B4-BE49-F238E27FC236}">
                      <a16:creationId xmlns:a16="http://schemas.microsoft.com/office/drawing/2014/main" id="{6B379C81-7F1A-4A4D-B3DC-D099F7D9C4FE}"/>
                    </a:ext>
                  </a:extLst>
                </p:cNvPr>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5" name="Google Shape;3558;p93">
                  <a:extLst>
                    <a:ext uri="{FF2B5EF4-FFF2-40B4-BE49-F238E27FC236}">
                      <a16:creationId xmlns:a16="http://schemas.microsoft.com/office/drawing/2014/main" id="{28B81679-679E-442C-A2D2-D7831073EB19}"/>
                    </a:ext>
                  </a:extLst>
                </p:cNvPr>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6" name="Google Shape;3559;p93">
                  <a:extLst>
                    <a:ext uri="{FF2B5EF4-FFF2-40B4-BE49-F238E27FC236}">
                      <a16:creationId xmlns:a16="http://schemas.microsoft.com/office/drawing/2014/main" id="{0096327C-F557-44B6-824C-08989EC2D9FF}"/>
                    </a:ext>
                  </a:extLst>
                </p:cNvPr>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36" name="Google Shape;3560;p93">
                <a:extLst>
                  <a:ext uri="{FF2B5EF4-FFF2-40B4-BE49-F238E27FC236}">
                    <a16:creationId xmlns:a16="http://schemas.microsoft.com/office/drawing/2014/main" id="{A730B49F-56B2-4550-ACB4-60ABBFFFDB3F}"/>
                  </a:ext>
                </a:extLst>
              </p:cNvPr>
              <p:cNvGrpSpPr/>
              <p:nvPr/>
            </p:nvGrpSpPr>
            <p:grpSpPr>
              <a:xfrm>
                <a:off x="729721" y="2787712"/>
                <a:ext cx="4162797" cy="1998575"/>
                <a:chOff x="2474221" y="2781748"/>
                <a:chExt cx="4196368" cy="2014693"/>
              </a:xfrm>
            </p:grpSpPr>
            <p:grpSp>
              <p:nvGrpSpPr>
                <p:cNvPr id="137" name="Google Shape;3561;p93">
                  <a:extLst>
                    <a:ext uri="{FF2B5EF4-FFF2-40B4-BE49-F238E27FC236}">
                      <a16:creationId xmlns:a16="http://schemas.microsoft.com/office/drawing/2014/main" id="{9A6CDCCC-ED23-4689-8BF2-9C595C1485DC}"/>
                    </a:ext>
                  </a:extLst>
                </p:cNvPr>
                <p:cNvGrpSpPr/>
                <p:nvPr/>
              </p:nvGrpSpPr>
              <p:grpSpPr>
                <a:xfrm>
                  <a:off x="2474221" y="2781748"/>
                  <a:ext cx="4196368" cy="2014693"/>
                  <a:chOff x="1313950" y="2027925"/>
                  <a:chExt cx="6516100" cy="3128405"/>
                </a:xfrm>
              </p:grpSpPr>
              <p:sp>
                <p:nvSpPr>
                  <p:cNvPr id="139" name="Google Shape;3562;p93">
                    <a:extLst>
                      <a:ext uri="{FF2B5EF4-FFF2-40B4-BE49-F238E27FC236}">
                        <a16:creationId xmlns:a16="http://schemas.microsoft.com/office/drawing/2014/main" id="{2BB74377-2199-44BB-ABDC-C67FE3AC36FB}"/>
                      </a:ext>
                    </a:extLst>
                  </p:cNvPr>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0" name="Google Shape;3563;p93">
                    <a:extLst>
                      <a:ext uri="{FF2B5EF4-FFF2-40B4-BE49-F238E27FC236}">
                        <a16:creationId xmlns:a16="http://schemas.microsoft.com/office/drawing/2014/main" id="{DEA1F7EF-C94E-4C92-8DF9-FCD9FE9379C7}"/>
                      </a:ext>
                    </a:extLst>
                  </p:cNvPr>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1" name="Google Shape;3564;p93">
                    <a:extLst>
                      <a:ext uri="{FF2B5EF4-FFF2-40B4-BE49-F238E27FC236}">
                        <a16:creationId xmlns:a16="http://schemas.microsoft.com/office/drawing/2014/main" id="{16C2636D-7304-449A-9BF9-8C6C1CFBCECC}"/>
                      </a:ext>
                    </a:extLst>
                  </p:cNvPr>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2" name="Google Shape;3565;p93">
                    <a:extLst>
                      <a:ext uri="{FF2B5EF4-FFF2-40B4-BE49-F238E27FC236}">
                        <a16:creationId xmlns:a16="http://schemas.microsoft.com/office/drawing/2014/main" id="{21239E92-49EA-4E85-8CE4-AAFD58DACFF7}"/>
                      </a:ext>
                    </a:extLst>
                  </p:cNvPr>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3" name="Google Shape;3566;p93">
                    <a:extLst>
                      <a:ext uri="{FF2B5EF4-FFF2-40B4-BE49-F238E27FC236}">
                        <a16:creationId xmlns:a16="http://schemas.microsoft.com/office/drawing/2014/main" id="{903B6A77-ED2B-43B8-B4F2-39E931A58AED}"/>
                      </a:ext>
                    </a:extLst>
                  </p:cNvPr>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4" name="Google Shape;3567;p93">
                    <a:extLst>
                      <a:ext uri="{FF2B5EF4-FFF2-40B4-BE49-F238E27FC236}">
                        <a16:creationId xmlns:a16="http://schemas.microsoft.com/office/drawing/2014/main" id="{CE6ACB5B-738D-4428-9EAC-5A027E39F624}"/>
                      </a:ext>
                    </a:extLst>
                  </p:cNvPr>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5" name="Google Shape;3568;p93">
                    <a:extLst>
                      <a:ext uri="{FF2B5EF4-FFF2-40B4-BE49-F238E27FC236}">
                        <a16:creationId xmlns:a16="http://schemas.microsoft.com/office/drawing/2014/main" id="{66ACB85D-E407-428A-ADBC-4700E63CDAD0}"/>
                      </a:ext>
                    </a:extLst>
                  </p:cNvPr>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6" name="Google Shape;3569;p93">
                    <a:extLst>
                      <a:ext uri="{FF2B5EF4-FFF2-40B4-BE49-F238E27FC236}">
                        <a16:creationId xmlns:a16="http://schemas.microsoft.com/office/drawing/2014/main" id="{78FA4C43-6CC0-4F9D-B729-8890889E5FFB}"/>
                      </a:ext>
                    </a:extLst>
                  </p:cNvPr>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7" name="Google Shape;3570;p93">
                    <a:extLst>
                      <a:ext uri="{FF2B5EF4-FFF2-40B4-BE49-F238E27FC236}">
                        <a16:creationId xmlns:a16="http://schemas.microsoft.com/office/drawing/2014/main" id="{92818DF1-AC2A-4886-A49C-657F93C52AF5}"/>
                      </a:ext>
                    </a:extLst>
                  </p:cNvPr>
                  <p:cNvSpPr/>
                  <p:nvPr/>
                </p:nvSpPr>
                <p:spPr>
                  <a:xfrm rot="-61885">
                    <a:off x="3619099" y="3790410"/>
                    <a:ext cx="1823706" cy="1345724"/>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8" name="Google Shape;3571;p93">
                    <a:extLst>
                      <a:ext uri="{FF2B5EF4-FFF2-40B4-BE49-F238E27FC236}">
                        <a16:creationId xmlns:a16="http://schemas.microsoft.com/office/drawing/2014/main" id="{A4AE77A7-7447-499D-819B-61DD51649B52}"/>
                      </a:ext>
                    </a:extLst>
                  </p:cNvPr>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9" name="Google Shape;3572;p93">
                    <a:extLst>
                      <a:ext uri="{FF2B5EF4-FFF2-40B4-BE49-F238E27FC236}">
                        <a16:creationId xmlns:a16="http://schemas.microsoft.com/office/drawing/2014/main" id="{3DB79C29-1718-4682-9363-7130A9953380}"/>
                      </a:ext>
                    </a:extLst>
                  </p:cNvPr>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0" name="Google Shape;3573;p93">
                    <a:extLst>
                      <a:ext uri="{FF2B5EF4-FFF2-40B4-BE49-F238E27FC236}">
                        <a16:creationId xmlns:a16="http://schemas.microsoft.com/office/drawing/2014/main" id="{C420F3E1-0B10-48E9-B2A0-0F95C291807E}"/>
                      </a:ext>
                    </a:extLst>
                  </p:cNvPr>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1" name="Google Shape;3574;p93">
                    <a:extLst>
                      <a:ext uri="{FF2B5EF4-FFF2-40B4-BE49-F238E27FC236}">
                        <a16:creationId xmlns:a16="http://schemas.microsoft.com/office/drawing/2014/main" id="{54731284-D50B-491A-B6E6-FA6B7F40F6E3}"/>
                      </a:ext>
                    </a:extLst>
                  </p:cNvPr>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2" name="Google Shape;3575;p93">
                    <a:extLst>
                      <a:ext uri="{FF2B5EF4-FFF2-40B4-BE49-F238E27FC236}">
                        <a16:creationId xmlns:a16="http://schemas.microsoft.com/office/drawing/2014/main" id="{37F5821C-98DF-44B5-BD65-BCA624E56997}"/>
                      </a:ext>
                    </a:extLst>
                  </p:cNvPr>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3" name="Google Shape;3576;p93">
                    <a:extLst>
                      <a:ext uri="{FF2B5EF4-FFF2-40B4-BE49-F238E27FC236}">
                        <a16:creationId xmlns:a16="http://schemas.microsoft.com/office/drawing/2014/main" id="{4D98237D-835D-43DF-A6A7-015BF41546A7}"/>
                      </a:ext>
                    </a:extLst>
                  </p:cNvPr>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4" name="Google Shape;3577;p93">
                    <a:extLst>
                      <a:ext uri="{FF2B5EF4-FFF2-40B4-BE49-F238E27FC236}">
                        <a16:creationId xmlns:a16="http://schemas.microsoft.com/office/drawing/2014/main" id="{CC0A6DDC-C5BB-49E8-A02D-02B53D7F01A3}"/>
                      </a:ext>
                    </a:extLst>
                  </p:cNvPr>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5" name="Google Shape;3578;p93">
                    <a:extLst>
                      <a:ext uri="{FF2B5EF4-FFF2-40B4-BE49-F238E27FC236}">
                        <a16:creationId xmlns:a16="http://schemas.microsoft.com/office/drawing/2014/main" id="{032AB0CF-3F05-4A4E-B021-D739D61EC3A6}"/>
                      </a:ext>
                    </a:extLst>
                  </p:cNvPr>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6" name="Google Shape;3579;p93">
                    <a:extLst>
                      <a:ext uri="{FF2B5EF4-FFF2-40B4-BE49-F238E27FC236}">
                        <a16:creationId xmlns:a16="http://schemas.microsoft.com/office/drawing/2014/main" id="{BA8EDE7E-A0A9-4B42-B7D9-4C0F7E6302F3}"/>
                      </a:ext>
                    </a:extLst>
                  </p:cNvPr>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7" name="Google Shape;3580;p93">
                    <a:extLst>
                      <a:ext uri="{FF2B5EF4-FFF2-40B4-BE49-F238E27FC236}">
                        <a16:creationId xmlns:a16="http://schemas.microsoft.com/office/drawing/2014/main" id="{C7546BFB-638B-4466-982B-C1CCB96E9F5F}"/>
                      </a:ext>
                    </a:extLst>
                  </p:cNvPr>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8" name="Google Shape;3581;p93">
                    <a:extLst>
                      <a:ext uri="{FF2B5EF4-FFF2-40B4-BE49-F238E27FC236}">
                        <a16:creationId xmlns:a16="http://schemas.microsoft.com/office/drawing/2014/main" id="{A893C801-B1C6-4B27-B239-0CDAA609F09E}"/>
                      </a:ext>
                    </a:extLst>
                  </p:cNvPr>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9" name="Google Shape;3582;p93">
                    <a:extLst>
                      <a:ext uri="{FF2B5EF4-FFF2-40B4-BE49-F238E27FC236}">
                        <a16:creationId xmlns:a16="http://schemas.microsoft.com/office/drawing/2014/main" id="{EAE39D9D-84ED-4664-A349-A47F8F1F9E05}"/>
                      </a:ext>
                    </a:extLst>
                  </p:cNvPr>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0" name="Google Shape;3583;p93">
                    <a:extLst>
                      <a:ext uri="{FF2B5EF4-FFF2-40B4-BE49-F238E27FC236}">
                        <a16:creationId xmlns:a16="http://schemas.microsoft.com/office/drawing/2014/main" id="{1F11FB85-B1BA-4B93-BFFE-ECD37BD470D4}"/>
                      </a:ext>
                    </a:extLst>
                  </p:cNvPr>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1" name="Google Shape;3584;p93">
                    <a:extLst>
                      <a:ext uri="{FF2B5EF4-FFF2-40B4-BE49-F238E27FC236}">
                        <a16:creationId xmlns:a16="http://schemas.microsoft.com/office/drawing/2014/main" id="{A45348DB-B82E-4FF8-89DE-D0661B89C391}"/>
                      </a:ext>
                    </a:extLst>
                  </p:cNvPr>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2" name="Google Shape;3585;p93">
                    <a:extLst>
                      <a:ext uri="{FF2B5EF4-FFF2-40B4-BE49-F238E27FC236}">
                        <a16:creationId xmlns:a16="http://schemas.microsoft.com/office/drawing/2014/main" id="{C13D4E6F-6F4E-4D03-89DD-F834722641B6}"/>
                      </a:ext>
                    </a:extLst>
                  </p:cNvPr>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3" name="Google Shape;3586;p93">
                    <a:extLst>
                      <a:ext uri="{FF2B5EF4-FFF2-40B4-BE49-F238E27FC236}">
                        <a16:creationId xmlns:a16="http://schemas.microsoft.com/office/drawing/2014/main" id="{465296A7-0971-4D52-B25C-EA82CD1116E8}"/>
                      </a:ext>
                    </a:extLst>
                  </p:cNvPr>
                  <p:cNvSpPr/>
                  <p:nvPr/>
                </p:nvSpPr>
                <p:spPr>
                  <a:xfrm rot="-61885">
                    <a:off x="3561025" y="3747649"/>
                    <a:ext cx="1938451" cy="1391347"/>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4" name="Google Shape;3587;p93">
                    <a:extLst>
                      <a:ext uri="{FF2B5EF4-FFF2-40B4-BE49-F238E27FC236}">
                        <a16:creationId xmlns:a16="http://schemas.microsoft.com/office/drawing/2014/main" id="{EF5F6CF2-87A4-4AA9-9755-1049F9BC5E90}"/>
                      </a:ext>
                    </a:extLst>
                  </p:cNvPr>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5" name="Google Shape;3588;p93">
                    <a:extLst>
                      <a:ext uri="{FF2B5EF4-FFF2-40B4-BE49-F238E27FC236}">
                        <a16:creationId xmlns:a16="http://schemas.microsoft.com/office/drawing/2014/main" id="{51921CF7-52C8-4ABE-A713-349275A3E3CC}"/>
                      </a:ext>
                    </a:extLst>
                  </p:cNvPr>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6" name="Google Shape;3589;p93">
                    <a:extLst>
                      <a:ext uri="{FF2B5EF4-FFF2-40B4-BE49-F238E27FC236}">
                        <a16:creationId xmlns:a16="http://schemas.microsoft.com/office/drawing/2014/main" id="{E657008B-C48E-4507-9D63-B9C40507E8B6}"/>
                      </a:ext>
                    </a:extLst>
                  </p:cNvPr>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7" name="Google Shape;3590;p93">
                    <a:extLst>
                      <a:ext uri="{FF2B5EF4-FFF2-40B4-BE49-F238E27FC236}">
                        <a16:creationId xmlns:a16="http://schemas.microsoft.com/office/drawing/2014/main" id="{22542679-752A-45EC-9612-9C6EDDFA8D7F}"/>
                      </a:ext>
                    </a:extLst>
                  </p:cNvPr>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8" name="Google Shape;3591;p93">
                    <a:extLst>
                      <a:ext uri="{FF2B5EF4-FFF2-40B4-BE49-F238E27FC236}">
                        <a16:creationId xmlns:a16="http://schemas.microsoft.com/office/drawing/2014/main" id="{EE574B04-C0D4-4AE2-9235-A5C3855AB31B}"/>
                      </a:ext>
                    </a:extLst>
                  </p:cNvPr>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9" name="Google Shape;3592;p93">
                    <a:extLst>
                      <a:ext uri="{FF2B5EF4-FFF2-40B4-BE49-F238E27FC236}">
                        <a16:creationId xmlns:a16="http://schemas.microsoft.com/office/drawing/2014/main" id="{976C5428-760B-4870-8F04-BA7D78829EA5}"/>
                      </a:ext>
                    </a:extLst>
                  </p:cNvPr>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0" name="Google Shape;3593;p93">
                    <a:extLst>
                      <a:ext uri="{FF2B5EF4-FFF2-40B4-BE49-F238E27FC236}">
                        <a16:creationId xmlns:a16="http://schemas.microsoft.com/office/drawing/2014/main" id="{C84E365C-B4EB-4C87-B221-E87FDF6E7603}"/>
                      </a:ext>
                    </a:extLst>
                  </p:cNvPr>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1" name="Google Shape;3594;p93">
                    <a:extLst>
                      <a:ext uri="{FF2B5EF4-FFF2-40B4-BE49-F238E27FC236}">
                        <a16:creationId xmlns:a16="http://schemas.microsoft.com/office/drawing/2014/main" id="{247D9FB2-0D1C-4770-AFBC-F8F233B806B5}"/>
                      </a:ext>
                    </a:extLst>
                  </p:cNvPr>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2" name="Google Shape;3595;p93">
                    <a:extLst>
                      <a:ext uri="{FF2B5EF4-FFF2-40B4-BE49-F238E27FC236}">
                        <a16:creationId xmlns:a16="http://schemas.microsoft.com/office/drawing/2014/main" id="{2047DC97-1C66-4283-923C-06BA82BBAD2A}"/>
                      </a:ext>
                    </a:extLst>
                  </p:cNvPr>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3" name="Google Shape;3596;p93">
                    <a:extLst>
                      <a:ext uri="{FF2B5EF4-FFF2-40B4-BE49-F238E27FC236}">
                        <a16:creationId xmlns:a16="http://schemas.microsoft.com/office/drawing/2014/main" id="{7EB248D9-B00F-4299-8B1A-160AB05B40CA}"/>
                      </a:ext>
                    </a:extLst>
                  </p:cNvPr>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138" name="Google Shape;3597;p93">
                  <a:extLst>
                    <a:ext uri="{FF2B5EF4-FFF2-40B4-BE49-F238E27FC236}">
                      <a16:creationId xmlns:a16="http://schemas.microsoft.com/office/drawing/2014/main" id="{AAED61E7-5409-4360-8750-B7ED136982E9}"/>
                    </a:ext>
                  </a:extLst>
                </p:cNvPr>
                <p:cNvSpPr/>
                <p:nvPr/>
              </p:nvSpPr>
              <p:spPr>
                <a:xfrm>
                  <a:off x="4537825" y="3896350"/>
                  <a:ext cx="74345" cy="883314"/>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grpSp>
      <p:pic>
        <p:nvPicPr>
          <p:cNvPr id="341" name="Google Shape;212;p32">
            <a:extLst>
              <a:ext uri="{FF2B5EF4-FFF2-40B4-BE49-F238E27FC236}">
                <a16:creationId xmlns:a16="http://schemas.microsoft.com/office/drawing/2014/main" id="{25229239-8523-4B7F-B431-290769C97639}"/>
              </a:ext>
            </a:extLst>
          </p:cNvPr>
          <p:cNvPicPr preferRelativeResize="0"/>
          <p:nvPr/>
        </p:nvPicPr>
        <p:blipFill rotWithShape="1">
          <a:blip r:embed="rId5">
            <a:alphaModFix/>
          </a:blip>
          <a:srcRect t="16970" r="8892" b="21025"/>
          <a:stretch/>
        </p:blipFill>
        <p:spPr>
          <a:xfrm rot="10800000">
            <a:off x="1186377" y="1858726"/>
            <a:ext cx="2550296" cy="900121"/>
          </a:xfrm>
          <a:prstGeom prst="rect">
            <a:avLst/>
          </a:prstGeom>
          <a:noFill/>
          <a:ln>
            <a:noFill/>
          </a:ln>
        </p:spPr>
      </p:pic>
      <p:pic>
        <p:nvPicPr>
          <p:cNvPr id="342" name="Google Shape;213;p32">
            <a:extLst>
              <a:ext uri="{FF2B5EF4-FFF2-40B4-BE49-F238E27FC236}">
                <a16:creationId xmlns:a16="http://schemas.microsoft.com/office/drawing/2014/main" id="{B4D1722B-9812-4321-BD3C-0AF98B6B78BE}"/>
              </a:ext>
            </a:extLst>
          </p:cNvPr>
          <p:cNvPicPr preferRelativeResize="0"/>
          <p:nvPr/>
        </p:nvPicPr>
        <p:blipFill rotWithShape="1">
          <a:blip r:embed="rId6">
            <a:alphaModFix/>
          </a:blip>
          <a:srcRect t="16734" r="8892" b="18300"/>
          <a:stretch/>
        </p:blipFill>
        <p:spPr>
          <a:xfrm rot="10800000">
            <a:off x="1186377" y="2541869"/>
            <a:ext cx="2550296" cy="939853"/>
          </a:xfrm>
          <a:prstGeom prst="rect">
            <a:avLst/>
          </a:prstGeom>
          <a:noFill/>
          <a:ln>
            <a:noFill/>
          </a:ln>
        </p:spPr>
      </p:pic>
      <p:pic>
        <p:nvPicPr>
          <p:cNvPr id="343" name="Google Shape;213;p32">
            <a:extLst>
              <a:ext uri="{FF2B5EF4-FFF2-40B4-BE49-F238E27FC236}">
                <a16:creationId xmlns:a16="http://schemas.microsoft.com/office/drawing/2014/main" id="{18B7B7D3-9D6D-4BFD-8A9E-90A2D9CFE50D}"/>
              </a:ext>
            </a:extLst>
          </p:cNvPr>
          <p:cNvPicPr preferRelativeResize="0"/>
          <p:nvPr/>
        </p:nvPicPr>
        <p:blipFill rotWithShape="1">
          <a:blip r:embed="rId6">
            <a:alphaModFix/>
          </a:blip>
          <a:srcRect t="16734" r="8892" b="18300"/>
          <a:stretch/>
        </p:blipFill>
        <p:spPr>
          <a:xfrm rot="10800000">
            <a:off x="1180441" y="1135635"/>
            <a:ext cx="2550296" cy="939853"/>
          </a:xfrm>
          <a:prstGeom prst="rect">
            <a:avLst/>
          </a:prstGeom>
          <a:noFill/>
          <a:ln>
            <a:noFill/>
          </a:ln>
        </p:spPr>
      </p:pic>
    </p:spTree>
    <p:extLst>
      <p:ext uri="{BB962C8B-B14F-4D97-AF65-F5344CB8AC3E}">
        <p14:creationId xmlns:p14="http://schemas.microsoft.com/office/powerpoint/2010/main" val="395656747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334645" y="328930"/>
            <a:ext cx="11523345" cy="6200140"/>
          </a:xfrm>
          <a:prstGeom prst="roundRect">
            <a:avLst>
              <a:gd name="adj" fmla="val 5865"/>
            </a:avLst>
          </a:prstGeom>
          <a:pattFill prst="dkHorz">
            <a:fgClr>
              <a:srgbClr val="FFF4F7"/>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 name="PA-矩形 60">
            <a:extLst>
              <a:ext uri="{FF2B5EF4-FFF2-40B4-BE49-F238E27FC236}">
                <a16:creationId xmlns:a16="http://schemas.microsoft.com/office/drawing/2014/main" id="{330A8367-96FC-7B63-A3AC-7968462FF526}"/>
              </a:ext>
            </a:extLst>
          </p:cNvPr>
          <p:cNvSpPr/>
          <p:nvPr>
            <p:custDataLst>
              <p:tags r:id="rId1"/>
            </p:custDataLst>
          </p:nvPr>
        </p:nvSpPr>
        <p:spPr bwMode="auto">
          <a:xfrm>
            <a:off x="601317" y="462117"/>
            <a:ext cx="6005962" cy="904544"/>
          </a:xfrm>
          <a:prstGeom prst="rect">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034" eaLnBrk="1" fontAlgn="base" latinLnBrk="0" hangingPunct="1">
              <a:lnSpc>
                <a:spcPct val="100000"/>
              </a:lnSpc>
              <a:spcBef>
                <a:spcPct val="0"/>
              </a:spcBef>
              <a:spcAft>
                <a:spcPct val="0"/>
              </a:spcAft>
              <a:buClrTx/>
              <a:buSzTx/>
              <a:buFontTx/>
              <a:buNone/>
              <a:tabLst/>
              <a:defRPr/>
            </a:pPr>
            <a:r>
              <a:rPr kumimoji="0" lang="en-US" altLang="zh-CN" sz="5400" b="1" i="0" u="none" strike="noStrike" kern="0" cap="none" spc="0" normalizeH="0" baseline="0" noProof="0">
                <a:ln>
                  <a:noFill/>
                </a:ln>
                <a:solidFill>
                  <a:schemeClr val="tx2"/>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1. CƠ</a:t>
            </a:r>
            <a:r>
              <a:rPr kumimoji="0" lang="en-US" altLang="zh-CN" sz="5400" b="1" i="0" u="none" strike="noStrike" kern="0" cap="none" spc="0" normalizeH="0" noProof="0">
                <a:ln>
                  <a:noFill/>
                </a:ln>
                <a:solidFill>
                  <a:schemeClr val="tx2"/>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 SỞ LÍ LUẬN</a:t>
            </a:r>
            <a:endParaRPr kumimoji="0" lang="zh-CN" altLang="en-US" sz="5400" b="1" i="0" u="none" strike="noStrike" kern="0" cap="none" spc="0" normalizeH="0" baseline="0" noProof="0" dirty="0">
              <a:ln>
                <a:noFill/>
              </a:ln>
              <a:solidFill>
                <a:schemeClr val="tx2"/>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p:txBody>
      </p:sp>
      <p:pic>
        <p:nvPicPr>
          <p:cNvPr id="3" name="Picture 11">
            <a:extLst>
              <a:ext uri="{FF2B5EF4-FFF2-40B4-BE49-F238E27FC236}">
                <a16:creationId xmlns:a16="http://schemas.microsoft.com/office/drawing/2014/main" id="{BD6F5619-FBA6-2B21-434E-11695D78828C}"/>
              </a:ext>
            </a:extLst>
          </p:cNvPr>
          <p:cNvPicPr>
            <a:picLocks noChangeAspect="1"/>
          </p:cNvPicPr>
          <p:nvPr/>
        </p:nvPicPr>
        <p:blipFill>
          <a:blip r:embed="rId4"/>
          <a:srcRect/>
          <a:stretch>
            <a:fillRect/>
          </a:stretch>
        </p:blipFill>
        <p:spPr>
          <a:xfrm>
            <a:off x="461177" y="1561811"/>
            <a:ext cx="2810477" cy="2202711"/>
          </a:xfrm>
          <a:prstGeom prst="rect">
            <a:avLst/>
          </a:prstGeom>
        </p:spPr>
      </p:pic>
      <p:sp>
        <p:nvSpPr>
          <p:cNvPr id="15" name="TextBox 14">
            <a:extLst>
              <a:ext uri="{FF2B5EF4-FFF2-40B4-BE49-F238E27FC236}">
                <a16:creationId xmlns:a16="http://schemas.microsoft.com/office/drawing/2014/main" id="{7A474E77-74A5-FEC2-8228-F712B155A025}"/>
              </a:ext>
            </a:extLst>
          </p:cNvPr>
          <p:cNvSpPr txBox="1"/>
          <p:nvPr/>
        </p:nvSpPr>
        <p:spPr>
          <a:xfrm>
            <a:off x="3472112" y="1428906"/>
            <a:ext cx="8066592" cy="1815882"/>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vi-VN"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hlinkClick r:id="rId5"/>
              </a:rPr>
              <a:t>Thông</a:t>
            </a:r>
            <a:r>
              <a:rPr lang="en-US" sz="2800" dirty="0">
                <a:latin typeface="Times New Roman" panose="02020603050405020304" pitchFamily="18" charset="0"/>
                <a:cs typeface="Times New Roman" panose="02020603050405020304" pitchFamily="18" charset="0"/>
                <a:hlinkClick r:id="rId5"/>
              </a:rPr>
              <a:t> </a:t>
            </a:r>
            <a:r>
              <a:rPr lang="en-US" sz="2800" dirty="0" err="1">
                <a:latin typeface="Times New Roman" panose="02020603050405020304" pitchFamily="18" charset="0"/>
                <a:cs typeface="Times New Roman" panose="02020603050405020304" pitchFamily="18" charset="0"/>
                <a:hlinkClick r:id="rId5"/>
              </a:rPr>
              <a:t>tư</a:t>
            </a:r>
            <a:r>
              <a:rPr lang="en-US" sz="2800" dirty="0">
                <a:latin typeface="Times New Roman" panose="02020603050405020304" pitchFamily="18" charset="0"/>
                <a:cs typeface="Times New Roman" panose="02020603050405020304" pitchFamily="18" charset="0"/>
                <a:hlinkClick r:id="rId5"/>
              </a:rPr>
              <a:t> </a:t>
            </a:r>
            <a:r>
              <a:rPr lang="en-US" sz="2800" dirty="0" err="1">
                <a:latin typeface="Times New Roman" panose="02020603050405020304" pitchFamily="18" charset="0"/>
                <a:cs typeface="Times New Roman" panose="02020603050405020304" pitchFamily="18" charset="0"/>
                <a:hlinkClick r:id="rId5"/>
              </a:rPr>
              <a:t>số</a:t>
            </a:r>
            <a:r>
              <a:rPr lang="en-US" sz="2800" dirty="0">
                <a:latin typeface="Times New Roman" panose="02020603050405020304" pitchFamily="18" charset="0"/>
                <a:cs typeface="Times New Roman" panose="02020603050405020304" pitchFamily="18" charset="0"/>
                <a:hlinkClick r:id="rId5"/>
              </a:rPr>
              <a:t> 32/2018/TT-BGDĐT </a:t>
            </a:r>
            <a:r>
              <a:rPr lang="vi-VN"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27/2020/TT-</a:t>
            </a:r>
            <a:r>
              <a:rPr lang="vi-VN" sz="2800" dirty="0" smtClean="0">
                <a:latin typeface="Times New Roman" panose="02020603050405020304" pitchFamily="18" charset="0"/>
                <a:cs typeface="Times New Roman" panose="02020603050405020304" pitchFamily="18" charset="0"/>
              </a:rPr>
              <a:t>BGDĐT;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4096/BGDĐT-CNTT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CBAA730-49D1-E395-3216-3FEB0AEE49B2}"/>
              </a:ext>
            </a:extLst>
          </p:cNvPr>
          <p:cNvSpPr txBox="1"/>
          <p:nvPr/>
        </p:nvSpPr>
        <p:spPr>
          <a:xfrm>
            <a:off x="933402" y="3889407"/>
            <a:ext cx="1982787" cy="1107996"/>
          </a:xfrm>
          <a:prstGeom prst="rect">
            <a:avLst/>
          </a:prstGeom>
          <a:noFill/>
        </p:spPr>
        <p:txBody>
          <a:bodyPr wrap="none" rtlCol="0">
            <a:spAutoFit/>
          </a:bodyPr>
          <a:lstStyle/>
          <a:p>
            <a:r>
              <a:rPr lang="en-US" sz="6600">
                <a:solidFill>
                  <a:srgbClr val="FFC000"/>
                </a:solidFill>
                <a:latin typeface="#9Slide07 SVNSalty Sans" panose="02000000000000000000" pitchFamily="2" charset="0"/>
              </a:rPr>
              <a:t>MATH</a:t>
            </a:r>
          </a:p>
        </p:txBody>
      </p:sp>
      <p:pic>
        <p:nvPicPr>
          <p:cNvPr id="17" name="Picture 17">
            <a:extLst>
              <a:ext uri="{FF2B5EF4-FFF2-40B4-BE49-F238E27FC236}">
                <a16:creationId xmlns:a16="http://schemas.microsoft.com/office/drawing/2014/main" id="{B841288D-84D4-72BE-B943-5E0759C6EFB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92191">
            <a:off x="8436862" y="189890"/>
            <a:ext cx="3124525" cy="1448998"/>
          </a:xfrm>
          <a:prstGeom prst="rect">
            <a:avLst/>
          </a:prstGeom>
        </p:spPr>
      </p:pic>
      <p:sp>
        <p:nvSpPr>
          <p:cNvPr id="18" name="Rectangle: Rounded Corners 17">
            <a:extLst>
              <a:ext uri="{FF2B5EF4-FFF2-40B4-BE49-F238E27FC236}">
                <a16:creationId xmlns:a16="http://schemas.microsoft.com/office/drawing/2014/main" id="{F690FDE6-AF57-A3A6-D9BE-7077FCFB9C11}"/>
              </a:ext>
            </a:extLst>
          </p:cNvPr>
          <p:cNvSpPr/>
          <p:nvPr/>
        </p:nvSpPr>
        <p:spPr>
          <a:xfrm>
            <a:off x="3235475" y="4041390"/>
            <a:ext cx="8539865" cy="2320498"/>
          </a:xfrm>
          <a:prstGeom prst="roundRect">
            <a:avLst/>
          </a:prstGeom>
          <a:solidFill>
            <a:schemeClr val="accent1">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smtClean="0">
                <a:solidFill>
                  <a:schemeClr val="tx1"/>
                </a:solidFill>
                <a:latin typeface="Times New Roman" panose="02020603050405020304" pitchFamily="18" charset="0"/>
                <a:cs typeface="Times New Roman" panose="02020603050405020304" pitchFamily="18" charset="0"/>
              </a:rPr>
              <a:t>M</a:t>
            </a:r>
            <a:r>
              <a:rPr lang="en-US" sz="3200" dirty="0" err="1" smtClean="0">
                <a:solidFill>
                  <a:schemeClr val="tx1"/>
                </a:solidFill>
                <a:latin typeface="Times New Roman" panose="02020603050405020304" pitchFamily="18" charset="0"/>
                <a:cs typeface="Times New Roman" panose="02020603050405020304" pitchFamily="18" charset="0"/>
              </a:rPr>
              <a:t>ôn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Toán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lớp</a:t>
            </a:r>
            <a:r>
              <a:rPr lang="en-US" sz="3200" dirty="0">
                <a:solidFill>
                  <a:schemeClr val="tx1"/>
                </a:solidFill>
                <a:latin typeface="Times New Roman" panose="02020603050405020304" pitchFamily="18" charset="0"/>
                <a:cs typeface="Times New Roman" panose="02020603050405020304" pitchFamily="18" charset="0"/>
              </a:rPr>
              <a:t> 5 </a:t>
            </a:r>
            <a:r>
              <a:rPr lang="en-US" sz="3200" dirty="0" err="1">
                <a:solidFill>
                  <a:schemeClr val="tx1"/>
                </a:solidFill>
                <a:latin typeface="Times New Roman" panose="02020603050405020304" pitchFamily="18" charset="0"/>
                <a:cs typeface="Times New Roman" panose="02020603050405020304" pitchFamily="18" charset="0"/>
              </a:rPr>
              <a:t>vẫn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đang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theo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Giáo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phổ</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2006</a:t>
            </a:r>
            <a:r>
              <a:rPr lang="vi-VN" sz="3200" dirty="0" smtClean="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Bộ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Giáo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ban </a:t>
            </a:r>
            <a:r>
              <a:rPr lang="en-US" sz="3200" dirty="0" err="1">
                <a:solidFill>
                  <a:schemeClr val="tx1"/>
                </a:solidFill>
                <a:latin typeface="Times New Roman" panose="02020603050405020304" pitchFamily="18" charset="0"/>
                <a:cs typeface="Times New Roman" panose="02020603050405020304" pitchFamily="18" charset="0"/>
              </a:rPr>
              <a:t>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3799/BGDĐT GDTH </a:t>
            </a:r>
          </a:p>
        </p:txBody>
      </p:sp>
    </p:spTree>
    <p:extLst>
      <p:ext uri="{BB962C8B-B14F-4D97-AF65-F5344CB8AC3E}">
        <p14:creationId xmlns:p14="http://schemas.microsoft.com/office/powerpoint/2010/main" val="2634958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decel="5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ppt_x</p:attrName>
                                        </p:attrNameLst>
                                      </p:cBhvr>
                                      <p:tavLst>
                                        <p:tav tm="0">
                                          <p:val>
                                            <p:strVal val="#ppt_x+#ppt_w"/>
                                          </p:val>
                                        </p:tav>
                                        <p:tav tm="100000">
                                          <p:val>
                                            <p:strVal val="#ppt_x-0.1*#ppt_w"/>
                                          </p:val>
                                        </p:tav>
                                      </p:tavLst>
                                    </p:anim>
                                    <p:anim calcmode="lin" valueType="num">
                                      <p:cBhvr>
                                        <p:cTn id="8" dur="400" fill="hold"/>
                                        <p:tgtEl>
                                          <p:spTgt spid="2"/>
                                        </p:tgtEl>
                                        <p:attrNameLst>
                                          <p:attrName>ppt_y</p:attrName>
                                        </p:attrNameLst>
                                      </p:cBhvr>
                                      <p:tavLst>
                                        <p:tav tm="0">
                                          <p:val>
                                            <p:strVal val="#ppt_y+1.5*#ppt_h"/>
                                          </p:val>
                                        </p:tav>
                                        <p:tav tm="100000">
                                          <p:val>
                                            <p:strVal val="#ppt_y-0.1*#ppt_h"/>
                                          </p:val>
                                        </p:tav>
                                      </p:tavLst>
                                    </p:anim>
                                    <p:anim calcmode="lin" valueType="num">
                                      <p:cBhvr>
                                        <p:cTn id="9" dur="300" fill="hold"/>
                                        <p:tgtEl>
                                          <p:spTgt spid="2"/>
                                        </p:tgtEl>
                                        <p:attrNameLst>
                                          <p:attrName>style.opacity</p:attrName>
                                        </p:attrNameLst>
                                      </p:cBhvr>
                                      <p:tavLst>
                                        <p:tav tm="0">
                                          <p:val>
                                            <p:fltVal val="0"/>
                                          </p:val>
                                        </p:tav>
                                        <p:tav tm="100000">
                                          <p:val>
                                            <p:strVal val="1"/>
                                          </p:val>
                                        </p:tav>
                                      </p:tavLst>
                                    </p:anim>
                                    <p:anim calcmode="lin" valueType="num">
                                      <p:cBhvr>
                                        <p:cTn id="10" dur="300" fill="hold">
                                          <p:stCondLst>
                                            <p:cond delay="400"/>
                                          </p:stCondLst>
                                        </p:cTn>
                                        <p:tgtEl>
                                          <p:spTgt spid="2"/>
                                        </p:tgtEl>
                                        <p:attrNameLst>
                                          <p:attrName>ppt_x</p:attrName>
                                        </p:attrNameLst>
                                      </p:cBhvr>
                                      <p:tavLst>
                                        <p:tav tm="0">
                                          <p:val>
                                            <p:strVal val="ppt_x"/>
                                          </p:val>
                                        </p:tav>
                                        <p:tav tm="100000">
                                          <p:val>
                                            <p:strVal val="#ppt_x"/>
                                          </p:val>
                                        </p:tav>
                                      </p:tavLst>
                                    </p:anim>
                                    <p:anim to="" calcmode="lin" valueType="num">
                                      <p:cBhvr>
                                        <p:cTn id="11" dur="300" fill="hold">
                                          <p:stCondLst>
                                            <p:cond delay="400"/>
                                          </p:stCondLst>
                                        </p:cTn>
                                        <p:tgtEl>
                                          <p:spTgt spid="2"/>
                                        </p:tgtEl>
                                        <p:attrNameLst>
                                          <p:attrName>ppt_y</p:attrName>
                                        </p:attrNameLst>
                                      </p:cBhvr>
                                      <p:tavLst>
                                        <p:tav tm="0">
                                          <p:val>
                                            <p:strVal val="ppt_y"/>
                                          </p:val>
                                        </p:tav>
                                        <p:tav tm="100000">
                                          <p:val>
                                            <p:strVal val="#ppt_y"/>
                                          </p:val>
                                        </p:tav>
                                      </p:tavLst>
                                    </p:anim>
                                    <p:animScale>
                                      <p:cBhvr>
                                        <p:cTn id="12" dur="100" fill="hold">
                                          <p:stCondLst>
                                            <p:cond delay="0"/>
                                          </p:stCondLst>
                                        </p:cTn>
                                        <p:tgtEl>
                                          <p:spTgt spid="2"/>
                                        </p:tgtEl>
                                      </p:cBhvr>
                                      <p:from x="0" y="0"/>
                                      <p:to x="110000" y="110000"/>
                                    </p:animScale>
                                    <p:animScale>
                                      <p:cBhvr>
                                        <p:cTn id="13" dur="200" fill="hold">
                                          <p:stCondLst>
                                            <p:cond delay="100"/>
                                          </p:stCondLst>
                                        </p:cTn>
                                        <p:tgtEl>
                                          <p:spTgt spid="2"/>
                                        </p:tgtEl>
                                      </p:cBhvr>
                                      <p:from x="110000" y="110000"/>
                                      <p:to x="90000" y="90000"/>
                                    </p:animScale>
                                    <p:animScale>
                                      <p:cBhvr>
                                        <p:cTn id="14" dur="300" fill="hold">
                                          <p:stCondLst>
                                            <p:cond delay="300"/>
                                          </p:stCondLst>
                                        </p:cTn>
                                        <p:tgtEl>
                                          <p:spTgt spid="2"/>
                                        </p:tgtEl>
                                      </p:cBhvr>
                                      <p:from x="90000" y="90000"/>
                                      <p:to x="100000" y="100000"/>
                                    </p:animScale>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34645" y="328930"/>
            <a:ext cx="11523345" cy="6200140"/>
          </a:xfrm>
          <a:prstGeom prst="roundRect">
            <a:avLst>
              <a:gd name="adj" fmla="val 5865"/>
            </a:avLst>
          </a:prstGeom>
          <a:pattFill prst="dkHorz">
            <a:fgClr>
              <a:srgbClr val="FFF4F7"/>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24" name="图片 23" descr="891646ff66a9457a0ed6ef4d4cf0a413"/>
          <p:cNvPicPr>
            <a:picLocks noChangeAspect="1"/>
          </p:cNvPicPr>
          <p:nvPr/>
        </p:nvPicPr>
        <p:blipFill>
          <a:blip r:embed="rId8"/>
          <a:stretch>
            <a:fillRect/>
          </a:stretch>
        </p:blipFill>
        <p:spPr>
          <a:xfrm flipH="1">
            <a:off x="431165" y="514985"/>
            <a:ext cx="996315" cy="996315"/>
          </a:xfrm>
          <a:prstGeom prst="rect">
            <a:avLst/>
          </a:prstGeom>
        </p:spPr>
      </p:pic>
      <p:sp>
        <p:nvSpPr>
          <p:cNvPr id="12" name="PA-圆角矩形 65">
            <a:extLst>
              <a:ext uri="{FF2B5EF4-FFF2-40B4-BE49-F238E27FC236}">
                <a16:creationId xmlns:a16="http://schemas.microsoft.com/office/drawing/2014/main" id="{DB64B5AD-7B0F-482D-A864-465079F9D822}"/>
              </a:ext>
            </a:extLst>
          </p:cNvPr>
          <p:cNvSpPr/>
          <p:nvPr>
            <p:custDataLst>
              <p:tags r:id="rId1"/>
            </p:custDataLst>
          </p:nvPr>
        </p:nvSpPr>
        <p:spPr bwMode="auto">
          <a:xfrm>
            <a:off x="1427480" y="544379"/>
            <a:ext cx="8311898" cy="843821"/>
          </a:xfrm>
          <a:prstGeom prst="roundRect">
            <a:avLst>
              <a:gd name="adj" fmla="val 0"/>
            </a:avLst>
          </a:prstGeom>
          <a:solidFill>
            <a:srgbClr val="EDB15E">
              <a:alpha val="8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lvl="0" indent="0" defTabSz="914034"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rgbClr val="3D3D3D"/>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2</a:t>
            </a:r>
            <a:r>
              <a:rPr kumimoji="0" lang="en-US" altLang="zh-CN" sz="3200" b="1" i="0" u="none" strike="noStrike" kern="0" cap="none" spc="0" normalizeH="0" baseline="0" noProof="0" dirty="0">
                <a:ln>
                  <a:noFill/>
                </a:ln>
                <a:solidFill>
                  <a:srgbClr val="3D3D3D"/>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 </a:t>
            </a:r>
            <a:r>
              <a:rPr lang="vi-VN" altLang="zh-CN" sz="3200" b="1" kern="0" dirty="0" smtClean="0">
                <a:solidFill>
                  <a:srgbClr val="3D3D3D"/>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CƠ SỞ THỰC TIỄN</a:t>
            </a:r>
            <a:endParaRPr kumimoji="0" lang="zh-CN" altLang="en-US" sz="3200" b="1" i="0" u="none" strike="noStrike" kern="0" cap="none" spc="0" normalizeH="0" baseline="0" noProof="0" dirty="0">
              <a:ln>
                <a:noFill/>
              </a:ln>
              <a:solidFill>
                <a:srgbClr val="3D3D3D"/>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p:txBody>
      </p:sp>
      <p:sp>
        <p:nvSpPr>
          <p:cNvPr id="15" name="PA-文本框 3">
            <a:extLst>
              <a:ext uri="{FF2B5EF4-FFF2-40B4-BE49-F238E27FC236}">
                <a16:creationId xmlns:a16="http://schemas.microsoft.com/office/drawing/2014/main" id="{B03154FC-90E5-496D-A613-613E219028E4}"/>
              </a:ext>
            </a:extLst>
          </p:cNvPr>
          <p:cNvSpPr txBox="1"/>
          <p:nvPr>
            <p:custDataLst>
              <p:tags r:id="rId2"/>
            </p:custDataLst>
          </p:nvPr>
        </p:nvSpPr>
        <p:spPr>
          <a:xfrm>
            <a:off x="2070100" y="2600383"/>
            <a:ext cx="8465772" cy="843821"/>
          </a:xfrm>
          <a:prstGeom prst="rect">
            <a:avLst/>
          </a:prstGeom>
        </p:spPr>
        <p:txBody>
          <a:bodyPr wrap="square">
            <a:spAutoFit/>
          </a:bodyPr>
          <a:lstStyle>
            <a:defPPr>
              <a:defRPr lang="zh-CN"/>
            </a:defPPr>
            <a:lvl1pPr>
              <a:defRPr sz="2400" b="1" kern="100">
                <a:solidFill>
                  <a:schemeClr val="accent2"/>
                </a:solidFill>
                <a:latin typeface="微软雅黑" panose="020B0503020204020204" pitchFamily="34" charset="-122"/>
                <a:ea typeface="微软雅黑" panose="020B0503020204020204" pitchFamily="34" charset="-122"/>
              </a:defRPr>
            </a:lvl1pPr>
            <a:lvl2pPr eaLnBrk="1" hangingPunct="1">
              <a:defRPr sz="2400">
                <a:solidFill>
                  <a:schemeClr val="tx2"/>
                </a:solidFill>
                <a:ea typeface="微软雅黑" pitchFamily="34" charset="-122"/>
              </a:defRPr>
            </a:lvl2pPr>
            <a:lvl3pPr eaLnBrk="1" hangingPunct="1">
              <a:defRPr sz="2400">
                <a:solidFill>
                  <a:schemeClr val="tx2"/>
                </a:solidFill>
                <a:ea typeface="微软雅黑" pitchFamily="34" charset="-122"/>
              </a:defRPr>
            </a:lvl3pPr>
            <a:lvl4pPr eaLnBrk="1" hangingPunct="1">
              <a:defRPr sz="2400">
                <a:solidFill>
                  <a:schemeClr val="tx2"/>
                </a:solidFill>
                <a:ea typeface="微软雅黑" pitchFamily="34" charset="-122"/>
              </a:defRPr>
            </a:lvl4pPr>
            <a:lvl5pPr eaLnBrk="1" hangingPunct="1">
              <a:defRPr sz="2400">
                <a:solidFill>
                  <a:schemeClr val="tx2"/>
                </a:solidFill>
                <a:ea typeface="微软雅黑" pitchFamily="34" charset="-122"/>
              </a:defRPr>
            </a:lvl5pPr>
            <a:lvl6pPr marL="457200" fontAlgn="base">
              <a:spcBef>
                <a:spcPct val="0"/>
              </a:spcBef>
              <a:spcAft>
                <a:spcPct val="0"/>
              </a:spcAft>
              <a:defRPr sz="2400">
                <a:solidFill>
                  <a:schemeClr val="tx2"/>
                </a:solidFill>
                <a:ea typeface="微软雅黑" pitchFamily="34" charset="-122"/>
              </a:defRPr>
            </a:lvl6pPr>
            <a:lvl7pPr marL="914400" fontAlgn="base">
              <a:spcBef>
                <a:spcPct val="0"/>
              </a:spcBef>
              <a:spcAft>
                <a:spcPct val="0"/>
              </a:spcAft>
              <a:defRPr sz="2400">
                <a:solidFill>
                  <a:schemeClr val="tx2"/>
                </a:solidFill>
                <a:ea typeface="微软雅黑" pitchFamily="34" charset="-122"/>
              </a:defRPr>
            </a:lvl7pPr>
            <a:lvl8pPr marL="1371600" fontAlgn="base">
              <a:spcBef>
                <a:spcPct val="0"/>
              </a:spcBef>
              <a:spcAft>
                <a:spcPct val="0"/>
              </a:spcAft>
              <a:defRPr sz="2400">
                <a:solidFill>
                  <a:schemeClr val="tx2"/>
                </a:solidFill>
                <a:ea typeface="微软雅黑" pitchFamily="34" charset="-122"/>
              </a:defRPr>
            </a:lvl8pPr>
            <a:lvl9pPr marL="1828800" fontAlgn="base">
              <a:spcBef>
                <a:spcPct val="0"/>
              </a:spcBef>
              <a:spcAft>
                <a:spcPct val="0"/>
              </a:spcAft>
              <a:defRPr sz="2400">
                <a:solidFill>
                  <a:schemeClr val="tx2"/>
                </a:solidFill>
                <a:ea typeface="微软雅黑" pitchFamily="34" charset="-122"/>
              </a:defRPr>
            </a:lvl9pPr>
          </a:lstStyle>
          <a:p>
            <a:pPr defTabSz="914034" fontAlgn="base">
              <a:lnSpc>
                <a:spcPct val="130000"/>
              </a:lnSpc>
              <a:spcBef>
                <a:spcPct val="0"/>
              </a:spcBef>
              <a:spcAft>
                <a:spcPct val="0"/>
              </a:spcAft>
              <a:defRPr/>
            </a:pP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健康是一种</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身体上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精神上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和</a:t>
            </a:r>
            <a:r>
              <a:rPr lang="zh-CN" altLang="en-US" sz="200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社会适应上</a:t>
            </a:r>
            <a:r>
              <a:rPr lang="zh-CN" altLang="en-US" sz="2000" b="0" dirty="0">
                <a:solidFill>
                  <a:schemeClr val="bg1"/>
                </a:solidFill>
                <a:latin typeface="字魂105号-简雅黑" panose="00000500000000000000" pitchFamily="2" charset="-122"/>
                <a:ea typeface="字魂105号-简雅黑" panose="00000500000000000000" pitchFamily="2" charset="-122"/>
                <a:sym typeface="字魂105号-简雅黑" panose="00000500000000000000" pitchFamily="2" charset="-122"/>
              </a:rPr>
              <a:t>的完好状态，而不是没有疾病及虚弱现象。</a:t>
            </a:r>
          </a:p>
        </p:txBody>
      </p:sp>
      <p:grpSp>
        <p:nvGrpSpPr>
          <p:cNvPr id="5" name="PA-组合 35">
            <a:extLst>
              <a:ext uri="{FF2B5EF4-FFF2-40B4-BE49-F238E27FC236}">
                <a16:creationId xmlns:a16="http://schemas.microsoft.com/office/drawing/2014/main" id="{1617EBE3-5560-FE5C-E5B7-F67A71AD9812}"/>
              </a:ext>
            </a:extLst>
          </p:cNvPr>
          <p:cNvGrpSpPr/>
          <p:nvPr>
            <p:custDataLst>
              <p:tags r:id="rId3"/>
            </p:custDataLst>
          </p:nvPr>
        </p:nvGrpSpPr>
        <p:grpSpPr>
          <a:xfrm flipH="1">
            <a:off x="560439" y="1803969"/>
            <a:ext cx="4758635" cy="1592827"/>
            <a:chOff x="3275476" y="1875335"/>
            <a:chExt cx="7619976" cy="1988358"/>
          </a:xfrm>
        </p:grpSpPr>
        <p:sp>
          <p:nvSpPr>
            <p:cNvPr id="6" name="PA-矩形 51">
              <a:extLst>
                <a:ext uri="{FF2B5EF4-FFF2-40B4-BE49-F238E27FC236}">
                  <a16:creationId xmlns:a16="http://schemas.microsoft.com/office/drawing/2014/main" id="{9B2FD606-615F-AF7B-E961-50B7786359A4}"/>
                </a:ext>
              </a:extLst>
            </p:cNvPr>
            <p:cNvSpPr/>
            <p:nvPr>
              <p:custDataLst>
                <p:tags r:id="rId4"/>
              </p:custDataLst>
            </p:nvPr>
          </p:nvSpPr>
          <p:spPr bwMode="auto">
            <a:xfrm>
              <a:off x="3275476" y="2083793"/>
              <a:ext cx="7619976" cy="1779900"/>
            </a:xfrm>
            <a:prstGeom prst="rect">
              <a:avLst/>
            </a:prstGeom>
            <a:solidFill>
              <a:srgbClr val="FFFFFF"/>
            </a:solidFill>
            <a:ln w="9525" cap="flat" cmpd="sng" algn="ctr">
              <a:solidFill>
                <a:srgbClr val="E8E2DB">
                  <a:lumMod val="75000"/>
                </a:srgb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lvl="0" indent="0" defTabSz="914034" eaLnBrk="1" fontAlgn="base" latinLnBrk="0" hangingPunct="1">
                <a:lnSpc>
                  <a:spcPct val="100000"/>
                </a:lnSpc>
                <a:spcBef>
                  <a:spcPct val="0"/>
                </a:spcBef>
                <a:spcAft>
                  <a:spcPct val="0"/>
                </a:spcAft>
                <a:buClrTx/>
                <a:buSzTx/>
                <a:buFontTx/>
                <a:buNone/>
                <a:tabLst/>
                <a:defRPr/>
              </a:pPr>
              <a:endParaRPr kumimoji="0" lang="zh-CN" altLang="en-US" sz="1799" b="0" i="0" u="none" strike="noStrike" kern="0" cap="none" spc="0" normalizeH="0" baseline="0" noProof="0">
                <a:ln>
                  <a:noFill/>
                </a:ln>
                <a:solidFill>
                  <a:srgbClr val="3D3D3D"/>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PA-圆角矩形 56">
              <a:extLst>
                <a:ext uri="{FF2B5EF4-FFF2-40B4-BE49-F238E27FC236}">
                  <a16:creationId xmlns:a16="http://schemas.microsoft.com/office/drawing/2014/main" id="{C4C78238-A8F0-DCF4-6B1C-6FE3A1A82D70}"/>
                </a:ext>
              </a:extLst>
            </p:cNvPr>
            <p:cNvSpPr/>
            <p:nvPr>
              <p:custDataLst>
                <p:tags r:id="rId5"/>
              </p:custDataLst>
            </p:nvPr>
          </p:nvSpPr>
          <p:spPr bwMode="auto">
            <a:xfrm>
              <a:off x="5542379" y="1875335"/>
              <a:ext cx="5345918" cy="730603"/>
            </a:xfrm>
            <a:prstGeom prst="roundRect">
              <a:avLst>
                <a:gd name="adj" fmla="val 0"/>
              </a:avLst>
            </a:prstGeom>
            <a:solidFill>
              <a:srgbClr val="F17877"/>
            </a:solid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034" eaLnBrk="1" fontAlgn="base" latinLnBrk="0" hangingPunct="1">
                <a:lnSpc>
                  <a:spcPct val="150000"/>
                </a:lnSpc>
                <a:spcBef>
                  <a:spcPct val="0"/>
                </a:spcBef>
                <a:spcAft>
                  <a:spcPct val="0"/>
                </a:spcAft>
                <a:buClrTx/>
                <a:buSzTx/>
                <a:buFontTx/>
                <a:buNone/>
                <a:tabLst/>
                <a:defRPr/>
              </a:pPr>
              <a:r>
                <a:rPr kumimoji="0" lang="en-US" altLang="zh-CN" sz="3600" b="1" i="0" u="none" strike="noStrike" kern="0" cap="none" spc="0" normalizeH="0" baseline="0" noProof="0">
                  <a:ln>
                    <a:noFill/>
                  </a:ln>
                  <a:solidFill>
                    <a:srgbClr val="FFFFFF"/>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THỰC TRẠNG</a:t>
              </a:r>
              <a:endParaRPr kumimoji="0" lang="zh-CN" altLang="en-US" sz="3600" b="1" i="0" u="none" strike="noStrike" kern="0" cap="none" spc="0" normalizeH="0" baseline="0" noProof="0" dirty="0">
                <a:ln>
                  <a:noFill/>
                </a:ln>
                <a:solidFill>
                  <a:srgbClr val="FFFFFF"/>
                </a:solidFill>
                <a:effectLst/>
                <a:uLnTx/>
                <a:uFillTx/>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p:txBody>
        </p:sp>
      </p:grpSp>
      <p:sp>
        <p:nvSpPr>
          <p:cNvPr id="10" name="TextBox 9">
            <a:extLst>
              <a:ext uri="{FF2B5EF4-FFF2-40B4-BE49-F238E27FC236}">
                <a16:creationId xmlns:a16="http://schemas.microsoft.com/office/drawing/2014/main" id="{5C1A3331-E4AC-CB94-38DF-255D81B4F0D9}"/>
              </a:ext>
            </a:extLst>
          </p:cNvPr>
          <p:cNvSpPr txBox="1"/>
          <p:nvPr/>
        </p:nvSpPr>
        <p:spPr>
          <a:xfrm>
            <a:off x="653612" y="2415963"/>
            <a:ext cx="4572287" cy="1015663"/>
          </a:xfrm>
          <a:prstGeom prst="rect">
            <a:avLst/>
          </a:prstGeom>
          <a:noFill/>
        </p:spPr>
        <p:txBody>
          <a:bodyPr wrap="square">
            <a:spAutoFit/>
          </a:bodyPr>
          <a:lstStyle/>
          <a:p>
            <a:pPr indent="266700" algn="just"/>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2022-2023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BGH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3">
            <a:extLst>
              <a:ext uri="{FF2B5EF4-FFF2-40B4-BE49-F238E27FC236}">
                <a16:creationId xmlns:a16="http://schemas.microsoft.com/office/drawing/2014/main" id="{1CF135E8-E30C-FAC3-E659-52F2A27F9ED0}"/>
              </a:ext>
            </a:extLst>
          </p:cNvPr>
          <p:cNvPicPr>
            <a:picLocks noChangeAspect="1"/>
          </p:cNvPicPr>
          <p:nvPr/>
        </p:nvPicPr>
        <p:blipFill>
          <a:blip r:embed="rId9"/>
          <a:srcRect/>
          <a:stretch>
            <a:fillRect/>
          </a:stretch>
        </p:blipFill>
        <p:spPr>
          <a:xfrm>
            <a:off x="1427480" y="3360658"/>
            <a:ext cx="2861093" cy="3061358"/>
          </a:xfrm>
          <a:prstGeom prst="rect">
            <a:avLst/>
          </a:prstGeom>
        </p:spPr>
      </p:pic>
      <p:sp>
        <p:nvSpPr>
          <p:cNvPr id="20" name="Rectangle: Rounded Corners 19">
            <a:extLst>
              <a:ext uri="{FF2B5EF4-FFF2-40B4-BE49-F238E27FC236}">
                <a16:creationId xmlns:a16="http://schemas.microsoft.com/office/drawing/2014/main" id="{56EEDA5D-48EC-8377-8427-6E326B1CD607}"/>
              </a:ext>
            </a:extLst>
          </p:cNvPr>
          <p:cNvSpPr/>
          <p:nvPr/>
        </p:nvSpPr>
        <p:spPr>
          <a:xfrm>
            <a:off x="5839021" y="2747023"/>
            <a:ext cx="5788071" cy="982823"/>
          </a:xfrm>
          <a:prstGeom prst="round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t>
            </a:r>
            <a:r>
              <a:rPr lang="en-US" dirty="0" err="1">
                <a:solidFill>
                  <a:schemeClr val="tx1"/>
                </a:solidFill>
              </a:rPr>
              <a:t>Bổ</a:t>
            </a:r>
            <a:r>
              <a:rPr lang="en-US" dirty="0">
                <a:solidFill>
                  <a:schemeClr val="tx1"/>
                </a:solidFill>
              </a:rPr>
              <a:t> sung </a:t>
            </a:r>
            <a:r>
              <a:rPr lang="en-US" dirty="0" err="1">
                <a:solidFill>
                  <a:schemeClr val="tx1"/>
                </a:solidFill>
              </a:rPr>
              <a:t>tình</a:t>
            </a:r>
            <a:r>
              <a:rPr lang="en-US" dirty="0">
                <a:solidFill>
                  <a:schemeClr val="tx1"/>
                </a:solidFill>
              </a:rPr>
              <a:t> </a:t>
            </a:r>
            <a:r>
              <a:rPr lang="en-US" dirty="0" err="1">
                <a:solidFill>
                  <a:schemeClr val="tx1"/>
                </a:solidFill>
              </a:rPr>
              <a:t>hình</a:t>
            </a:r>
            <a:r>
              <a:rPr lang="en-US" dirty="0">
                <a:solidFill>
                  <a:schemeClr val="tx1"/>
                </a:solidFill>
              </a:rPr>
              <a:t> </a:t>
            </a:r>
            <a:r>
              <a:rPr lang="en-US" dirty="0" err="1">
                <a:solidFill>
                  <a:schemeClr val="tx1"/>
                </a:solidFill>
              </a:rPr>
              <a:t>sơ</a:t>
            </a:r>
            <a:r>
              <a:rPr lang="en-US" dirty="0">
                <a:solidFill>
                  <a:schemeClr val="tx1"/>
                </a:solidFill>
              </a:rPr>
              <a:t> </a:t>
            </a:r>
            <a:r>
              <a:rPr lang="en-US" dirty="0" err="1">
                <a:solidFill>
                  <a:schemeClr val="tx1"/>
                </a:solidFill>
              </a:rPr>
              <a:t>lược</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lớp</a:t>
            </a:r>
            <a:endParaRPr lang="en-US" sz="3200" dirty="0">
              <a:solidFill>
                <a:schemeClr val="tx1"/>
              </a:solidFill>
            </a:endParaRPr>
          </a:p>
        </p:txBody>
      </p:sp>
    </p:spTree>
    <p:extLst>
      <p:ext uri="{BB962C8B-B14F-4D97-AF65-F5344CB8AC3E}">
        <p14:creationId xmlns:p14="http://schemas.microsoft.com/office/powerpoint/2010/main" val="39235513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388359" y="0"/>
            <a:ext cx="7724633" cy="13511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err="1" smtClean="0">
                <a:latin typeface="Times New Roman" pitchFamily="18" charset="0"/>
                <a:cs typeface="Times New Roman" pitchFamily="18" charset="0"/>
              </a:rPr>
              <a:t>Thực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trạng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vấn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đề</a:t>
            </a:r>
            <a:endParaRPr lang="en-US" sz="3600" b="1" dirty="0">
              <a:latin typeface="Times New Roman" pitchFamily="18" charset="0"/>
              <a:cs typeface="Times New Roman" pitchFamily="18" charset="0"/>
            </a:endParaRPr>
          </a:p>
        </p:txBody>
      </p:sp>
      <p:cxnSp>
        <p:nvCxnSpPr>
          <p:cNvPr id="14" name="Straight Arrow Connector 13"/>
          <p:cNvCxnSpPr/>
          <p:nvPr/>
        </p:nvCxnSpPr>
        <p:spPr>
          <a:xfrm flipH="1">
            <a:off x="3098042" y="1392071"/>
            <a:ext cx="2975214" cy="464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114198" y="1392071"/>
            <a:ext cx="2784142" cy="4503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1351130" y="1897036"/>
            <a:ext cx="3616656" cy="12419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b="1" i="1" dirty="0" smtClean="0"/>
              <a:t>Thuận lợi</a:t>
            </a:r>
            <a:endParaRPr lang="en-US" sz="3600" b="1" i="1" dirty="0"/>
          </a:p>
        </p:txBody>
      </p:sp>
      <p:sp>
        <p:nvSpPr>
          <p:cNvPr id="23" name="Rounded Rectangle 22"/>
          <p:cNvSpPr/>
          <p:nvPr/>
        </p:nvSpPr>
        <p:spPr>
          <a:xfrm>
            <a:off x="7249238" y="1872014"/>
            <a:ext cx="3616656" cy="12419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b="1" i="1" dirty="0" smtClean="0"/>
              <a:t>Khó khăn</a:t>
            </a:r>
            <a:endParaRPr lang="en-US" sz="3600" b="1" i="1" dirty="0"/>
          </a:p>
        </p:txBody>
      </p:sp>
      <p:sp>
        <p:nvSpPr>
          <p:cNvPr id="7" name="Rounded Rectangle 6"/>
          <p:cNvSpPr/>
          <p:nvPr/>
        </p:nvSpPr>
        <p:spPr>
          <a:xfrm>
            <a:off x="409433" y="3372679"/>
            <a:ext cx="5404499" cy="326013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buFontTx/>
              <a:buChar char="-"/>
            </a:pPr>
            <a:r>
              <a:rPr lang="vi-VN" sz="2800" b="1" dirty="0" smtClean="0">
                <a:solidFill>
                  <a:schemeClr val="tx1"/>
                </a:solidFill>
                <a:latin typeface="+mj-lt"/>
              </a:rPr>
              <a:t>Cơ sở vật chất đầy đủ, khang trang,...</a:t>
            </a:r>
            <a:endParaRPr lang="vi-VN" sz="2800" b="1" dirty="0" smtClean="0">
              <a:solidFill>
                <a:schemeClr val="tx1"/>
              </a:solidFill>
              <a:latin typeface="+mj-lt"/>
              <a:cs typeface="Times New Roman" panose="02020603050405020304" pitchFamily="18" charset="0"/>
            </a:endParaRPr>
          </a:p>
          <a:p>
            <a:pPr>
              <a:buFontTx/>
              <a:buChar char="-"/>
            </a:pPr>
            <a:r>
              <a:rPr lang="vi-VN" sz="2800" b="1" dirty="0">
                <a:solidFill>
                  <a:schemeClr val="tx1"/>
                </a:solidFill>
                <a:latin typeface="+mj-lt"/>
                <a:cs typeface="Times New Roman" panose="02020603050405020304" pitchFamily="18" charset="0"/>
              </a:rPr>
              <a:t> </a:t>
            </a:r>
            <a:r>
              <a:rPr lang="vi-VN" sz="2800" b="1" dirty="0" smtClean="0">
                <a:solidFill>
                  <a:schemeClr val="tx1"/>
                </a:solidFill>
                <a:latin typeface="+mj-lt"/>
                <a:cs typeface="Times New Roman" panose="02020603050405020304" pitchFamily="18" charset="0"/>
              </a:rPr>
              <a:t>Có nhiều công cụ hỗ trợ giảng dạy</a:t>
            </a:r>
          </a:p>
          <a:p>
            <a:pPr>
              <a:buFontTx/>
              <a:buChar char="-"/>
            </a:pPr>
            <a:r>
              <a:rPr lang="vi-VN" sz="2800" b="1" dirty="0">
                <a:solidFill>
                  <a:schemeClr val="tx1"/>
                </a:solidFill>
                <a:latin typeface="+mj-lt"/>
                <a:cs typeface="Times New Roman" panose="02020603050405020304" pitchFamily="18" charset="0"/>
              </a:rPr>
              <a:t> </a:t>
            </a:r>
            <a:r>
              <a:rPr lang="vi-VN" sz="2800" b="1" dirty="0" smtClean="0">
                <a:solidFill>
                  <a:schemeClr val="tx1"/>
                </a:solidFill>
                <a:latin typeface="+mj-lt"/>
                <a:cs typeface="Times New Roman" panose="02020603050405020304" pitchFamily="18" charset="0"/>
              </a:rPr>
              <a:t>BGH luôn quan tâm</a:t>
            </a:r>
          </a:p>
          <a:p>
            <a:pPr>
              <a:buFontTx/>
              <a:buChar char="-"/>
            </a:pPr>
            <a:r>
              <a:rPr lang="vi-VN" sz="2800" b="1" dirty="0" smtClean="0">
                <a:solidFill>
                  <a:schemeClr val="tx1"/>
                </a:solidFill>
                <a:latin typeface="+mj-lt"/>
              </a:rPr>
              <a:t> Giáo viên nhiệt tình, yêu nghề, mén trẻ.</a:t>
            </a:r>
          </a:p>
        </p:txBody>
      </p:sp>
      <p:sp>
        <p:nvSpPr>
          <p:cNvPr id="17" name="Rounded Rectangle 16"/>
          <p:cNvSpPr/>
          <p:nvPr/>
        </p:nvSpPr>
        <p:spPr>
          <a:xfrm>
            <a:off x="6632813" y="3372678"/>
            <a:ext cx="5186148" cy="328742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57200" indent="-457200" algn="just">
              <a:buFontTx/>
              <a:buChar char="-"/>
            </a:pPr>
            <a:r>
              <a:rPr lang="vi-VN" sz="2800" b="1" dirty="0" smtClean="0">
                <a:solidFill>
                  <a:srgbClr val="00B050"/>
                </a:solidFill>
                <a:latin typeface="Times New Roman" panose="02020603050405020304" pitchFamily="18" charset="0"/>
                <a:cs typeface="Times New Roman" panose="02020603050405020304" pitchFamily="18" charset="0"/>
              </a:rPr>
              <a:t>HS có sự khác biệt về trình độ, kiến thức và khả năng học.</a:t>
            </a:r>
          </a:p>
          <a:p>
            <a:pPr marL="457200" indent="-457200" algn="just">
              <a:buFontTx/>
              <a:buChar char="-"/>
            </a:pPr>
            <a:r>
              <a:rPr lang="vi-VN" sz="2800" b="1" dirty="0" smtClean="0">
                <a:solidFill>
                  <a:srgbClr val="00B050"/>
                </a:solidFill>
                <a:latin typeface="Times New Roman" panose="02020603050405020304" pitchFamily="18" charset="0"/>
                <a:cs typeface="Times New Roman" panose="02020603050405020304" pitchFamily="18" charset="0"/>
              </a:rPr>
              <a:t>Giáo viên: một số chưa nắm vững phương pháp</a:t>
            </a:r>
          </a:p>
          <a:p>
            <a:pPr marL="457200" indent="-457200" algn="just">
              <a:buFontTx/>
              <a:buChar char="-"/>
            </a:pPr>
            <a:r>
              <a:rPr lang="vi-VN" sz="2800" b="1" dirty="0" smtClean="0">
                <a:solidFill>
                  <a:srgbClr val="00B050"/>
                </a:solidFill>
                <a:latin typeface="Times New Roman" panose="02020603050405020304" pitchFamily="18" charset="0"/>
                <a:cs typeface="Times New Roman" panose="02020603050405020304" pitchFamily="18" charset="0"/>
              </a:rPr>
              <a:t>Thời lượng chương trình nâng cao</a:t>
            </a:r>
          </a:p>
          <a:p>
            <a:pPr marL="457200" indent="-457200" algn="just">
              <a:buFontTx/>
              <a:buChar char="-"/>
            </a:pP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smtClean="0">
                <a:solidFill>
                  <a:srgbClr val="00B050"/>
                </a:solidFill>
                <a:latin typeface="Times New Roman" panose="02020603050405020304" pitchFamily="18" charset="0"/>
                <a:cs typeface="Times New Roman" panose="02020603050405020304" pitchFamily="18" charset="0"/>
              </a:rPr>
              <a:t>Một số gia đình hoàn cảnh</a:t>
            </a:r>
          </a:p>
        </p:txBody>
      </p:sp>
      <p:sp>
        <p:nvSpPr>
          <p:cNvPr id="19" name="Down Arrow 18"/>
          <p:cNvSpPr/>
          <p:nvPr/>
        </p:nvSpPr>
        <p:spPr>
          <a:xfrm>
            <a:off x="2961561" y="3125336"/>
            <a:ext cx="204716" cy="286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9266830" y="3125337"/>
            <a:ext cx="150125" cy="300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7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7" grpId="0" animBg="1"/>
      <p:bldP spid="17"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D4009C98-5A87-45EA-8E2B-9C9B5BC49658}"/>
  <p:tag name="ISPRING_PLAYER_LAYOUT_TYPE" val="Full"/>
  <p:tag name="GENSWF_SLIDE_TITLE" val="Tiến trình"/>
  <p:tag name="ISPRING_SLIDE_ID_2" val="{7C4BA9C6-7B29-4054-8A12-2401B76202B8}"/>
  <p:tag name="GENSWF_ADVANCE_TIME" val="28.576"/>
  <p:tag name="TIMING" val="|1.114|2.082|3.234|3.756|3.365"/>
  <p:tag name="ISPRING_CUSTOM_TIMING_USED" val="1"/>
  <p:tag name="GENSWF_SLIDE_UID" val="{96D15100-44BB-45E1-BB15-270302B5D62B}:279"/>
</p:tagLst>
</file>

<file path=ppt/tags/tag10.xml><?xml version="1.0" encoding="utf-8"?>
<p:tagLst xmlns:a="http://schemas.openxmlformats.org/drawingml/2006/main" xmlns:r="http://schemas.openxmlformats.org/officeDocument/2006/relationships" xmlns:p="http://schemas.openxmlformats.org/presentationml/2006/main">
  <p:tag name="PA" val="v5.2.7"/>
</p:tagLst>
</file>

<file path=ppt/tags/tag11.xml><?xml version="1.0" encoding="utf-8"?>
<p:tagLst xmlns:a="http://schemas.openxmlformats.org/drawingml/2006/main" xmlns:r="http://schemas.openxmlformats.org/officeDocument/2006/relationships" xmlns:p="http://schemas.openxmlformats.org/presentationml/2006/main">
  <p:tag name="PA" val="v5.2.7"/>
</p:tagLst>
</file>

<file path=ppt/tags/tag12.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13.xml><?xml version="1.0" encoding="utf-8"?>
<p:tagLst xmlns:a="http://schemas.openxmlformats.org/drawingml/2006/main" xmlns:r="http://schemas.openxmlformats.org/officeDocument/2006/relationships" xmlns:p="http://schemas.openxmlformats.org/presentationml/2006/main">
  <p:tag name="PA" val="v5.2.7"/>
  <p:tag name="RESOURCELIBID_ANIM" val="445"/>
</p:tagLst>
</file>

<file path=ppt/tags/tag14.xml><?xml version="1.0" encoding="utf-8"?>
<p:tagLst xmlns:a="http://schemas.openxmlformats.org/drawingml/2006/main" xmlns:r="http://schemas.openxmlformats.org/officeDocument/2006/relationships" xmlns:p="http://schemas.openxmlformats.org/presentationml/2006/main">
  <p:tag name="PA" val="v5.2.7"/>
</p:tagLst>
</file>

<file path=ppt/tags/tag15.xml><?xml version="1.0" encoding="utf-8"?>
<p:tagLst xmlns:a="http://schemas.openxmlformats.org/drawingml/2006/main" xmlns:r="http://schemas.openxmlformats.org/officeDocument/2006/relationships" xmlns:p="http://schemas.openxmlformats.org/presentationml/2006/main">
  <p:tag name="PA" val="v5.2.7"/>
</p:tagLst>
</file>

<file path=ppt/tags/tag16.xml><?xml version="1.0" encoding="utf-8"?>
<p:tagLst xmlns:a="http://schemas.openxmlformats.org/drawingml/2006/main" xmlns:r="http://schemas.openxmlformats.org/officeDocument/2006/relationships" xmlns:p="http://schemas.openxmlformats.org/presentationml/2006/main">
  <p:tag name="PA" val="v5.2.7"/>
  <p:tag name="RESOURCELIBID_ANIM" val="453"/>
</p:tagLst>
</file>

<file path=ppt/tags/tag17.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18.xml><?xml version="1.0" encoding="utf-8"?>
<p:tagLst xmlns:a="http://schemas.openxmlformats.org/drawingml/2006/main" xmlns:r="http://schemas.openxmlformats.org/officeDocument/2006/relationships" xmlns:p="http://schemas.openxmlformats.org/presentationml/2006/main">
  <p:tag name="PA" val="v5.2.7"/>
  <p:tag name="RESOURCELIBID_ANIM" val="445"/>
</p:tagLst>
</file>

<file path=ppt/tags/tag19.xml><?xml version="1.0" encoding="utf-8"?>
<p:tagLst xmlns:a="http://schemas.openxmlformats.org/drawingml/2006/main" xmlns:r="http://schemas.openxmlformats.org/officeDocument/2006/relationships" xmlns:p="http://schemas.openxmlformats.org/presentationml/2006/main">
  <p:tag name="PA" val="v5.2.7"/>
</p:tagLst>
</file>

<file path=ppt/tags/tag2.xml><?xml version="1.0" encoding="utf-8"?>
<p:tagLst xmlns:a="http://schemas.openxmlformats.org/drawingml/2006/main" xmlns:r="http://schemas.openxmlformats.org/officeDocument/2006/relationships" xmlns:p="http://schemas.openxmlformats.org/presentationml/2006/main">
  <p:tag name="PA" val="v5.2.7"/>
  <p:tag name="RESOURCELIBID_ANIM" val="453"/>
</p:tagLst>
</file>

<file path=ppt/tags/tag20.xml><?xml version="1.0" encoding="utf-8"?>
<p:tagLst xmlns:a="http://schemas.openxmlformats.org/drawingml/2006/main" xmlns:r="http://schemas.openxmlformats.org/officeDocument/2006/relationships" xmlns:p="http://schemas.openxmlformats.org/presentationml/2006/main">
  <p:tag name="PA" val="v5.2.7"/>
</p:tagLst>
</file>

<file path=ppt/tags/tag21.xml><?xml version="1.0" encoding="utf-8"?>
<p:tagLst xmlns:a="http://schemas.openxmlformats.org/drawingml/2006/main" xmlns:r="http://schemas.openxmlformats.org/officeDocument/2006/relationships" xmlns:p="http://schemas.openxmlformats.org/presentationml/2006/main">
  <p:tag name="PA" val="v5.2.7"/>
  <p:tag name="RESOURCELIBID_ANIM" val="453"/>
</p:tagLst>
</file>

<file path=ppt/tags/tag22.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23.xml><?xml version="1.0" encoding="utf-8"?>
<p:tagLst xmlns:a="http://schemas.openxmlformats.org/drawingml/2006/main" xmlns:r="http://schemas.openxmlformats.org/officeDocument/2006/relationships" xmlns:p="http://schemas.openxmlformats.org/presentationml/2006/main">
  <p:tag name="PA" val="v5.2.7"/>
  <p:tag name="RESOURCELIBID_ANIM" val="445"/>
</p:tagLst>
</file>

<file path=ppt/tags/tag24.xml><?xml version="1.0" encoding="utf-8"?>
<p:tagLst xmlns:a="http://schemas.openxmlformats.org/drawingml/2006/main" xmlns:r="http://schemas.openxmlformats.org/officeDocument/2006/relationships" xmlns:p="http://schemas.openxmlformats.org/presentationml/2006/main">
  <p:tag name="PA" val="v5.2.7"/>
</p:tagLst>
</file>

<file path=ppt/tags/tag25.xml><?xml version="1.0" encoding="utf-8"?>
<p:tagLst xmlns:a="http://schemas.openxmlformats.org/drawingml/2006/main" xmlns:r="http://schemas.openxmlformats.org/officeDocument/2006/relationships" xmlns:p="http://schemas.openxmlformats.org/presentationml/2006/main">
  <p:tag name="PA" val="v5.2.7"/>
</p:tagLst>
</file>

<file path=ppt/tags/tag26.xml><?xml version="1.0" encoding="utf-8"?>
<p:tagLst xmlns:a="http://schemas.openxmlformats.org/drawingml/2006/main" xmlns:r="http://schemas.openxmlformats.org/officeDocument/2006/relationships" xmlns:p="http://schemas.openxmlformats.org/presentationml/2006/main">
  <p:tag name="ISPRING_SLIDE_INDENT_LEVEL" val="0"/>
  <p:tag name="ISPRING_PLAYER_LAYOUT_TYPE" val="Full"/>
  <p:tag name="GENSWF_SLIDE_TITLE" val="Kết nối"/>
  <p:tag name="ISPRING_CUSTOM_TIMING_USED" val="1"/>
  <p:tag name="GENSWF_SLIDE_UID" val="{C1699B40-D6EA-4C6B-8C14-72177E0548D4}:309"/>
  <p:tag name="GENSWF_ADVANCE_TIME" val="20.506"/>
  <p:tag name="ISPRING_PRESENTER_ID" val="{D4009C98-5A87-45EA-8E2B-9C9B5BC49658}"/>
  <p:tag name="ISPRING_SLIDE_ID_2" val="{2FD0C937-1369-4EBF-8EB7-8D3F2FC78D13}"/>
</p:tagLst>
</file>

<file path=ppt/tags/tag3.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4.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5.xml><?xml version="1.0" encoding="utf-8"?>
<p:tagLst xmlns:a="http://schemas.openxmlformats.org/drawingml/2006/main" xmlns:r="http://schemas.openxmlformats.org/officeDocument/2006/relationships" xmlns:p="http://schemas.openxmlformats.org/presentationml/2006/main">
  <p:tag name="PA" val="v5.2.7"/>
  <p:tag name="RESOURCELIBID_ANIM" val="445"/>
</p:tagLst>
</file>

<file path=ppt/tags/tag6.xml><?xml version="1.0" encoding="utf-8"?>
<p:tagLst xmlns:a="http://schemas.openxmlformats.org/drawingml/2006/main" xmlns:r="http://schemas.openxmlformats.org/officeDocument/2006/relationships" xmlns:p="http://schemas.openxmlformats.org/presentationml/2006/main">
  <p:tag name="PA" val="v5.2.7"/>
</p:tagLst>
</file>

<file path=ppt/tags/tag7.xml><?xml version="1.0" encoding="utf-8"?>
<p:tagLst xmlns:a="http://schemas.openxmlformats.org/drawingml/2006/main" xmlns:r="http://schemas.openxmlformats.org/officeDocument/2006/relationships" xmlns:p="http://schemas.openxmlformats.org/presentationml/2006/main">
  <p:tag name="PA" val="v5.2.7"/>
</p:tagLst>
</file>

<file path=ppt/tags/tag8.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9.xml><?xml version="1.0" encoding="utf-8"?>
<p:tagLst xmlns:a="http://schemas.openxmlformats.org/drawingml/2006/main" xmlns:r="http://schemas.openxmlformats.org/officeDocument/2006/relationships" xmlns:p="http://schemas.openxmlformats.org/presentationml/2006/main">
  <p:tag name="PA" val="v5.2.7"/>
  <p:tag name="RESOURCELIBID_ANIM" val="4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357</TotalTime>
  <Words>2078</Words>
  <Application>Microsoft Office PowerPoint</Application>
  <PresentationFormat>Widescreen</PresentationFormat>
  <Paragraphs>171</Paragraphs>
  <Slides>33</Slides>
  <Notes>22</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33</vt:i4>
      </vt:variant>
    </vt:vector>
  </HeadingPairs>
  <TitlesOfParts>
    <vt:vector size="53" baseType="lpstr">
      <vt:lpstr>宋体</vt:lpstr>
      <vt:lpstr>#9Slide07 SVNSalty Sans</vt:lpstr>
      <vt:lpstr>Arial</vt:lpstr>
      <vt:lpstr>Bahnschrift SemiBold Condensed</vt:lpstr>
      <vt:lpstr>Calibri</vt:lpstr>
      <vt:lpstr>Calibri Light</vt:lpstr>
      <vt:lpstr>Coming Soon</vt:lpstr>
      <vt:lpstr>等线</vt:lpstr>
      <vt:lpstr>Times New Roman</vt:lpstr>
      <vt:lpstr>字魂105号-简雅黑</vt:lpstr>
      <vt:lpstr>Office Theme</vt:lpstr>
      <vt:lpstr>1_Office Theme</vt:lpstr>
      <vt:lpstr>9_Office Theme</vt:lpstr>
      <vt:lpstr>2_Office Theme</vt:lpstr>
      <vt:lpstr>3_Office Theme</vt:lpstr>
      <vt:lpstr>5_Office Theme</vt:lpstr>
      <vt:lpstr>12_Office Theme</vt:lpstr>
      <vt:lpstr>7_Office Theme</vt:lpstr>
      <vt:lpstr>8_Office Theme</vt:lpstr>
      <vt:lpstr>10_Office Theme</vt:lpstr>
      <vt:lpstr>PowerPoint Presentation</vt:lpstr>
      <vt:lpstr>PowerPoint Presentation</vt:lpstr>
      <vt:lpstr>PowerPoint Presentation</vt:lpstr>
      <vt:lpstr>01</vt:lpstr>
      <vt:lpstr>PowerPoint Presentation</vt:lpstr>
      <vt:lpstr>NỘI DUNG NGHIÊN CỨU</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04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Thu</dc:creator>
  <cp:lastModifiedBy>Admin</cp:lastModifiedBy>
  <cp:revision>40</cp:revision>
  <dcterms:created xsi:type="dcterms:W3CDTF">2023-01-06T05:59:31Z</dcterms:created>
  <dcterms:modified xsi:type="dcterms:W3CDTF">2023-11-01T13:41:34Z</dcterms:modified>
</cp:coreProperties>
</file>