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4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0" r:id="rId2"/>
    <p:sldId id="334" r:id="rId3"/>
    <p:sldId id="335" r:id="rId4"/>
    <p:sldId id="336" r:id="rId5"/>
    <p:sldId id="337" r:id="rId6"/>
    <p:sldId id="339" r:id="rId7"/>
    <p:sldId id="338" r:id="rId8"/>
    <p:sldId id="340" r:id="rId9"/>
    <p:sldId id="344" r:id="rId10"/>
  </p:sldIdLst>
  <p:sldSz cx="12161838" cy="6858000"/>
  <p:notesSz cx="6858000" cy="9144000"/>
  <p:embeddedFontLst>
    <p:embeddedFont>
      <p:font typeface="Bebas Neue" panose="020B0604020202020204" charset="0"/>
      <p:regular r:id="rId12"/>
    </p:embeddedFont>
    <p:embeddedFont>
      <p:font typeface="Karla" panose="020B0604020202020204" charset="0"/>
      <p:regular r:id="rId13"/>
      <p:bold r:id="rId14"/>
      <p:italic r:id="rId15"/>
      <p:boldItalic r:id="rId16"/>
    </p:embeddedFont>
    <p:embeddedFont>
      <p:font typeface="Anaheim" panose="020B0604020202020204" charset="0"/>
      <p:regular r:id="rId17"/>
    </p:embeddedFont>
    <p:embeddedFont>
      <p:font typeface=".VnArialH" panose="020B7200000000000000" pitchFamily="34" charset="0"/>
      <p:regular r:id="rId18"/>
      <p:bold r:id="rId19"/>
      <p:italic r:id="rId20"/>
      <p:boldItalic r:id="rId21"/>
    </p:embeddedFont>
    <p:embeddedFont>
      <p:font typeface="Arial-Rounded" panose="020B0500000000000000" charset="0"/>
      <p:regular r:id="rId22"/>
    </p:embeddedFont>
    <p:embeddedFont>
      <p:font typeface="Mountains of Christma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DFDF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F1B7E-2954-40CD-BDFF-352CDE316BF0}">
  <a:tblStyle styleId="{F6EF1B7E-2954-40CD-BDFF-352CDE316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20349-038C-4B12-812B-80D5B1CA23E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AAF5A7-9B38-4154-9297-491F9BE3966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E77C31-2019-4B12-B55A-F6D9769C7B97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DBE4F2-B8FE-4458-AF71-65F8E7462FEE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F2048B1-7F1C-4A9F-840B-3FBF44DC14C1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844310-C890-498D-90E3-C0A12AD40BFB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6" autoAdjust="0"/>
  </p:normalViewPr>
  <p:slideViewPr>
    <p:cSldViewPr snapToGrid="0">
      <p:cViewPr varScale="1">
        <p:scale>
          <a:sx n="73" d="100"/>
          <a:sy n="73" d="100"/>
        </p:scale>
        <p:origin x="974" y="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871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mỗi hộp để tới câu hỏi</a:t>
            </a:r>
          </a:p>
          <a:p>
            <a:r>
              <a:rPr lang="en-US" baseline="0"/>
              <a:t>Click vào mũi tên để tới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từng ô A, B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6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3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Đúng thì like, sai thì đít-lai (dislike)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61928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61931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2609" y="1448600"/>
            <a:ext cx="8056819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45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2075" y="4355400"/>
            <a:ext cx="5797622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62663" y="4288890"/>
            <a:ext cx="1442976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45977" y="4329386"/>
            <a:ext cx="1560068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88673" y="2442959"/>
            <a:ext cx="3070288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241" y="6192281"/>
            <a:ext cx="12361023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58731" y="5013919"/>
            <a:ext cx="878012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42490" y="5524969"/>
            <a:ext cx="467076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8" name="Google Shape;2658;p18"/>
          <p:cNvGrpSpPr/>
          <p:nvPr/>
        </p:nvGrpSpPr>
        <p:grpSpPr>
          <a:xfrm>
            <a:off x="-45" y="133"/>
            <a:ext cx="12161923" cy="2522763"/>
            <a:chOff x="1190200" y="503225"/>
            <a:chExt cx="5212075" cy="1819825"/>
          </a:xfrm>
        </p:grpSpPr>
        <p:sp>
          <p:nvSpPr>
            <p:cNvPr id="2659" name="Google Shape;2659;p18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18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1" name="Google Shape;2661;p18"/>
          <p:cNvGrpSpPr/>
          <p:nvPr/>
        </p:nvGrpSpPr>
        <p:grpSpPr>
          <a:xfrm>
            <a:off x="-43" y="49"/>
            <a:ext cx="12161931" cy="6012111"/>
            <a:chOff x="-32" y="36"/>
            <a:chExt cx="9144070" cy="4509083"/>
          </a:xfrm>
        </p:grpSpPr>
        <p:sp>
          <p:nvSpPr>
            <p:cNvPr id="2662" name="Google Shape;2662;p18"/>
            <p:cNvSpPr/>
            <p:nvPr/>
          </p:nvSpPr>
          <p:spPr>
            <a:xfrm>
              <a:off x="361637" y="41136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663" name="Google Shape;2663;p18"/>
            <p:cNvGrpSpPr/>
            <p:nvPr/>
          </p:nvGrpSpPr>
          <p:grpSpPr>
            <a:xfrm flipH="1">
              <a:off x="1247201" y="36"/>
              <a:ext cx="7896837" cy="4509083"/>
              <a:chOff x="1533850" y="565700"/>
              <a:chExt cx="4483019" cy="2560088"/>
            </a:xfrm>
          </p:grpSpPr>
          <p:sp>
            <p:nvSpPr>
              <p:cNvPr id="2664" name="Google Shape;2664;p18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5" name="Google Shape;2665;p18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6" name="Google Shape;2666;p18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7" name="Google Shape;2667;p18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8" name="Google Shape;2668;p18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9" name="Google Shape;2669;p18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0" name="Google Shape;2670;p18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1" name="Google Shape;2671;p18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2" name="Google Shape;2672;p18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3" name="Google Shape;2673;p18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4" name="Google Shape;2674;p18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5" name="Google Shape;2675;p18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6" name="Google Shape;2676;p18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7" name="Google Shape;2677;p18"/>
              <p:cNvSpPr/>
              <p:nvPr/>
            </p:nvSpPr>
            <p:spPr>
              <a:xfrm>
                <a:off x="2363485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8" name="Google Shape;2678;p18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9" name="Google Shape;2679;p18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0" name="Google Shape;2680;p18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1" name="Google Shape;2681;p18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2" name="Google Shape;2682;p18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3" name="Google Shape;2683;p18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4" name="Google Shape;2684;p18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5" name="Google Shape;2685;p18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6" name="Google Shape;2686;p18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7" name="Google Shape;2687;p18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8" name="Google Shape;2688;p18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9" name="Google Shape;2689;p18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0" name="Google Shape;2690;p18"/>
              <p:cNvSpPr/>
              <p:nvPr/>
            </p:nvSpPr>
            <p:spPr>
              <a:xfrm>
                <a:off x="5992969" y="29346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1" name="Google Shape;2691;p18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2" name="Google Shape;2692;p18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3" name="Google Shape;2693;p18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4" name="Google Shape;2694;p18"/>
              <p:cNvSpPr/>
              <p:nvPr/>
            </p:nvSpPr>
            <p:spPr>
              <a:xfrm>
                <a:off x="5663849" y="282878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5" name="Google Shape;2695;p18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6" name="Google Shape;2696;p18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7" name="Google Shape;2697;p18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8" name="Google Shape;2698;p18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9" name="Google Shape;2699;p18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0" name="Google Shape;2700;p18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1" name="Google Shape;2701;p18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2" name="Google Shape;2702;p18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3" name="Google Shape;2703;p18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4" name="Google Shape;2704;p18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5" name="Google Shape;2705;p18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6" name="Google Shape;2706;p18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7" name="Google Shape;2707;p18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08" name="Google Shape;2708;p18"/>
            <p:cNvGrpSpPr/>
            <p:nvPr/>
          </p:nvGrpSpPr>
          <p:grpSpPr>
            <a:xfrm>
              <a:off x="-32" y="36"/>
              <a:ext cx="8455812" cy="4488725"/>
              <a:chOff x="1533850" y="565700"/>
              <a:chExt cx="4800348" cy="2548529"/>
            </a:xfrm>
          </p:grpSpPr>
          <p:sp>
            <p:nvSpPr>
              <p:cNvPr id="2709" name="Google Shape;2709;p18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0" name="Google Shape;2710;p18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1" name="Google Shape;2711;p18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2" name="Google Shape;2712;p18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3" name="Google Shape;2713;p18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4" name="Google Shape;2714;p18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5" name="Google Shape;2715;p18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6" name="Google Shape;2716;p18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7" name="Google Shape;2717;p18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8" name="Google Shape;2718;p18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9" name="Google Shape;2719;p18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0" name="Google Shape;2720;p18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1" name="Google Shape;2721;p18"/>
              <p:cNvSpPr/>
              <p:nvPr/>
            </p:nvSpPr>
            <p:spPr>
              <a:xfrm>
                <a:off x="630284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2" name="Google Shape;2722;p18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3" name="Google Shape;2723;p18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4" name="Google Shape;2724;p18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5" name="Google Shape;2725;p18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6" name="Google Shape;2726;p18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7" name="Google Shape;2727;p18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8" name="Google Shape;2728;p18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9" name="Google Shape;2729;p18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0" name="Google Shape;2730;p18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1" name="Google Shape;2731;p18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2" name="Google Shape;2732;p18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3" name="Google Shape;2733;p18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4" name="Google Shape;2734;p18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5" name="Google Shape;2735;p18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6" name="Google Shape;2736;p18"/>
              <p:cNvSpPr/>
              <p:nvPr/>
            </p:nvSpPr>
            <p:spPr>
              <a:xfrm>
                <a:off x="2834895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7" name="Google Shape;2737;p18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8" name="Google Shape;2738;p18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9" name="Google Shape;2739;p18"/>
              <p:cNvSpPr/>
              <p:nvPr/>
            </p:nvSpPr>
            <p:spPr>
              <a:xfrm>
                <a:off x="5447982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0" name="Google Shape;2740;p18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1" name="Google Shape;2741;p18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2" name="Google Shape;2742;p18"/>
              <p:cNvSpPr/>
              <p:nvPr/>
            </p:nvSpPr>
            <p:spPr>
              <a:xfrm>
                <a:off x="1997155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3" name="Google Shape;2743;p18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4" name="Google Shape;2744;p18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5" name="Google Shape;2745;p18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6" name="Google Shape;2746;p18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7" name="Google Shape;2747;p18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8" name="Google Shape;2748;p18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9" name="Google Shape;2749;p18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0" name="Google Shape;2750;p18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1" name="Google Shape;2751;p18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752" name="Google Shape;2752;p18"/>
          <p:cNvSpPr txBox="1">
            <a:spLocks noGrp="1"/>
          </p:cNvSpPr>
          <p:nvPr>
            <p:ph type="ctrTitle"/>
          </p:nvPr>
        </p:nvSpPr>
        <p:spPr>
          <a:xfrm>
            <a:off x="3231918" y="1401100"/>
            <a:ext cx="5697869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2753" name="Google Shape;2753;p18"/>
          <p:cNvSpPr txBox="1">
            <a:spLocks noGrp="1"/>
          </p:cNvSpPr>
          <p:nvPr>
            <p:ph type="subTitle" idx="1"/>
          </p:nvPr>
        </p:nvSpPr>
        <p:spPr>
          <a:xfrm>
            <a:off x="3225434" y="2780733"/>
            <a:ext cx="5711036" cy="1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2754" name="Google Shape;2754;p18"/>
          <p:cNvSpPr txBox="1"/>
          <p:nvPr/>
        </p:nvSpPr>
        <p:spPr>
          <a:xfrm>
            <a:off x="3927659" y="4904967"/>
            <a:ext cx="4306520" cy="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None/>
            </a:pP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</a:t>
            </a:r>
            <a:r>
              <a:rPr lang="en" sz="133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0" b="1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2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20"/>
          <p:cNvGrpSpPr/>
          <p:nvPr/>
        </p:nvGrpSpPr>
        <p:grpSpPr>
          <a:xfrm>
            <a:off x="-45" y="1117733"/>
            <a:ext cx="12161923" cy="2522763"/>
            <a:chOff x="1190200" y="503225"/>
            <a:chExt cx="5212075" cy="1819825"/>
          </a:xfrm>
        </p:grpSpPr>
        <p:sp>
          <p:nvSpPr>
            <p:cNvPr id="2852" name="Google Shape;2852;p20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0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54" name="Google Shape;2854;p20"/>
          <p:cNvGrpSpPr/>
          <p:nvPr/>
        </p:nvGrpSpPr>
        <p:grpSpPr>
          <a:xfrm>
            <a:off x="-43" y="49"/>
            <a:ext cx="12161931" cy="6012111"/>
            <a:chOff x="-32" y="36"/>
            <a:chExt cx="9144070" cy="4509083"/>
          </a:xfrm>
        </p:grpSpPr>
        <p:sp>
          <p:nvSpPr>
            <p:cNvPr id="2855" name="Google Shape;2855;p20"/>
            <p:cNvSpPr/>
            <p:nvPr/>
          </p:nvSpPr>
          <p:spPr>
            <a:xfrm>
              <a:off x="361637" y="41136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856" name="Google Shape;2856;p20"/>
            <p:cNvGrpSpPr/>
            <p:nvPr/>
          </p:nvGrpSpPr>
          <p:grpSpPr>
            <a:xfrm flipH="1">
              <a:off x="1247201" y="36"/>
              <a:ext cx="7896837" cy="4509083"/>
              <a:chOff x="1533850" y="565700"/>
              <a:chExt cx="4483019" cy="2560088"/>
            </a:xfrm>
          </p:grpSpPr>
          <p:sp>
            <p:nvSpPr>
              <p:cNvPr id="2857" name="Google Shape;2857;p20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8" name="Google Shape;2858;p20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9" name="Google Shape;2859;p20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0" name="Google Shape;2860;p20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1" name="Google Shape;2861;p20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2" name="Google Shape;2862;p20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3" name="Google Shape;2863;p20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4" name="Google Shape;2864;p20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5" name="Google Shape;2865;p20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6" name="Google Shape;2866;p20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7" name="Google Shape;2867;p20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8" name="Google Shape;2868;p20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9" name="Google Shape;2869;p20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0" name="Google Shape;2870;p20"/>
              <p:cNvSpPr/>
              <p:nvPr/>
            </p:nvSpPr>
            <p:spPr>
              <a:xfrm>
                <a:off x="2363485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1" name="Google Shape;2871;p20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2" name="Google Shape;2872;p20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3" name="Google Shape;2873;p20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4" name="Google Shape;2874;p20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5" name="Google Shape;2875;p20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6" name="Google Shape;2876;p20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7" name="Google Shape;2877;p20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8" name="Google Shape;2878;p20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9" name="Google Shape;2879;p20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0" name="Google Shape;2880;p20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1" name="Google Shape;2881;p20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2" name="Google Shape;2882;p20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3" name="Google Shape;2883;p20"/>
              <p:cNvSpPr/>
              <p:nvPr/>
            </p:nvSpPr>
            <p:spPr>
              <a:xfrm>
                <a:off x="5992969" y="29346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4" name="Google Shape;2884;p20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5" name="Google Shape;2885;p20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6" name="Google Shape;2886;p20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7" name="Google Shape;2887;p20"/>
              <p:cNvSpPr/>
              <p:nvPr/>
            </p:nvSpPr>
            <p:spPr>
              <a:xfrm>
                <a:off x="5663849" y="282878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8" name="Google Shape;2888;p20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9" name="Google Shape;2889;p20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0" name="Google Shape;2890;p20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1" name="Google Shape;2891;p20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2" name="Google Shape;2892;p20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3" name="Google Shape;2893;p20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4" name="Google Shape;2894;p20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5" name="Google Shape;2895;p20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6" name="Google Shape;2896;p20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7" name="Google Shape;2897;p20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8" name="Google Shape;2898;p20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99" name="Google Shape;2899;p20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0" name="Google Shape;2900;p20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901" name="Google Shape;2901;p20"/>
            <p:cNvGrpSpPr/>
            <p:nvPr/>
          </p:nvGrpSpPr>
          <p:grpSpPr>
            <a:xfrm>
              <a:off x="-32" y="36"/>
              <a:ext cx="8455812" cy="4488725"/>
              <a:chOff x="1533850" y="565700"/>
              <a:chExt cx="4800348" cy="2548529"/>
            </a:xfrm>
          </p:grpSpPr>
          <p:sp>
            <p:nvSpPr>
              <p:cNvPr id="2902" name="Google Shape;2902;p20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3" name="Google Shape;2903;p20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4" name="Google Shape;2904;p20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5" name="Google Shape;2905;p20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6" name="Google Shape;2906;p20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7" name="Google Shape;2907;p20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8" name="Google Shape;2908;p20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09" name="Google Shape;2909;p20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0" name="Google Shape;2910;p20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1" name="Google Shape;2911;p20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2" name="Google Shape;2912;p20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3" name="Google Shape;2913;p20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4" name="Google Shape;2914;p20"/>
              <p:cNvSpPr/>
              <p:nvPr/>
            </p:nvSpPr>
            <p:spPr>
              <a:xfrm>
                <a:off x="630284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5" name="Google Shape;2915;p20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6" name="Google Shape;2916;p20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7" name="Google Shape;2917;p20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8" name="Google Shape;2918;p20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19" name="Google Shape;2919;p20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0" name="Google Shape;2920;p20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1" name="Google Shape;2921;p20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2" name="Google Shape;2922;p20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3" name="Google Shape;2923;p20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4" name="Google Shape;2924;p20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5" name="Google Shape;2925;p20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6" name="Google Shape;2926;p20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7" name="Google Shape;2927;p20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8" name="Google Shape;2928;p20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29" name="Google Shape;2929;p20"/>
              <p:cNvSpPr/>
              <p:nvPr/>
            </p:nvSpPr>
            <p:spPr>
              <a:xfrm>
                <a:off x="2834895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0" name="Google Shape;2930;p20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1" name="Google Shape;2931;p20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2" name="Google Shape;2932;p20"/>
              <p:cNvSpPr/>
              <p:nvPr/>
            </p:nvSpPr>
            <p:spPr>
              <a:xfrm>
                <a:off x="5447982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3" name="Google Shape;2933;p20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4" name="Google Shape;2934;p20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5" name="Google Shape;2935;p20"/>
              <p:cNvSpPr/>
              <p:nvPr/>
            </p:nvSpPr>
            <p:spPr>
              <a:xfrm>
                <a:off x="1997155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6" name="Google Shape;2936;p20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7" name="Google Shape;2937;p20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8" name="Google Shape;2938;p20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39" name="Google Shape;2939;p20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40" name="Google Shape;2940;p20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41" name="Google Shape;2941;p20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42" name="Google Shape;2942;p20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43" name="Google Shape;2943;p20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44" name="Google Shape;2944;p20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945" name="Google Shape;2945;p20"/>
          <p:cNvGrpSpPr/>
          <p:nvPr/>
        </p:nvGrpSpPr>
        <p:grpSpPr>
          <a:xfrm>
            <a:off x="2921932" y="4648441"/>
            <a:ext cx="5683330" cy="2293439"/>
            <a:chOff x="1839859" y="3015530"/>
            <a:chExt cx="5464283" cy="2199590"/>
          </a:xfrm>
        </p:grpSpPr>
        <p:grpSp>
          <p:nvGrpSpPr>
            <p:cNvPr id="2946" name="Google Shape;2946;p20"/>
            <p:cNvGrpSpPr/>
            <p:nvPr/>
          </p:nvGrpSpPr>
          <p:grpSpPr>
            <a:xfrm>
              <a:off x="1839859" y="4157291"/>
              <a:ext cx="5464283" cy="1012356"/>
              <a:chOff x="1971760" y="2938350"/>
              <a:chExt cx="5464283" cy="1164297"/>
            </a:xfrm>
          </p:grpSpPr>
          <p:grpSp>
            <p:nvGrpSpPr>
              <p:cNvPr id="2947" name="Google Shape;2947;p20"/>
              <p:cNvGrpSpPr/>
              <p:nvPr/>
            </p:nvGrpSpPr>
            <p:grpSpPr>
              <a:xfrm>
                <a:off x="1971760" y="2938350"/>
                <a:ext cx="5464283" cy="1164297"/>
                <a:chOff x="581300" y="3757663"/>
                <a:chExt cx="696575" cy="73925"/>
              </a:xfrm>
            </p:grpSpPr>
            <p:sp>
              <p:nvSpPr>
                <p:cNvPr id="2948" name="Google Shape;2948;p20"/>
                <p:cNvSpPr/>
                <p:nvPr/>
              </p:nvSpPr>
              <p:spPr>
                <a:xfrm>
                  <a:off x="581300" y="3757663"/>
                  <a:ext cx="696575" cy="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3" h="2957" extrusionOk="0">
                      <a:moveTo>
                        <a:pt x="15496" y="1"/>
                      </a:moveTo>
                      <a:cubicBezTo>
                        <a:pt x="14452" y="1"/>
                        <a:pt x="13665" y="377"/>
                        <a:pt x="12614" y="848"/>
                      </a:cubicBezTo>
                      <a:cubicBezTo>
                        <a:pt x="11969" y="1123"/>
                        <a:pt x="11335" y="1230"/>
                        <a:pt x="10697" y="1230"/>
                      </a:cubicBezTo>
                      <a:cubicBezTo>
                        <a:pt x="9585" y="1230"/>
                        <a:pt x="8464" y="905"/>
                        <a:pt x="7262" y="589"/>
                      </a:cubicBezTo>
                      <a:cubicBezTo>
                        <a:pt x="6988" y="514"/>
                        <a:pt x="6736" y="482"/>
                        <a:pt x="6504" y="482"/>
                      </a:cubicBezTo>
                      <a:cubicBezTo>
                        <a:pt x="5196" y="482"/>
                        <a:pt x="4476" y="1491"/>
                        <a:pt x="3465" y="1491"/>
                      </a:cubicBezTo>
                      <a:cubicBezTo>
                        <a:pt x="3418" y="1491"/>
                        <a:pt x="3371" y="1489"/>
                        <a:pt x="3323" y="1484"/>
                      </a:cubicBezTo>
                      <a:cubicBezTo>
                        <a:pt x="2514" y="1407"/>
                        <a:pt x="1921" y="1041"/>
                        <a:pt x="1405" y="1041"/>
                      </a:cubicBezTo>
                      <a:cubicBezTo>
                        <a:pt x="1120" y="1041"/>
                        <a:pt x="858" y="1152"/>
                        <a:pt x="597" y="1484"/>
                      </a:cubicBezTo>
                      <a:cubicBezTo>
                        <a:pt x="0" y="2240"/>
                        <a:pt x="1234" y="2957"/>
                        <a:pt x="1234" y="2957"/>
                      </a:cubicBezTo>
                      <a:lnTo>
                        <a:pt x="13927" y="2957"/>
                      </a:lnTo>
                      <a:lnTo>
                        <a:pt x="13927" y="2937"/>
                      </a:lnTo>
                      <a:lnTo>
                        <a:pt x="27079" y="2937"/>
                      </a:lnTo>
                      <a:cubicBezTo>
                        <a:pt x="27079" y="2937"/>
                        <a:pt x="27863" y="533"/>
                        <a:pt x="25193" y="533"/>
                      </a:cubicBezTo>
                      <a:cubicBezTo>
                        <a:pt x="25010" y="533"/>
                        <a:pt x="24810" y="545"/>
                        <a:pt x="24592" y="569"/>
                      </a:cubicBezTo>
                      <a:cubicBezTo>
                        <a:pt x="22595" y="792"/>
                        <a:pt x="21569" y="1078"/>
                        <a:pt x="20523" y="1078"/>
                      </a:cubicBezTo>
                      <a:cubicBezTo>
                        <a:pt x="19797" y="1078"/>
                        <a:pt x="19062" y="940"/>
                        <a:pt x="17986" y="549"/>
                      </a:cubicBezTo>
                      <a:cubicBezTo>
                        <a:pt x="16954" y="158"/>
                        <a:pt x="16171" y="1"/>
                        <a:pt x="154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49" name="Google Shape;2949;p20"/>
                <p:cNvSpPr/>
                <p:nvPr/>
              </p:nvSpPr>
              <p:spPr>
                <a:xfrm>
                  <a:off x="715440" y="3781566"/>
                  <a:ext cx="920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916" extrusionOk="0">
                      <a:moveTo>
                        <a:pt x="1771" y="0"/>
                      </a:moveTo>
                      <a:cubicBezTo>
                        <a:pt x="1652" y="0"/>
                        <a:pt x="1532" y="20"/>
                        <a:pt x="1393" y="60"/>
                      </a:cubicBezTo>
                      <a:cubicBezTo>
                        <a:pt x="1274" y="80"/>
                        <a:pt x="1154" y="119"/>
                        <a:pt x="1055" y="159"/>
                      </a:cubicBezTo>
                      <a:cubicBezTo>
                        <a:pt x="916" y="179"/>
                        <a:pt x="816" y="259"/>
                        <a:pt x="717" y="299"/>
                      </a:cubicBezTo>
                      <a:lnTo>
                        <a:pt x="577" y="378"/>
                      </a:lnTo>
                      <a:cubicBezTo>
                        <a:pt x="537" y="398"/>
                        <a:pt x="498" y="418"/>
                        <a:pt x="458" y="478"/>
                      </a:cubicBezTo>
                      <a:cubicBezTo>
                        <a:pt x="378" y="517"/>
                        <a:pt x="299" y="577"/>
                        <a:pt x="259" y="657"/>
                      </a:cubicBezTo>
                      <a:lnTo>
                        <a:pt x="100" y="796"/>
                      </a:lnTo>
                      <a:cubicBezTo>
                        <a:pt x="40" y="876"/>
                        <a:pt x="0" y="915"/>
                        <a:pt x="0" y="915"/>
                      </a:cubicBezTo>
                      <a:cubicBezTo>
                        <a:pt x="0" y="915"/>
                        <a:pt x="80" y="895"/>
                        <a:pt x="179" y="876"/>
                      </a:cubicBezTo>
                      <a:cubicBezTo>
                        <a:pt x="239" y="856"/>
                        <a:pt x="299" y="856"/>
                        <a:pt x="358" y="796"/>
                      </a:cubicBezTo>
                      <a:lnTo>
                        <a:pt x="577" y="716"/>
                      </a:lnTo>
                      <a:cubicBezTo>
                        <a:pt x="657" y="696"/>
                        <a:pt x="756" y="677"/>
                        <a:pt x="856" y="657"/>
                      </a:cubicBezTo>
                      <a:lnTo>
                        <a:pt x="1154" y="577"/>
                      </a:lnTo>
                      <a:cubicBezTo>
                        <a:pt x="1254" y="557"/>
                        <a:pt x="1373" y="557"/>
                        <a:pt x="1473" y="517"/>
                      </a:cubicBezTo>
                      <a:cubicBezTo>
                        <a:pt x="1572" y="497"/>
                        <a:pt x="1691" y="497"/>
                        <a:pt x="1791" y="497"/>
                      </a:cubicBezTo>
                      <a:cubicBezTo>
                        <a:pt x="1841" y="488"/>
                        <a:pt x="1900" y="488"/>
                        <a:pt x="1963" y="488"/>
                      </a:cubicBezTo>
                      <a:cubicBezTo>
                        <a:pt x="2025" y="488"/>
                        <a:pt x="2089" y="488"/>
                        <a:pt x="2149" y="478"/>
                      </a:cubicBezTo>
                      <a:lnTo>
                        <a:pt x="2786" y="478"/>
                      </a:lnTo>
                      <a:cubicBezTo>
                        <a:pt x="2885" y="478"/>
                        <a:pt x="2985" y="478"/>
                        <a:pt x="3064" y="497"/>
                      </a:cubicBezTo>
                      <a:cubicBezTo>
                        <a:pt x="3442" y="557"/>
                        <a:pt x="3681" y="577"/>
                        <a:pt x="3681" y="577"/>
                      </a:cubicBezTo>
                      <a:cubicBezTo>
                        <a:pt x="3681" y="577"/>
                        <a:pt x="3482" y="398"/>
                        <a:pt x="3144" y="259"/>
                      </a:cubicBezTo>
                      <a:cubicBezTo>
                        <a:pt x="2965" y="179"/>
                        <a:pt x="2746" y="100"/>
                        <a:pt x="2527" y="60"/>
                      </a:cubicBezTo>
                      <a:cubicBezTo>
                        <a:pt x="2388" y="20"/>
                        <a:pt x="2268" y="0"/>
                        <a:pt x="21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50" name="Google Shape;2950;p20"/>
                <p:cNvSpPr/>
                <p:nvPr/>
              </p:nvSpPr>
              <p:spPr>
                <a:xfrm>
                  <a:off x="1198572" y="3779705"/>
                  <a:ext cx="50359" cy="26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1374" extrusionOk="0">
                      <a:moveTo>
                        <a:pt x="916" y="1"/>
                      </a:moveTo>
                      <a:cubicBezTo>
                        <a:pt x="817" y="1"/>
                        <a:pt x="737" y="1"/>
                        <a:pt x="638" y="21"/>
                      </a:cubicBezTo>
                      <a:cubicBezTo>
                        <a:pt x="558" y="40"/>
                        <a:pt x="498" y="40"/>
                        <a:pt x="419" y="60"/>
                      </a:cubicBezTo>
                      <a:cubicBezTo>
                        <a:pt x="339" y="100"/>
                        <a:pt x="299" y="120"/>
                        <a:pt x="240" y="140"/>
                      </a:cubicBezTo>
                      <a:cubicBezTo>
                        <a:pt x="200" y="160"/>
                        <a:pt x="140" y="200"/>
                        <a:pt x="120" y="220"/>
                      </a:cubicBezTo>
                      <a:cubicBezTo>
                        <a:pt x="41" y="259"/>
                        <a:pt x="1" y="299"/>
                        <a:pt x="1" y="299"/>
                      </a:cubicBezTo>
                      <a:cubicBezTo>
                        <a:pt x="1" y="299"/>
                        <a:pt x="41" y="319"/>
                        <a:pt x="120" y="319"/>
                      </a:cubicBezTo>
                      <a:cubicBezTo>
                        <a:pt x="200" y="339"/>
                        <a:pt x="319" y="339"/>
                        <a:pt x="439" y="359"/>
                      </a:cubicBezTo>
                      <a:cubicBezTo>
                        <a:pt x="518" y="399"/>
                        <a:pt x="578" y="399"/>
                        <a:pt x="638" y="399"/>
                      </a:cubicBezTo>
                      <a:cubicBezTo>
                        <a:pt x="717" y="399"/>
                        <a:pt x="797" y="419"/>
                        <a:pt x="876" y="438"/>
                      </a:cubicBezTo>
                      <a:cubicBezTo>
                        <a:pt x="916" y="438"/>
                        <a:pt x="936" y="458"/>
                        <a:pt x="996" y="458"/>
                      </a:cubicBezTo>
                      <a:cubicBezTo>
                        <a:pt x="1016" y="458"/>
                        <a:pt x="1075" y="498"/>
                        <a:pt x="1095" y="498"/>
                      </a:cubicBezTo>
                      <a:lnTo>
                        <a:pt x="1314" y="558"/>
                      </a:lnTo>
                      <a:cubicBezTo>
                        <a:pt x="1394" y="598"/>
                        <a:pt x="1433" y="617"/>
                        <a:pt x="1513" y="637"/>
                      </a:cubicBezTo>
                      <a:cubicBezTo>
                        <a:pt x="1573" y="657"/>
                        <a:pt x="1632" y="717"/>
                        <a:pt x="1692" y="737"/>
                      </a:cubicBezTo>
                      <a:cubicBezTo>
                        <a:pt x="1712" y="757"/>
                        <a:pt x="1732" y="797"/>
                        <a:pt x="1772" y="797"/>
                      </a:cubicBezTo>
                      <a:lnTo>
                        <a:pt x="1831" y="856"/>
                      </a:lnTo>
                      <a:cubicBezTo>
                        <a:pt x="1891" y="916"/>
                        <a:pt x="1931" y="956"/>
                        <a:pt x="1991" y="996"/>
                      </a:cubicBezTo>
                      <a:cubicBezTo>
                        <a:pt x="2190" y="1214"/>
                        <a:pt x="2289" y="1374"/>
                        <a:pt x="2289" y="1374"/>
                      </a:cubicBezTo>
                      <a:cubicBezTo>
                        <a:pt x="2289" y="1374"/>
                        <a:pt x="2309" y="1334"/>
                        <a:pt x="2309" y="1254"/>
                      </a:cubicBezTo>
                      <a:cubicBezTo>
                        <a:pt x="2309" y="1194"/>
                        <a:pt x="2329" y="1035"/>
                        <a:pt x="2289" y="916"/>
                      </a:cubicBezTo>
                      <a:cubicBezTo>
                        <a:pt x="2269" y="836"/>
                        <a:pt x="2229" y="757"/>
                        <a:pt x="2190" y="697"/>
                      </a:cubicBezTo>
                      <a:cubicBezTo>
                        <a:pt x="2150" y="637"/>
                        <a:pt x="2130" y="617"/>
                        <a:pt x="2110" y="558"/>
                      </a:cubicBezTo>
                      <a:cubicBezTo>
                        <a:pt x="2090" y="518"/>
                        <a:pt x="2050" y="498"/>
                        <a:pt x="2010" y="438"/>
                      </a:cubicBezTo>
                      <a:cubicBezTo>
                        <a:pt x="1931" y="359"/>
                        <a:pt x="1851" y="299"/>
                        <a:pt x="1792" y="239"/>
                      </a:cubicBezTo>
                      <a:cubicBezTo>
                        <a:pt x="1692" y="200"/>
                        <a:pt x="1613" y="140"/>
                        <a:pt x="1513" y="100"/>
                      </a:cubicBezTo>
                      <a:cubicBezTo>
                        <a:pt x="1414" y="60"/>
                        <a:pt x="1314" y="21"/>
                        <a:pt x="1215" y="21"/>
                      </a:cubicBezTo>
                      <a:cubicBezTo>
                        <a:pt x="1115" y="1"/>
                        <a:pt x="1016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951" name="Google Shape;2951;p20"/>
              <p:cNvSpPr/>
              <p:nvPr/>
            </p:nvSpPr>
            <p:spPr>
              <a:xfrm>
                <a:off x="4008225" y="3770850"/>
                <a:ext cx="3282000" cy="331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952" name="Google Shape;2952;p20"/>
            <p:cNvSpPr/>
            <p:nvPr/>
          </p:nvSpPr>
          <p:spPr>
            <a:xfrm rot="-551033">
              <a:off x="2276375" y="4876313"/>
              <a:ext cx="340047" cy="132424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953" name="Google Shape;2953;p20"/>
            <p:cNvGrpSpPr/>
            <p:nvPr/>
          </p:nvGrpSpPr>
          <p:grpSpPr>
            <a:xfrm>
              <a:off x="4368703" y="3015530"/>
              <a:ext cx="2271258" cy="2199590"/>
              <a:chOff x="2752116" y="3546070"/>
              <a:chExt cx="1771514" cy="1715615"/>
            </a:xfrm>
          </p:grpSpPr>
          <p:grpSp>
            <p:nvGrpSpPr>
              <p:cNvPr id="2954" name="Google Shape;2954;p20"/>
              <p:cNvGrpSpPr/>
              <p:nvPr/>
            </p:nvGrpSpPr>
            <p:grpSpPr>
              <a:xfrm rot="2700000">
                <a:off x="3089208" y="3739431"/>
                <a:ext cx="1097354" cy="1328892"/>
                <a:chOff x="9529754" y="281869"/>
                <a:chExt cx="890357" cy="1078220"/>
              </a:xfrm>
            </p:grpSpPr>
            <p:grpSp>
              <p:nvGrpSpPr>
                <p:cNvPr id="2955" name="Google Shape;2955;p20"/>
                <p:cNvGrpSpPr/>
                <p:nvPr/>
              </p:nvGrpSpPr>
              <p:grpSpPr>
                <a:xfrm>
                  <a:off x="9704695" y="281869"/>
                  <a:ext cx="715417" cy="708993"/>
                  <a:chOff x="697225" y="3090625"/>
                  <a:chExt cx="348050" cy="344925"/>
                </a:xfrm>
              </p:grpSpPr>
              <p:sp>
                <p:nvSpPr>
                  <p:cNvPr id="2956" name="Google Shape;2956;p20"/>
                  <p:cNvSpPr/>
                  <p:nvPr/>
                </p:nvSpPr>
                <p:spPr>
                  <a:xfrm>
                    <a:off x="697225" y="3090625"/>
                    <a:ext cx="348050" cy="3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13797" extrusionOk="0">
                        <a:moveTo>
                          <a:pt x="10172" y="1"/>
                        </a:moveTo>
                        <a:lnTo>
                          <a:pt x="1" y="3818"/>
                        </a:lnTo>
                        <a:lnTo>
                          <a:pt x="3750" y="13797"/>
                        </a:lnTo>
                        <a:lnTo>
                          <a:pt x="13921" y="9980"/>
                        </a:lnTo>
                        <a:lnTo>
                          <a:pt x="10172" y="1"/>
                        </a:lnTo>
                        <a:close/>
                      </a:path>
                    </a:pathLst>
                  </a:custGeom>
                  <a:solidFill>
                    <a:srgbClr val="C436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57" name="Google Shape;2957;p20"/>
                  <p:cNvSpPr/>
                  <p:nvPr/>
                </p:nvSpPr>
                <p:spPr>
                  <a:xfrm>
                    <a:off x="697225" y="3090625"/>
                    <a:ext cx="348050" cy="3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13797" extrusionOk="0">
                        <a:moveTo>
                          <a:pt x="10172" y="1"/>
                        </a:moveTo>
                        <a:lnTo>
                          <a:pt x="1" y="3818"/>
                        </a:lnTo>
                        <a:lnTo>
                          <a:pt x="3750" y="13797"/>
                        </a:lnTo>
                        <a:lnTo>
                          <a:pt x="13921" y="9980"/>
                        </a:lnTo>
                        <a:lnTo>
                          <a:pt x="1017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58" name="Google Shape;2958;p20"/>
                  <p:cNvSpPr/>
                  <p:nvPr/>
                </p:nvSpPr>
                <p:spPr>
                  <a:xfrm>
                    <a:off x="909900" y="311452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53" y="1"/>
                        </a:moveTo>
                        <a:cubicBezTo>
                          <a:pt x="495" y="1"/>
                          <a:pt x="434" y="10"/>
                          <a:pt x="374" y="30"/>
                        </a:cubicBezTo>
                        <a:cubicBezTo>
                          <a:pt x="125" y="132"/>
                          <a:pt x="0" y="416"/>
                          <a:pt x="91" y="676"/>
                        </a:cubicBezTo>
                        <a:cubicBezTo>
                          <a:pt x="170" y="870"/>
                          <a:pt x="360" y="989"/>
                          <a:pt x="563" y="989"/>
                        </a:cubicBezTo>
                        <a:cubicBezTo>
                          <a:pt x="620" y="989"/>
                          <a:pt x="679" y="979"/>
                          <a:pt x="736" y="959"/>
                        </a:cubicBezTo>
                        <a:cubicBezTo>
                          <a:pt x="986" y="857"/>
                          <a:pt x="1110" y="574"/>
                          <a:pt x="1020" y="314"/>
                        </a:cubicBezTo>
                        <a:cubicBezTo>
                          <a:pt x="949" y="119"/>
                          <a:pt x="761" y="1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59" name="Google Shape;2959;p20"/>
                  <p:cNvSpPr/>
                  <p:nvPr/>
                </p:nvSpPr>
                <p:spPr>
                  <a:xfrm>
                    <a:off x="984375" y="3313450"/>
                    <a:ext cx="28050" cy="2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90" extrusionOk="0">
                        <a:moveTo>
                          <a:pt x="572" y="1"/>
                        </a:moveTo>
                        <a:cubicBezTo>
                          <a:pt x="510" y="1"/>
                          <a:pt x="447" y="12"/>
                          <a:pt x="385" y="36"/>
                        </a:cubicBezTo>
                        <a:cubicBezTo>
                          <a:pt x="136" y="138"/>
                          <a:pt x="0" y="421"/>
                          <a:pt x="102" y="670"/>
                        </a:cubicBezTo>
                        <a:cubicBezTo>
                          <a:pt x="180" y="869"/>
                          <a:pt x="364" y="989"/>
                          <a:pt x="557" y="989"/>
                        </a:cubicBezTo>
                        <a:cubicBezTo>
                          <a:pt x="617" y="989"/>
                          <a:pt x="678" y="978"/>
                          <a:pt x="736" y="954"/>
                        </a:cubicBezTo>
                        <a:cubicBezTo>
                          <a:pt x="997" y="852"/>
                          <a:pt x="1121" y="568"/>
                          <a:pt x="1020" y="319"/>
                        </a:cubicBezTo>
                        <a:cubicBezTo>
                          <a:pt x="959" y="120"/>
                          <a:pt x="773" y="1"/>
                          <a:pt x="57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0" name="Google Shape;2960;p20"/>
                  <p:cNvSpPr/>
                  <p:nvPr/>
                </p:nvSpPr>
                <p:spPr>
                  <a:xfrm>
                    <a:off x="959725" y="3247100"/>
                    <a:ext cx="28075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2" extrusionOk="0">
                        <a:moveTo>
                          <a:pt x="547" y="0"/>
                        </a:moveTo>
                        <a:cubicBezTo>
                          <a:pt x="493" y="0"/>
                          <a:pt x="439" y="9"/>
                          <a:pt x="386" y="28"/>
                        </a:cubicBezTo>
                        <a:cubicBezTo>
                          <a:pt x="125" y="130"/>
                          <a:pt x="1" y="413"/>
                          <a:pt x="103" y="663"/>
                        </a:cubicBezTo>
                        <a:cubicBezTo>
                          <a:pt x="172" y="862"/>
                          <a:pt x="353" y="981"/>
                          <a:pt x="551" y="981"/>
                        </a:cubicBezTo>
                        <a:cubicBezTo>
                          <a:pt x="613" y="981"/>
                          <a:pt x="675" y="970"/>
                          <a:pt x="737" y="946"/>
                        </a:cubicBezTo>
                        <a:cubicBezTo>
                          <a:pt x="986" y="844"/>
                          <a:pt x="1122" y="561"/>
                          <a:pt x="1020" y="311"/>
                        </a:cubicBezTo>
                        <a:cubicBezTo>
                          <a:pt x="940" y="124"/>
                          <a:pt x="747" y="0"/>
                          <a:pt x="54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1" name="Google Shape;2961;p20"/>
                  <p:cNvSpPr/>
                  <p:nvPr/>
                </p:nvSpPr>
                <p:spPr>
                  <a:xfrm>
                    <a:off x="934800" y="3180725"/>
                    <a:ext cx="28075" cy="2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6" extrusionOk="0">
                        <a:moveTo>
                          <a:pt x="559" y="0"/>
                        </a:moveTo>
                        <a:cubicBezTo>
                          <a:pt x="502" y="0"/>
                          <a:pt x="443" y="10"/>
                          <a:pt x="386" y="33"/>
                        </a:cubicBezTo>
                        <a:cubicBezTo>
                          <a:pt x="137" y="135"/>
                          <a:pt x="1" y="418"/>
                          <a:pt x="103" y="667"/>
                        </a:cubicBezTo>
                        <a:cubicBezTo>
                          <a:pt x="181" y="866"/>
                          <a:pt x="364" y="986"/>
                          <a:pt x="558" y="986"/>
                        </a:cubicBezTo>
                        <a:cubicBezTo>
                          <a:pt x="618" y="986"/>
                          <a:pt x="678" y="974"/>
                          <a:pt x="737" y="950"/>
                        </a:cubicBezTo>
                        <a:cubicBezTo>
                          <a:pt x="998" y="860"/>
                          <a:pt x="1122" y="577"/>
                          <a:pt x="1020" y="316"/>
                        </a:cubicBezTo>
                        <a:cubicBezTo>
                          <a:pt x="950" y="130"/>
                          <a:pt x="762" y="0"/>
                          <a:pt x="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2" name="Google Shape;2962;p20"/>
                  <p:cNvSpPr/>
                  <p:nvPr/>
                </p:nvSpPr>
                <p:spPr>
                  <a:xfrm>
                    <a:off x="938775" y="3292575"/>
                    <a:ext cx="28050" cy="2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6" extrusionOk="0">
                        <a:moveTo>
                          <a:pt x="564" y="0"/>
                        </a:moveTo>
                        <a:cubicBezTo>
                          <a:pt x="506" y="0"/>
                          <a:pt x="445" y="10"/>
                          <a:pt x="386" y="33"/>
                        </a:cubicBezTo>
                        <a:cubicBezTo>
                          <a:pt x="125" y="135"/>
                          <a:pt x="1" y="418"/>
                          <a:pt x="102" y="667"/>
                        </a:cubicBezTo>
                        <a:cubicBezTo>
                          <a:pt x="180" y="866"/>
                          <a:pt x="364" y="986"/>
                          <a:pt x="557" y="986"/>
                        </a:cubicBezTo>
                        <a:cubicBezTo>
                          <a:pt x="617" y="986"/>
                          <a:pt x="678" y="974"/>
                          <a:pt x="737" y="950"/>
                        </a:cubicBezTo>
                        <a:cubicBezTo>
                          <a:pt x="997" y="860"/>
                          <a:pt x="1122" y="577"/>
                          <a:pt x="1020" y="316"/>
                        </a:cubicBezTo>
                        <a:cubicBezTo>
                          <a:pt x="958" y="131"/>
                          <a:pt x="772" y="0"/>
                          <a:pt x="56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3" name="Google Shape;2963;p20"/>
                  <p:cNvSpPr/>
                  <p:nvPr/>
                </p:nvSpPr>
                <p:spPr>
                  <a:xfrm>
                    <a:off x="914150" y="322637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48" y="1"/>
                        </a:moveTo>
                        <a:cubicBezTo>
                          <a:pt x="490" y="1"/>
                          <a:pt x="431" y="10"/>
                          <a:pt x="374" y="30"/>
                        </a:cubicBezTo>
                        <a:cubicBezTo>
                          <a:pt x="125" y="132"/>
                          <a:pt x="0" y="416"/>
                          <a:pt x="91" y="676"/>
                        </a:cubicBezTo>
                        <a:cubicBezTo>
                          <a:pt x="170" y="870"/>
                          <a:pt x="360" y="989"/>
                          <a:pt x="563" y="989"/>
                        </a:cubicBezTo>
                        <a:cubicBezTo>
                          <a:pt x="620" y="989"/>
                          <a:pt x="679" y="979"/>
                          <a:pt x="736" y="959"/>
                        </a:cubicBezTo>
                        <a:cubicBezTo>
                          <a:pt x="986" y="857"/>
                          <a:pt x="1110" y="574"/>
                          <a:pt x="1019" y="314"/>
                        </a:cubicBezTo>
                        <a:cubicBezTo>
                          <a:pt x="940" y="119"/>
                          <a:pt x="751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4" name="Google Shape;2964;p20"/>
                  <p:cNvSpPr/>
                  <p:nvPr/>
                </p:nvSpPr>
                <p:spPr>
                  <a:xfrm>
                    <a:off x="889225" y="316025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7" y="954"/>
                        </a:cubicBezTo>
                        <a:cubicBezTo>
                          <a:pt x="997" y="852"/>
                          <a:pt x="1122" y="569"/>
                          <a:pt x="1020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5" name="Google Shape;2965;p20"/>
                  <p:cNvSpPr/>
                  <p:nvPr/>
                </p:nvSpPr>
                <p:spPr>
                  <a:xfrm>
                    <a:off x="843625" y="3139375"/>
                    <a:ext cx="28075" cy="2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5" extrusionOk="0">
                        <a:moveTo>
                          <a:pt x="553" y="0"/>
                        </a:moveTo>
                        <a:cubicBezTo>
                          <a:pt x="497" y="0"/>
                          <a:pt x="441" y="11"/>
                          <a:pt x="386" y="33"/>
                        </a:cubicBezTo>
                        <a:cubicBezTo>
                          <a:pt x="125" y="135"/>
                          <a:pt x="1" y="418"/>
                          <a:pt x="103" y="667"/>
                        </a:cubicBezTo>
                        <a:cubicBezTo>
                          <a:pt x="173" y="860"/>
                          <a:pt x="357" y="985"/>
                          <a:pt x="558" y="985"/>
                        </a:cubicBezTo>
                        <a:cubicBezTo>
                          <a:pt x="617" y="985"/>
                          <a:pt x="678" y="974"/>
                          <a:pt x="737" y="951"/>
                        </a:cubicBezTo>
                        <a:cubicBezTo>
                          <a:pt x="986" y="849"/>
                          <a:pt x="1122" y="565"/>
                          <a:pt x="1020" y="316"/>
                        </a:cubicBezTo>
                        <a:cubicBezTo>
                          <a:pt x="941" y="131"/>
                          <a:pt x="751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6" name="Google Shape;2966;p20"/>
                  <p:cNvSpPr/>
                  <p:nvPr/>
                </p:nvSpPr>
                <p:spPr>
                  <a:xfrm>
                    <a:off x="918375" y="3338225"/>
                    <a:ext cx="27800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2" h="989" extrusionOk="0">
                        <a:moveTo>
                          <a:pt x="548" y="1"/>
                        </a:moveTo>
                        <a:cubicBezTo>
                          <a:pt x="491" y="1"/>
                          <a:pt x="432" y="10"/>
                          <a:pt x="375" y="30"/>
                        </a:cubicBezTo>
                        <a:cubicBezTo>
                          <a:pt x="126" y="132"/>
                          <a:pt x="1" y="416"/>
                          <a:pt x="92" y="676"/>
                        </a:cubicBezTo>
                        <a:cubicBezTo>
                          <a:pt x="171" y="870"/>
                          <a:pt x="361" y="989"/>
                          <a:pt x="564" y="989"/>
                        </a:cubicBezTo>
                        <a:cubicBezTo>
                          <a:pt x="621" y="989"/>
                          <a:pt x="680" y="979"/>
                          <a:pt x="737" y="959"/>
                        </a:cubicBezTo>
                        <a:cubicBezTo>
                          <a:pt x="986" y="857"/>
                          <a:pt x="1111" y="574"/>
                          <a:pt x="1020" y="314"/>
                        </a:cubicBezTo>
                        <a:cubicBezTo>
                          <a:pt x="941" y="119"/>
                          <a:pt x="751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7" name="Google Shape;2967;p20"/>
                  <p:cNvSpPr/>
                  <p:nvPr/>
                </p:nvSpPr>
                <p:spPr>
                  <a:xfrm>
                    <a:off x="893475" y="327210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6" y="954"/>
                        </a:cubicBezTo>
                        <a:cubicBezTo>
                          <a:pt x="997" y="852"/>
                          <a:pt x="1122" y="569"/>
                          <a:pt x="1020" y="320"/>
                        </a:cubicBezTo>
                        <a:cubicBezTo>
                          <a:pt x="942" y="121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8" name="Google Shape;2968;p20"/>
                  <p:cNvSpPr/>
                  <p:nvPr/>
                </p:nvSpPr>
                <p:spPr>
                  <a:xfrm>
                    <a:off x="868275" y="3205725"/>
                    <a:ext cx="28050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2" extrusionOk="0">
                        <a:moveTo>
                          <a:pt x="565" y="0"/>
                        </a:moveTo>
                        <a:cubicBezTo>
                          <a:pt x="506" y="0"/>
                          <a:pt x="445" y="10"/>
                          <a:pt x="385" y="30"/>
                        </a:cubicBezTo>
                        <a:cubicBezTo>
                          <a:pt x="136" y="120"/>
                          <a:pt x="0" y="403"/>
                          <a:pt x="102" y="664"/>
                        </a:cubicBezTo>
                        <a:cubicBezTo>
                          <a:pt x="181" y="856"/>
                          <a:pt x="368" y="981"/>
                          <a:pt x="563" y="981"/>
                        </a:cubicBezTo>
                        <a:cubicBezTo>
                          <a:pt x="621" y="981"/>
                          <a:pt x="680" y="970"/>
                          <a:pt x="736" y="947"/>
                        </a:cubicBezTo>
                        <a:cubicBezTo>
                          <a:pt x="997" y="845"/>
                          <a:pt x="1122" y="562"/>
                          <a:pt x="1020" y="313"/>
                        </a:cubicBezTo>
                        <a:cubicBezTo>
                          <a:pt x="958" y="119"/>
                          <a:pt x="772" y="0"/>
                          <a:pt x="565" y="0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69" name="Google Shape;2969;p20"/>
                  <p:cNvSpPr/>
                  <p:nvPr/>
                </p:nvSpPr>
                <p:spPr>
                  <a:xfrm>
                    <a:off x="872525" y="3317575"/>
                    <a:ext cx="28050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2" extrusionOk="0">
                        <a:moveTo>
                          <a:pt x="560" y="0"/>
                        </a:moveTo>
                        <a:cubicBezTo>
                          <a:pt x="502" y="0"/>
                          <a:pt x="443" y="10"/>
                          <a:pt x="385" y="30"/>
                        </a:cubicBezTo>
                        <a:cubicBezTo>
                          <a:pt x="136" y="120"/>
                          <a:pt x="0" y="403"/>
                          <a:pt x="102" y="664"/>
                        </a:cubicBezTo>
                        <a:cubicBezTo>
                          <a:pt x="181" y="856"/>
                          <a:pt x="367" y="981"/>
                          <a:pt x="563" y="981"/>
                        </a:cubicBezTo>
                        <a:cubicBezTo>
                          <a:pt x="621" y="981"/>
                          <a:pt x="680" y="970"/>
                          <a:pt x="736" y="947"/>
                        </a:cubicBezTo>
                        <a:cubicBezTo>
                          <a:pt x="997" y="845"/>
                          <a:pt x="1121" y="562"/>
                          <a:pt x="1019" y="313"/>
                        </a:cubicBezTo>
                        <a:cubicBezTo>
                          <a:pt x="958" y="119"/>
                          <a:pt x="765" y="0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0" name="Google Shape;2970;p20"/>
                  <p:cNvSpPr/>
                  <p:nvPr/>
                </p:nvSpPr>
                <p:spPr>
                  <a:xfrm>
                    <a:off x="847875" y="3251225"/>
                    <a:ext cx="28050" cy="2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7" extrusionOk="0">
                        <a:moveTo>
                          <a:pt x="553" y="0"/>
                        </a:moveTo>
                        <a:cubicBezTo>
                          <a:pt x="497" y="0"/>
                          <a:pt x="441" y="11"/>
                          <a:pt x="386" y="33"/>
                        </a:cubicBezTo>
                        <a:cubicBezTo>
                          <a:pt x="125" y="135"/>
                          <a:pt x="1" y="418"/>
                          <a:pt x="103" y="667"/>
                        </a:cubicBezTo>
                        <a:cubicBezTo>
                          <a:pt x="172" y="866"/>
                          <a:pt x="353" y="986"/>
                          <a:pt x="551" y="986"/>
                        </a:cubicBezTo>
                        <a:cubicBezTo>
                          <a:pt x="613" y="986"/>
                          <a:pt x="675" y="975"/>
                          <a:pt x="737" y="951"/>
                        </a:cubicBezTo>
                        <a:cubicBezTo>
                          <a:pt x="986" y="849"/>
                          <a:pt x="1122" y="566"/>
                          <a:pt x="1020" y="316"/>
                        </a:cubicBezTo>
                        <a:cubicBezTo>
                          <a:pt x="941" y="131"/>
                          <a:pt x="751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1" name="Google Shape;2971;p20"/>
                  <p:cNvSpPr/>
                  <p:nvPr/>
                </p:nvSpPr>
                <p:spPr>
                  <a:xfrm>
                    <a:off x="822950" y="3184925"/>
                    <a:ext cx="28075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8" extrusionOk="0">
                        <a:moveTo>
                          <a:pt x="565" y="1"/>
                        </a:moveTo>
                        <a:cubicBezTo>
                          <a:pt x="506" y="1"/>
                          <a:pt x="445" y="12"/>
                          <a:pt x="386" y="35"/>
                        </a:cubicBezTo>
                        <a:cubicBezTo>
                          <a:pt x="137" y="137"/>
                          <a:pt x="1" y="420"/>
                          <a:pt x="103" y="669"/>
                        </a:cubicBezTo>
                        <a:cubicBezTo>
                          <a:pt x="181" y="868"/>
                          <a:pt x="364" y="988"/>
                          <a:pt x="558" y="988"/>
                        </a:cubicBezTo>
                        <a:cubicBezTo>
                          <a:pt x="618" y="988"/>
                          <a:pt x="678" y="976"/>
                          <a:pt x="737" y="952"/>
                        </a:cubicBezTo>
                        <a:cubicBezTo>
                          <a:pt x="998" y="862"/>
                          <a:pt x="1122" y="578"/>
                          <a:pt x="1020" y="318"/>
                        </a:cubicBezTo>
                        <a:cubicBezTo>
                          <a:pt x="950" y="126"/>
                          <a:pt x="766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2" name="Google Shape;2972;p20"/>
                  <p:cNvSpPr/>
                  <p:nvPr/>
                </p:nvSpPr>
                <p:spPr>
                  <a:xfrm>
                    <a:off x="777375" y="316450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7" y="954"/>
                        </a:cubicBezTo>
                        <a:cubicBezTo>
                          <a:pt x="997" y="852"/>
                          <a:pt x="1122" y="569"/>
                          <a:pt x="1020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3" name="Google Shape;2973;p20"/>
                  <p:cNvSpPr/>
                  <p:nvPr/>
                </p:nvSpPr>
                <p:spPr>
                  <a:xfrm>
                    <a:off x="852125" y="3363075"/>
                    <a:ext cx="28050" cy="2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7" extrusionOk="0">
                        <a:moveTo>
                          <a:pt x="553" y="0"/>
                        </a:moveTo>
                        <a:cubicBezTo>
                          <a:pt x="497" y="0"/>
                          <a:pt x="440" y="11"/>
                          <a:pt x="386" y="33"/>
                        </a:cubicBezTo>
                        <a:cubicBezTo>
                          <a:pt x="125" y="135"/>
                          <a:pt x="1" y="418"/>
                          <a:pt x="102" y="668"/>
                        </a:cubicBezTo>
                        <a:cubicBezTo>
                          <a:pt x="172" y="867"/>
                          <a:pt x="353" y="986"/>
                          <a:pt x="551" y="986"/>
                        </a:cubicBezTo>
                        <a:cubicBezTo>
                          <a:pt x="612" y="986"/>
                          <a:pt x="675" y="975"/>
                          <a:pt x="737" y="951"/>
                        </a:cubicBezTo>
                        <a:cubicBezTo>
                          <a:pt x="986" y="849"/>
                          <a:pt x="1122" y="566"/>
                          <a:pt x="1020" y="316"/>
                        </a:cubicBezTo>
                        <a:cubicBezTo>
                          <a:pt x="940" y="131"/>
                          <a:pt x="751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4" name="Google Shape;2974;p20"/>
                  <p:cNvSpPr/>
                  <p:nvPr/>
                </p:nvSpPr>
                <p:spPr>
                  <a:xfrm>
                    <a:off x="826925" y="3296775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71" y="1"/>
                        </a:moveTo>
                        <a:cubicBezTo>
                          <a:pt x="510" y="1"/>
                          <a:pt x="448" y="12"/>
                          <a:pt x="386" y="35"/>
                        </a:cubicBezTo>
                        <a:cubicBezTo>
                          <a:pt x="125" y="137"/>
                          <a:pt x="0" y="420"/>
                          <a:pt x="102" y="669"/>
                        </a:cubicBezTo>
                        <a:cubicBezTo>
                          <a:pt x="180" y="868"/>
                          <a:pt x="364" y="988"/>
                          <a:pt x="557" y="988"/>
                        </a:cubicBezTo>
                        <a:cubicBezTo>
                          <a:pt x="617" y="988"/>
                          <a:pt x="678" y="976"/>
                          <a:pt x="737" y="952"/>
                        </a:cubicBezTo>
                        <a:cubicBezTo>
                          <a:pt x="997" y="850"/>
                          <a:pt x="1122" y="567"/>
                          <a:pt x="1020" y="318"/>
                        </a:cubicBezTo>
                        <a:cubicBezTo>
                          <a:pt x="959" y="126"/>
                          <a:pt x="776" y="1"/>
                          <a:pt x="57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5" name="Google Shape;2975;p20"/>
                  <p:cNvSpPr/>
                  <p:nvPr/>
                </p:nvSpPr>
                <p:spPr>
                  <a:xfrm>
                    <a:off x="802300" y="323062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47" y="1"/>
                        </a:moveTo>
                        <a:cubicBezTo>
                          <a:pt x="490" y="1"/>
                          <a:pt x="431" y="10"/>
                          <a:pt x="374" y="30"/>
                        </a:cubicBezTo>
                        <a:cubicBezTo>
                          <a:pt x="125" y="132"/>
                          <a:pt x="0" y="415"/>
                          <a:pt x="91" y="676"/>
                        </a:cubicBezTo>
                        <a:cubicBezTo>
                          <a:pt x="170" y="870"/>
                          <a:pt x="360" y="989"/>
                          <a:pt x="563" y="989"/>
                        </a:cubicBezTo>
                        <a:cubicBezTo>
                          <a:pt x="620" y="989"/>
                          <a:pt x="679" y="979"/>
                          <a:pt x="736" y="959"/>
                        </a:cubicBezTo>
                        <a:cubicBezTo>
                          <a:pt x="985" y="857"/>
                          <a:pt x="1110" y="574"/>
                          <a:pt x="1019" y="314"/>
                        </a:cubicBezTo>
                        <a:cubicBezTo>
                          <a:pt x="940" y="119"/>
                          <a:pt x="751" y="1"/>
                          <a:pt x="5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6" name="Google Shape;2976;p20"/>
                  <p:cNvSpPr/>
                  <p:nvPr/>
                </p:nvSpPr>
                <p:spPr>
                  <a:xfrm>
                    <a:off x="806525" y="334247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48" y="1"/>
                        </a:moveTo>
                        <a:cubicBezTo>
                          <a:pt x="491" y="1"/>
                          <a:pt x="432" y="10"/>
                          <a:pt x="375" y="30"/>
                        </a:cubicBezTo>
                        <a:cubicBezTo>
                          <a:pt x="126" y="132"/>
                          <a:pt x="1" y="416"/>
                          <a:pt x="92" y="676"/>
                        </a:cubicBezTo>
                        <a:cubicBezTo>
                          <a:pt x="171" y="870"/>
                          <a:pt x="360" y="989"/>
                          <a:pt x="564" y="989"/>
                        </a:cubicBezTo>
                        <a:cubicBezTo>
                          <a:pt x="621" y="989"/>
                          <a:pt x="680" y="979"/>
                          <a:pt x="737" y="959"/>
                        </a:cubicBezTo>
                        <a:cubicBezTo>
                          <a:pt x="986" y="857"/>
                          <a:pt x="1111" y="574"/>
                          <a:pt x="1020" y="314"/>
                        </a:cubicBezTo>
                        <a:cubicBezTo>
                          <a:pt x="941" y="119"/>
                          <a:pt x="751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7" name="Google Shape;2977;p20"/>
                  <p:cNvSpPr/>
                  <p:nvPr/>
                </p:nvSpPr>
                <p:spPr>
                  <a:xfrm>
                    <a:off x="781625" y="327635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6" y="954"/>
                        </a:cubicBezTo>
                        <a:cubicBezTo>
                          <a:pt x="997" y="852"/>
                          <a:pt x="1122" y="569"/>
                          <a:pt x="1020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8" name="Google Shape;2978;p20"/>
                  <p:cNvSpPr/>
                  <p:nvPr/>
                </p:nvSpPr>
                <p:spPr>
                  <a:xfrm>
                    <a:off x="756425" y="3209950"/>
                    <a:ext cx="28050" cy="2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3" extrusionOk="0">
                        <a:moveTo>
                          <a:pt x="565" y="1"/>
                        </a:moveTo>
                        <a:cubicBezTo>
                          <a:pt x="506" y="1"/>
                          <a:pt x="445" y="10"/>
                          <a:pt x="385" y="30"/>
                        </a:cubicBezTo>
                        <a:cubicBezTo>
                          <a:pt x="136" y="121"/>
                          <a:pt x="0" y="404"/>
                          <a:pt x="102" y="665"/>
                        </a:cubicBezTo>
                        <a:cubicBezTo>
                          <a:pt x="181" y="857"/>
                          <a:pt x="368" y="982"/>
                          <a:pt x="563" y="982"/>
                        </a:cubicBezTo>
                        <a:cubicBezTo>
                          <a:pt x="621" y="982"/>
                          <a:pt x="680" y="971"/>
                          <a:pt x="736" y="948"/>
                        </a:cubicBezTo>
                        <a:cubicBezTo>
                          <a:pt x="997" y="846"/>
                          <a:pt x="1121" y="563"/>
                          <a:pt x="1020" y="314"/>
                        </a:cubicBezTo>
                        <a:cubicBezTo>
                          <a:pt x="958" y="119"/>
                          <a:pt x="772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79" name="Google Shape;2979;p20"/>
                  <p:cNvSpPr/>
                  <p:nvPr/>
                </p:nvSpPr>
                <p:spPr>
                  <a:xfrm>
                    <a:off x="711100" y="3189175"/>
                    <a:ext cx="28075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8" extrusionOk="0">
                        <a:moveTo>
                          <a:pt x="565" y="1"/>
                        </a:moveTo>
                        <a:cubicBezTo>
                          <a:pt x="506" y="1"/>
                          <a:pt x="445" y="11"/>
                          <a:pt x="386" y="35"/>
                        </a:cubicBezTo>
                        <a:cubicBezTo>
                          <a:pt x="137" y="137"/>
                          <a:pt x="1" y="420"/>
                          <a:pt x="103" y="669"/>
                        </a:cubicBezTo>
                        <a:cubicBezTo>
                          <a:pt x="181" y="868"/>
                          <a:pt x="364" y="988"/>
                          <a:pt x="558" y="988"/>
                        </a:cubicBezTo>
                        <a:cubicBezTo>
                          <a:pt x="617" y="988"/>
                          <a:pt x="678" y="976"/>
                          <a:pt x="737" y="952"/>
                        </a:cubicBezTo>
                        <a:cubicBezTo>
                          <a:pt x="998" y="861"/>
                          <a:pt x="1122" y="578"/>
                          <a:pt x="1020" y="318"/>
                        </a:cubicBezTo>
                        <a:cubicBezTo>
                          <a:pt x="950" y="125"/>
                          <a:pt x="766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0" name="Google Shape;2980;p20"/>
                  <p:cNvSpPr/>
                  <p:nvPr/>
                </p:nvSpPr>
                <p:spPr>
                  <a:xfrm>
                    <a:off x="785875" y="338820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7" y="988"/>
                          <a:pt x="563" y="988"/>
                        </a:cubicBezTo>
                        <a:cubicBezTo>
                          <a:pt x="621" y="988"/>
                          <a:pt x="680" y="977"/>
                          <a:pt x="736" y="954"/>
                        </a:cubicBezTo>
                        <a:cubicBezTo>
                          <a:pt x="997" y="852"/>
                          <a:pt x="1121" y="569"/>
                          <a:pt x="1019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1" name="Google Shape;2981;p20"/>
                  <p:cNvSpPr/>
                  <p:nvPr/>
                </p:nvSpPr>
                <p:spPr>
                  <a:xfrm>
                    <a:off x="760675" y="3321825"/>
                    <a:ext cx="28050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2" extrusionOk="0">
                        <a:moveTo>
                          <a:pt x="560" y="0"/>
                        </a:moveTo>
                        <a:cubicBezTo>
                          <a:pt x="502" y="0"/>
                          <a:pt x="443" y="10"/>
                          <a:pt x="385" y="30"/>
                        </a:cubicBezTo>
                        <a:cubicBezTo>
                          <a:pt x="136" y="120"/>
                          <a:pt x="0" y="403"/>
                          <a:pt x="102" y="664"/>
                        </a:cubicBezTo>
                        <a:cubicBezTo>
                          <a:pt x="181" y="856"/>
                          <a:pt x="367" y="981"/>
                          <a:pt x="563" y="981"/>
                        </a:cubicBezTo>
                        <a:cubicBezTo>
                          <a:pt x="621" y="981"/>
                          <a:pt x="679" y="970"/>
                          <a:pt x="736" y="947"/>
                        </a:cubicBezTo>
                        <a:cubicBezTo>
                          <a:pt x="997" y="845"/>
                          <a:pt x="1121" y="562"/>
                          <a:pt x="1019" y="313"/>
                        </a:cubicBezTo>
                        <a:cubicBezTo>
                          <a:pt x="958" y="119"/>
                          <a:pt x="765" y="0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2" name="Google Shape;2982;p20"/>
                  <p:cNvSpPr/>
                  <p:nvPr/>
                </p:nvSpPr>
                <p:spPr>
                  <a:xfrm>
                    <a:off x="736025" y="3255400"/>
                    <a:ext cx="28050" cy="2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90" extrusionOk="0">
                        <a:moveTo>
                          <a:pt x="565" y="1"/>
                        </a:moveTo>
                        <a:cubicBezTo>
                          <a:pt x="505" y="1"/>
                          <a:pt x="445" y="12"/>
                          <a:pt x="386" y="36"/>
                        </a:cubicBezTo>
                        <a:cubicBezTo>
                          <a:pt x="125" y="138"/>
                          <a:pt x="1" y="421"/>
                          <a:pt x="103" y="670"/>
                        </a:cubicBezTo>
                        <a:cubicBezTo>
                          <a:pt x="172" y="869"/>
                          <a:pt x="353" y="989"/>
                          <a:pt x="551" y="989"/>
                        </a:cubicBezTo>
                        <a:cubicBezTo>
                          <a:pt x="613" y="989"/>
                          <a:pt x="675" y="978"/>
                          <a:pt x="737" y="954"/>
                        </a:cubicBezTo>
                        <a:cubicBezTo>
                          <a:pt x="986" y="852"/>
                          <a:pt x="1122" y="568"/>
                          <a:pt x="1020" y="319"/>
                        </a:cubicBezTo>
                        <a:cubicBezTo>
                          <a:pt x="942" y="120"/>
                          <a:pt x="759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3" name="Google Shape;2983;p20"/>
                  <p:cNvSpPr/>
                  <p:nvPr/>
                </p:nvSpPr>
                <p:spPr>
                  <a:xfrm>
                    <a:off x="725825" y="3179175"/>
                    <a:ext cx="267000" cy="10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80" h="4174" extrusionOk="0">
                        <a:moveTo>
                          <a:pt x="10433" y="0"/>
                        </a:moveTo>
                        <a:cubicBezTo>
                          <a:pt x="10411" y="0"/>
                          <a:pt x="10388" y="5"/>
                          <a:pt x="10365" y="16"/>
                        </a:cubicBezTo>
                        <a:cubicBezTo>
                          <a:pt x="6978" y="1284"/>
                          <a:pt x="3580" y="2564"/>
                          <a:pt x="193" y="3833"/>
                        </a:cubicBezTo>
                        <a:cubicBezTo>
                          <a:pt x="0" y="3894"/>
                          <a:pt x="90" y="4173"/>
                          <a:pt x="257" y="4173"/>
                        </a:cubicBezTo>
                        <a:cubicBezTo>
                          <a:pt x="277" y="4173"/>
                          <a:pt x="297" y="4169"/>
                          <a:pt x="318" y="4161"/>
                        </a:cubicBezTo>
                        <a:cubicBezTo>
                          <a:pt x="3705" y="2881"/>
                          <a:pt x="7103" y="1613"/>
                          <a:pt x="10489" y="333"/>
                        </a:cubicBezTo>
                        <a:cubicBezTo>
                          <a:pt x="10680" y="273"/>
                          <a:pt x="10596" y="0"/>
                          <a:pt x="104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4" name="Google Shape;2984;p20"/>
                  <p:cNvSpPr/>
                  <p:nvPr/>
                </p:nvSpPr>
                <p:spPr>
                  <a:xfrm>
                    <a:off x="853250" y="3121325"/>
                    <a:ext cx="104650" cy="25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6" h="10337" extrusionOk="0">
                        <a:moveTo>
                          <a:pt x="217" y="1"/>
                        </a:moveTo>
                        <a:cubicBezTo>
                          <a:pt x="109" y="1"/>
                          <a:pt x="1" y="103"/>
                          <a:pt x="57" y="245"/>
                        </a:cubicBezTo>
                        <a:cubicBezTo>
                          <a:pt x="1315" y="3575"/>
                          <a:pt x="2561" y="6894"/>
                          <a:pt x="3807" y="10224"/>
                        </a:cubicBezTo>
                        <a:cubicBezTo>
                          <a:pt x="3831" y="10303"/>
                          <a:pt x="3893" y="10336"/>
                          <a:pt x="3956" y="10336"/>
                        </a:cubicBezTo>
                        <a:cubicBezTo>
                          <a:pt x="4067" y="10336"/>
                          <a:pt x="4185" y="10236"/>
                          <a:pt x="4135" y="10100"/>
                        </a:cubicBezTo>
                        <a:cubicBezTo>
                          <a:pt x="2867" y="6770"/>
                          <a:pt x="1621" y="3440"/>
                          <a:pt x="375" y="121"/>
                        </a:cubicBezTo>
                        <a:cubicBezTo>
                          <a:pt x="345" y="37"/>
                          <a:pt x="281" y="1"/>
                          <a:pt x="2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5" name="Google Shape;2985;p20"/>
                  <p:cNvSpPr/>
                  <p:nvPr/>
                </p:nvSpPr>
                <p:spPr>
                  <a:xfrm>
                    <a:off x="888675" y="3149825"/>
                    <a:ext cx="66825" cy="7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3" h="2901" extrusionOk="0">
                        <a:moveTo>
                          <a:pt x="1083" y="357"/>
                        </a:moveTo>
                        <a:cubicBezTo>
                          <a:pt x="1150" y="357"/>
                          <a:pt x="1223" y="377"/>
                          <a:pt x="1302" y="419"/>
                        </a:cubicBezTo>
                        <a:cubicBezTo>
                          <a:pt x="1875" y="733"/>
                          <a:pt x="919" y="1777"/>
                          <a:pt x="369" y="2306"/>
                        </a:cubicBezTo>
                        <a:lnTo>
                          <a:pt x="369" y="2306"/>
                        </a:lnTo>
                        <a:cubicBezTo>
                          <a:pt x="400" y="1604"/>
                          <a:pt x="547" y="357"/>
                          <a:pt x="1083" y="357"/>
                        </a:cubicBezTo>
                        <a:close/>
                        <a:moveTo>
                          <a:pt x="1052" y="0"/>
                        </a:moveTo>
                        <a:cubicBezTo>
                          <a:pt x="72" y="0"/>
                          <a:pt x="1" y="2031"/>
                          <a:pt x="11" y="2730"/>
                        </a:cubicBezTo>
                        <a:cubicBezTo>
                          <a:pt x="11" y="2803"/>
                          <a:pt x="47" y="2849"/>
                          <a:pt x="97" y="2870"/>
                        </a:cubicBezTo>
                        <a:lnTo>
                          <a:pt x="97" y="2870"/>
                        </a:lnTo>
                        <a:cubicBezTo>
                          <a:pt x="122" y="2889"/>
                          <a:pt x="153" y="2900"/>
                          <a:pt x="185" y="2900"/>
                        </a:cubicBezTo>
                        <a:cubicBezTo>
                          <a:pt x="220" y="2900"/>
                          <a:pt x="258" y="2887"/>
                          <a:pt x="294" y="2855"/>
                        </a:cubicBezTo>
                        <a:cubicBezTo>
                          <a:pt x="759" y="2447"/>
                          <a:pt x="2673" y="635"/>
                          <a:pt x="1438" y="91"/>
                        </a:cubicBezTo>
                        <a:cubicBezTo>
                          <a:pt x="1296" y="29"/>
                          <a:pt x="1167" y="0"/>
                          <a:pt x="105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6" name="Google Shape;2986;p20"/>
                  <p:cNvSpPr/>
                  <p:nvPr/>
                </p:nvSpPr>
                <p:spPr>
                  <a:xfrm>
                    <a:off x="888575" y="3214200"/>
                    <a:ext cx="85950" cy="4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8" h="1808" extrusionOk="0">
                        <a:moveTo>
                          <a:pt x="606" y="359"/>
                        </a:moveTo>
                        <a:cubicBezTo>
                          <a:pt x="1375" y="400"/>
                          <a:pt x="2783" y="565"/>
                          <a:pt x="2552" y="1174"/>
                        </a:cubicBezTo>
                        <a:cubicBezTo>
                          <a:pt x="2476" y="1368"/>
                          <a:pt x="2346" y="1447"/>
                          <a:pt x="2186" y="1447"/>
                        </a:cubicBezTo>
                        <a:cubicBezTo>
                          <a:pt x="1725" y="1447"/>
                          <a:pt x="1012" y="789"/>
                          <a:pt x="606" y="359"/>
                        </a:cubicBezTo>
                        <a:close/>
                        <a:moveTo>
                          <a:pt x="207" y="1"/>
                        </a:moveTo>
                        <a:cubicBezTo>
                          <a:pt x="188" y="1"/>
                          <a:pt x="169" y="4"/>
                          <a:pt x="151" y="9"/>
                        </a:cubicBezTo>
                        <a:lnTo>
                          <a:pt x="151" y="9"/>
                        </a:lnTo>
                        <a:cubicBezTo>
                          <a:pt x="97" y="16"/>
                          <a:pt x="60" y="46"/>
                          <a:pt x="42" y="87"/>
                        </a:cubicBezTo>
                        <a:lnTo>
                          <a:pt x="42" y="87"/>
                        </a:lnTo>
                        <a:cubicBezTo>
                          <a:pt x="5" y="140"/>
                          <a:pt x="1" y="212"/>
                          <a:pt x="60" y="280"/>
                        </a:cubicBezTo>
                        <a:cubicBezTo>
                          <a:pt x="438" y="724"/>
                          <a:pt x="1454" y="1808"/>
                          <a:pt x="2210" y="1808"/>
                        </a:cubicBezTo>
                        <a:cubicBezTo>
                          <a:pt x="2475" y="1808"/>
                          <a:pt x="2708" y="1674"/>
                          <a:pt x="2869" y="1333"/>
                        </a:cubicBezTo>
                        <a:cubicBezTo>
                          <a:pt x="3438" y="152"/>
                          <a:pt x="1000" y="16"/>
                          <a:pt x="258" y="8"/>
                        </a:cubicBezTo>
                        <a:lnTo>
                          <a:pt x="258" y="8"/>
                        </a:lnTo>
                        <a:cubicBezTo>
                          <a:pt x="242" y="3"/>
                          <a:pt x="224" y="1"/>
                          <a:pt x="20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7" name="Google Shape;2987;p20"/>
                  <p:cNvSpPr/>
                  <p:nvPr/>
                </p:nvSpPr>
                <p:spPr>
                  <a:xfrm>
                    <a:off x="831175" y="3214075"/>
                    <a:ext cx="66825" cy="7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3" h="2901" extrusionOk="0">
                        <a:moveTo>
                          <a:pt x="2305" y="595"/>
                        </a:moveTo>
                        <a:lnTo>
                          <a:pt x="2305" y="595"/>
                        </a:lnTo>
                        <a:cubicBezTo>
                          <a:pt x="2273" y="1298"/>
                          <a:pt x="2126" y="2544"/>
                          <a:pt x="1591" y="2544"/>
                        </a:cubicBezTo>
                        <a:cubicBezTo>
                          <a:pt x="1524" y="2544"/>
                          <a:pt x="1451" y="2524"/>
                          <a:pt x="1371" y="2482"/>
                        </a:cubicBezTo>
                        <a:cubicBezTo>
                          <a:pt x="798" y="2168"/>
                          <a:pt x="1754" y="1124"/>
                          <a:pt x="2305" y="595"/>
                        </a:cubicBezTo>
                        <a:close/>
                        <a:moveTo>
                          <a:pt x="2491" y="0"/>
                        </a:moveTo>
                        <a:cubicBezTo>
                          <a:pt x="2455" y="0"/>
                          <a:pt x="2416" y="14"/>
                          <a:pt x="2379" y="47"/>
                        </a:cubicBezTo>
                        <a:cubicBezTo>
                          <a:pt x="1915" y="454"/>
                          <a:pt x="0" y="2267"/>
                          <a:pt x="1235" y="2810"/>
                        </a:cubicBezTo>
                        <a:cubicBezTo>
                          <a:pt x="1377" y="2873"/>
                          <a:pt x="1506" y="2901"/>
                          <a:pt x="1621" y="2901"/>
                        </a:cubicBezTo>
                        <a:cubicBezTo>
                          <a:pt x="2601" y="2901"/>
                          <a:pt x="2672" y="870"/>
                          <a:pt x="2662" y="171"/>
                        </a:cubicBezTo>
                        <a:cubicBezTo>
                          <a:pt x="2662" y="104"/>
                          <a:pt x="2631" y="59"/>
                          <a:pt x="2587" y="36"/>
                        </a:cubicBezTo>
                        <a:lnTo>
                          <a:pt x="2587" y="36"/>
                        </a:lnTo>
                        <a:cubicBezTo>
                          <a:pt x="2560" y="14"/>
                          <a:pt x="2527" y="0"/>
                          <a:pt x="249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88" name="Google Shape;2988;p20"/>
                  <p:cNvSpPr/>
                  <p:nvPr/>
                </p:nvSpPr>
                <p:spPr>
                  <a:xfrm>
                    <a:off x="812125" y="3177025"/>
                    <a:ext cx="85975" cy="4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9" h="1808" extrusionOk="0">
                        <a:moveTo>
                          <a:pt x="1253" y="362"/>
                        </a:moveTo>
                        <a:cubicBezTo>
                          <a:pt x="1714" y="362"/>
                          <a:pt x="2427" y="1019"/>
                          <a:pt x="2833" y="1449"/>
                        </a:cubicBezTo>
                        <a:lnTo>
                          <a:pt x="2833" y="1449"/>
                        </a:lnTo>
                        <a:cubicBezTo>
                          <a:pt x="2064" y="1408"/>
                          <a:pt x="656" y="1243"/>
                          <a:pt x="887" y="634"/>
                        </a:cubicBezTo>
                        <a:cubicBezTo>
                          <a:pt x="964" y="440"/>
                          <a:pt x="1093" y="362"/>
                          <a:pt x="1253" y="362"/>
                        </a:cubicBezTo>
                        <a:close/>
                        <a:moveTo>
                          <a:pt x="1225" y="1"/>
                        </a:moveTo>
                        <a:cubicBezTo>
                          <a:pt x="958" y="1"/>
                          <a:pt x="723" y="134"/>
                          <a:pt x="558" y="475"/>
                        </a:cubicBezTo>
                        <a:cubicBezTo>
                          <a:pt x="1" y="1656"/>
                          <a:pt x="2440" y="1792"/>
                          <a:pt x="3181" y="1800"/>
                        </a:cubicBezTo>
                        <a:lnTo>
                          <a:pt x="3181" y="1800"/>
                        </a:lnTo>
                        <a:cubicBezTo>
                          <a:pt x="3198" y="1805"/>
                          <a:pt x="3215" y="1808"/>
                          <a:pt x="3232" y="1808"/>
                        </a:cubicBezTo>
                        <a:cubicBezTo>
                          <a:pt x="3251" y="1808"/>
                          <a:pt x="3270" y="1805"/>
                          <a:pt x="3288" y="1799"/>
                        </a:cubicBezTo>
                        <a:lnTo>
                          <a:pt x="3288" y="1799"/>
                        </a:lnTo>
                        <a:cubicBezTo>
                          <a:pt x="3342" y="1793"/>
                          <a:pt x="3379" y="1762"/>
                          <a:pt x="3398" y="1721"/>
                        </a:cubicBezTo>
                        <a:lnTo>
                          <a:pt x="3398" y="1721"/>
                        </a:lnTo>
                        <a:cubicBezTo>
                          <a:pt x="3434" y="1668"/>
                          <a:pt x="3438" y="1597"/>
                          <a:pt x="3379" y="1529"/>
                        </a:cubicBezTo>
                        <a:cubicBezTo>
                          <a:pt x="3002" y="1084"/>
                          <a:pt x="1985" y="1"/>
                          <a:pt x="122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2989" name="Google Shape;2989;p20"/>
                <p:cNvGrpSpPr/>
                <p:nvPr/>
              </p:nvGrpSpPr>
              <p:grpSpPr>
                <a:xfrm>
                  <a:off x="9529754" y="631312"/>
                  <a:ext cx="723536" cy="728778"/>
                  <a:chOff x="725550" y="3326525"/>
                  <a:chExt cx="352000" cy="354550"/>
                </a:xfrm>
              </p:grpSpPr>
              <p:sp>
                <p:nvSpPr>
                  <p:cNvPr id="2990" name="Google Shape;2990;p20"/>
                  <p:cNvSpPr/>
                  <p:nvPr/>
                </p:nvSpPr>
                <p:spPr>
                  <a:xfrm>
                    <a:off x="725550" y="3326525"/>
                    <a:ext cx="352000" cy="35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0" h="14182" extrusionOk="0">
                        <a:moveTo>
                          <a:pt x="4293" y="0"/>
                        </a:moveTo>
                        <a:lnTo>
                          <a:pt x="1" y="9979"/>
                        </a:lnTo>
                        <a:lnTo>
                          <a:pt x="9798" y="14181"/>
                        </a:lnTo>
                        <a:lnTo>
                          <a:pt x="14080" y="4214"/>
                        </a:lnTo>
                        <a:lnTo>
                          <a:pt x="429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91" name="Google Shape;2991;p20"/>
                  <p:cNvSpPr/>
                  <p:nvPr/>
                </p:nvSpPr>
                <p:spPr>
                  <a:xfrm>
                    <a:off x="811475" y="3361250"/>
                    <a:ext cx="118150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6" h="10333" extrusionOk="0">
                        <a:moveTo>
                          <a:pt x="4491" y="0"/>
                        </a:moveTo>
                        <a:cubicBezTo>
                          <a:pt x="4430" y="0"/>
                          <a:pt x="4373" y="31"/>
                          <a:pt x="4345" y="106"/>
                        </a:cubicBezTo>
                        <a:lnTo>
                          <a:pt x="52" y="10085"/>
                        </a:lnTo>
                        <a:cubicBezTo>
                          <a:pt x="0" y="10226"/>
                          <a:pt x="118" y="10333"/>
                          <a:pt x="231" y="10333"/>
                        </a:cubicBezTo>
                        <a:cubicBezTo>
                          <a:pt x="291" y="10333"/>
                          <a:pt x="349" y="10303"/>
                          <a:pt x="381" y="10232"/>
                        </a:cubicBezTo>
                        <a:lnTo>
                          <a:pt x="4673" y="242"/>
                        </a:lnTo>
                        <a:cubicBezTo>
                          <a:pt x="4725" y="109"/>
                          <a:pt x="4603" y="0"/>
                          <a:pt x="44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92" name="Google Shape;2992;p20"/>
                  <p:cNvSpPr/>
                  <p:nvPr/>
                </p:nvSpPr>
                <p:spPr>
                  <a:xfrm>
                    <a:off x="787625" y="3413250"/>
                    <a:ext cx="257575" cy="11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3" h="4567" extrusionOk="0">
                        <a:moveTo>
                          <a:pt x="235" y="0"/>
                        </a:moveTo>
                        <a:cubicBezTo>
                          <a:pt x="73" y="0"/>
                          <a:pt x="1" y="260"/>
                          <a:pt x="168" y="348"/>
                        </a:cubicBezTo>
                        <a:cubicBezTo>
                          <a:pt x="3441" y="1753"/>
                          <a:pt x="6703" y="3146"/>
                          <a:pt x="9966" y="4550"/>
                        </a:cubicBezTo>
                        <a:cubicBezTo>
                          <a:pt x="9991" y="4561"/>
                          <a:pt x="10016" y="4566"/>
                          <a:pt x="10039" y="4566"/>
                        </a:cubicBezTo>
                        <a:cubicBezTo>
                          <a:pt x="10211" y="4566"/>
                          <a:pt x="10302" y="4302"/>
                          <a:pt x="10113" y="4222"/>
                        </a:cubicBezTo>
                        <a:cubicBezTo>
                          <a:pt x="6839" y="2829"/>
                          <a:pt x="3589" y="1424"/>
                          <a:pt x="315" y="20"/>
                        </a:cubicBezTo>
                        <a:cubicBezTo>
                          <a:pt x="287" y="6"/>
                          <a:pt x="260" y="0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93" name="Google Shape;2993;p20"/>
                  <p:cNvSpPr/>
                  <p:nvPr/>
                </p:nvSpPr>
                <p:spPr>
                  <a:xfrm>
                    <a:off x="824950" y="3386825"/>
                    <a:ext cx="64250" cy="7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0" h="2982" extrusionOk="0">
                        <a:moveTo>
                          <a:pt x="1600" y="377"/>
                        </a:moveTo>
                        <a:cubicBezTo>
                          <a:pt x="2111" y="377"/>
                          <a:pt x="2193" y="1637"/>
                          <a:pt x="2195" y="2355"/>
                        </a:cubicBezTo>
                        <a:lnTo>
                          <a:pt x="2195" y="2355"/>
                        </a:lnTo>
                        <a:cubicBezTo>
                          <a:pt x="1642" y="1776"/>
                          <a:pt x="719" y="655"/>
                          <a:pt x="1484" y="397"/>
                        </a:cubicBezTo>
                        <a:cubicBezTo>
                          <a:pt x="1525" y="384"/>
                          <a:pt x="1563" y="377"/>
                          <a:pt x="1600" y="377"/>
                        </a:cubicBezTo>
                        <a:close/>
                        <a:moveTo>
                          <a:pt x="1658" y="1"/>
                        </a:moveTo>
                        <a:cubicBezTo>
                          <a:pt x="1568" y="1"/>
                          <a:pt x="1469" y="22"/>
                          <a:pt x="1359" y="69"/>
                        </a:cubicBezTo>
                        <a:cubicBezTo>
                          <a:pt x="0" y="635"/>
                          <a:pt x="1699" y="2391"/>
                          <a:pt x="2266" y="2934"/>
                        </a:cubicBezTo>
                        <a:cubicBezTo>
                          <a:pt x="2301" y="2967"/>
                          <a:pt x="2338" y="2981"/>
                          <a:pt x="2374" y="2981"/>
                        </a:cubicBezTo>
                        <a:cubicBezTo>
                          <a:pt x="2411" y="2981"/>
                          <a:pt x="2446" y="2967"/>
                          <a:pt x="2475" y="2943"/>
                        </a:cubicBezTo>
                        <a:lnTo>
                          <a:pt x="2475" y="2943"/>
                        </a:lnTo>
                        <a:cubicBezTo>
                          <a:pt x="2514" y="2921"/>
                          <a:pt x="2543" y="2881"/>
                          <a:pt x="2549" y="2821"/>
                        </a:cubicBezTo>
                        <a:cubicBezTo>
                          <a:pt x="2549" y="2821"/>
                          <a:pt x="2549" y="2821"/>
                          <a:pt x="2549" y="2821"/>
                        </a:cubicBezTo>
                        <a:lnTo>
                          <a:pt x="2549" y="2821"/>
                        </a:lnTo>
                        <a:cubicBezTo>
                          <a:pt x="2553" y="2801"/>
                          <a:pt x="2553" y="2781"/>
                          <a:pt x="2551" y="2760"/>
                        </a:cubicBezTo>
                        <a:lnTo>
                          <a:pt x="2551" y="2760"/>
                        </a:lnTo>
                        <a:cubicBezTo>
                          <a:pt x="2569" y="2094"/>
                          <a:pt x="2551" y="1"/>
                          <a:pt x="165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94" name="Google Shape;2994;p20"/>
                  <p:cNvSpPr/>
                  <p:nvPr/>
                </p:nvSpPr>
                <p:spPr>
                  <a:xfrm>
                    <a:off x="880175" y="3417750"/>
                    <a:ext cx="83300" cy="4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2" h="1753" extrusionOk="0">
                        <a:moveTo>
                          <a:pt x="2243" y="372"/>
                        </a:moveTo>
                        <a:cubicBezTo>
                          <a:pt x="2377" y="372"/>
                          <a:pt x="2485" y="428"/>
                          <a:pt x="2548" y="565"/>
                        </a:cubicBezTo>
                        <a:cubicBezTo>
                          <a:pt x="2883" y="1279"/>
                          <a:pt x="1491" y="1394"/>
                          <a:pt x="686" y="1394"/>
                        </a:cubicBezTo>
                        <a:cubicBezTo>
                          <a:pt x="668" y="1394"/>
                          <a:pt x="650" y="1394"/>
                          <a:pt x="633" y="1394"/>
                        </a:cubicBezTo>
                        <a:lnTo>
                          <a:pt x="633" y="1394"/>
                        </a:lnTo>
                        <a:cubicBezTo>
                          <a:pt x="1063" y="988"/>
                          <a:pt x="1799" y="372"/>
                          <a:pt x="2243" y="372"/>
                        </a:cubicBezTo>
                        <a:close/>
                        <a:moveTo>
                          <a:pt x="2306" y="0"/>
                        </a:moveTo>
                        <a:cubicBezTo>
                          <a:pt x="1584" y="0"/>
                          <a:pt x="508" y="1015"/>
                          <a:pt x="121" y="1406"/>
                        </a:cubicBezTo>
                        <a:lnTo>
                          <a:pt x="121" y="1406"/>
                        </a:lnTo>
                        <a:cubicBezTo>
                          <a:pt x="94" y="1422"/>
                          <a:pt x="72" y="1445"/>
                          <a:pt x="56" y="1472"/>
                        </a:cubicBezTo>
                        <a:lnTo>
                          <a:pt x="56" y="1472"/>
                        </a:lnTo>
                        <a:cubicBezTo>
                          <a:pt x="0" y="1536"/>
                          <a:pt x="7" y="1604"/>
                          <a:pt x="45" y="1655"/>
                        </a:cubicBezTo>
                        <a:lnTo>
                          <a:pt x="45" y="1655"/>
                        </a:lnTo>
                        <a:cubicBezTo>
                          <a:pt x="67" y="1701"/>
                          <a:pt x="111" y="1736"/>
                          <a:pt x="181" y="1743"/>
                        </a:cubicBezTo>
                        <a:cubicBezTo>
                          <a:pt x="298" y="1748"/>
                          <a:pt x="452" y="1753"/>
                          <a:pt x="627" y="1753"/>
                        </a:cubicBezTo>
                        <a:cubicBezTo>
                          <a:pt x="1627" y="1753"/>
                          <a:pt x="3331" y="1596"/>
                          <a:pt x="2888" y="440"/>
                        </a:cubicBezTo>
                        <a:cubicBezTo>
                          <a:pt x="2767" y="124"/>
                          <a:pt x="2558" y="0"/>
                          <a:pt x="230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95" name="Google Shape;2995;p20"/>
                  <p:cNvSpPr/>
                  <p:nvPr/>
                </p:nvSpPr>
                <p:spPr>
                  <a:xfrm>
                    <a:off x="879675" y="3452200"/>
                    <a:ext cx="6450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0" h="2981" extrusionOk="0">
                        <a:moveTo>
                          <a:pt x="378" y="620"/>
                        </a:moveTo>
                        <a:lnTo>
                          <a:pt x="378" y="620"/>
                        </a:lnTo>
                        <a:cubicBezTo>
                          <a:pt x="928" y="1198"/>
                          <a:pt x="1855" y="2326"/>
                          <a:pt x="1096" y="2585"/>
                        </a:cubicBezTo>
                        <a:cubicBezTo>
                          <a:pt x="1054" y="2598"/>
                          <a:pt x="1015" y="2604"/>
                          <a:pt x="978" y="2604"/>
                        </a:cubicBezTo>
                        <a:cubicBezTo>
                          <a:pt x="459" y="2604"/>
                          <a:pt x="382" y="1337"/>
                          <a:pt x="378" y="620"/>
                        </a:cubicBezTo>
                        <a:close/>
                        <a:moveTo>
                          <a:pt x="206" y="1"/>
                        </a:moveTo>
                        <a:cubicBezTo>
                          <a:pt x="175" y="1"/>
                          <a:pt x="145" y="11"/>
                          <a:pt x="119" y="28"/>
                        </a:cubicBezTo>
                        <a:lnTo>
                          <a:pt x="119" y="28"/>
                        </a:lnTo>
                        <a:cubicBezTo>
                          <a:pt x="71" y="47"/>
                          <a:pt x="35" y="90"/>
                          <a:pt x="31" y="161"/>
                        </a:cubicBezTo>
                        <a:cubicBezTo>
                          <a:pt x="31" y="161"/>
                          <a:pt x="31" y="161"/>
                          <a:pt x="31" y="161"/>
                        </a:cubicBezTo>
                        <a:lnTo>
                          <a:pt x="31" y="161"/>
                        </a:lnTo>
                        <a:cubicBezTo>
                          <a:pt x="28" y="179"/>
                          <a:pt x="27" y="197"/>
                          <a:pt x="29" y="215"/>
                        </a:cubicBezTo>
                        <a:lnTo>
                          <a:pt x="29" y="215"/>
                        </a:lnTo>
                        <a:cubicBezTo>
                          <a:pt x="0" y="867"/>
                          <a:pt x="15" y="2981"/>
                          <a:pt x="920" y="2981"/>
                        </a:cubicBezTo>
                        <a:cubicBezTo>
                          <a:pt x="1011" y="2981"/>
                          <a:pt x="1111" y="2959"/>
                          <a:pt x="1221" y="2913"/>
                        </a:cubicBezTo>
                        <a:cubicBezTo>
                          <a:pt x="2580" y="2347"/>
                          <a:pt x="881" y="591"/>
                          <a:pt x="314" y="47"/>
                        </a:cubicBezTo>
                        <a:cubicBezTo>
                          <a:pt x="279" y="15"/>
                          <a:pt x="242" y="1"/>
                          <a:pt x="2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2996" name="Google Shape;2996;p20"/>
                  <p:cNvSpPr/>
                  <p:nvPr/>
                </p:nvSpPr>
                <p:spPr>
                  <a:xfrm>
                    <a:off x="805925" y="3452000"/>
                    <a:ext cx="83075" cy="4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3" h="1771" extrusionOk="0">
                        <a:moveTo>
                          <a:pt x="2646" y="358"/>
                        </a:moveTo>
                        <a:cubicBezTo>
                          <a:pt x="2664" y="358"/>
                          <a:pt x="2682" y="359"/>
                          <a:pt x="2700" y="359"/>
                        </a:cubicBezTo>
                        <a:lnTo>
                          <a:pt x="2700" y="359"/>
                        </a:lnTo>
                        <a:cubicBezTo>
                          <a:pt x="2270" y="765"/>
                          <a:pt x="1533" y="1381"/>
                          <a:pt x="1090" y="1381"/>
                        </a:cubicBezTo>
                        <a:cubicBezTo>
                          <a:pt x="955" y="1381"/>
                          <a:pt x="848" y="1324"/>
                          <a:pt x="784" y="1188"/>
                        </a:cubicBezTo>
                        <a:cubicBezTo>
                          <a:pt x="449" y="473"/>
                          <a:pt x="1841" y="358"/>
                          <a:pt x="2646" y="358"/>
                        </a:cubicBezTo>
                        <a:close/>
                        <a:moveTo>
                          <a:pt x="2709" y="0"/>
                        </a:moveTo>
                        <a:cubicBezTo>
                          <a:pt x="1709" y="0"/>
                          <a:pt x="0" y="158"/>
                          <a:pt x="444" y="1335"/>
                        </a:cubicBezTo>
                        <a:cubicBezTo>
                          <a:pt x="565" y="1648"/>
                          <a:pt x="773" y="1770"/>
                          <a:pt x="1024" y="1770"/>
                        </a:cubicBezTo>
                        <a:cubicBezTo>
                          <a:pt x="1782" y="1770"/>
                          <a:pt x="2932" y="654"/>
                          <a:pt x="3264" y="305"/>
                        </a:cubicBezTo>
                        <a:cubicBezTo>
                          <a:pt x="3318" y="243"/>
                          <a:pt x="3322" y="180"/>
                          <a:pt x="3299" y="128"/>
                        </a:cubicBezTo>
                        <a:lnTo>
                          <a:pt x="3299" y="128"/>
                        </a:lnTo>
                        <a:cubicBezTo>
                          <a:pt x="3283" y="68"/>
                          <a:pt x="3236" y="18"/>
                          <a:pt x="3151" y="10"/>
                        </a:cubicBezTo>
                        <a:cubicBezTo>
                          <a:pt x="3035" y="5"/>
                          <a:pt x="2883" y="0"/>
                          <a:pt x="270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  <p:grpSp>
            <p:nvGrpSpPr>
              <p:cNvPr id="2997" name="Google Shape;2997;p20"/>
              <p:cNvGrpSpPr/>
              <p:nvPr/>
            </p:nvGrpSpPr>
            <p:grpSpPr>
              <a:xfrm rot="1621118">
                <a:off x="3531545" y="3960253"/>
                <a:ext cx="770041" cy="302630"/>
                <a:chOff x="9971983" y="3037112"/>
                <a:chExt cx="628146" cy="222482"/>
              </a:xfrm>
            </p:grpSpPr>
            <p:sp>
              <p:nvSpPr>
                <p:cNvPr id="2998" name="Google Shape;2998;p20"/>
                <p:cNvSpPr/>
                <p:nvPr/>
              </p:nvSpPr>
              <p:spPr>
                <a:xfrm>
                  <a:off x="9971983" y="3037112"/>
                  <a:ext cx="628146" cy="22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21" h="6312" extrusionOk="0">
                      <a:moveTo>
                        <a:pt x="7925" y="0"/>
                      </a:moveTo>
                      <a:cubicBezTo>
                        <a:pt x="4657" y="0"/>
                        <a:pt x="1802" y="56"/>
                        <a:pt x="1644" y="247"/>
                      </a:cubicBezTo>
                      <a:cubicBezTo>
                        <a:pt x="1227" y="705"/>
                        <a:pt x="152" y="5042"/>
                        <a:pt x="152" y="5042"/>
                      </a:cubicBezTo>
                      <a:cubicBezTo>
                        <a:pt x="152" y="5042"/>
                        <a:pt x="0" y="6311"/>
                        <a:pt x="972" y="6311"/>
                      </a:cubicBezTo>
                      <a:cubicBezTo>
                        <a:pt x="1167" y="6311"/>
                        <a:pt x="1408" y="6260"/>
                        <a:pt x="1704" y="6137"/>
                      </a:cubicBezTo>
                      <a:cubicBezTo>
                        <a:pt x="2756" y="5671"/>
                        <a:pt x="3270" y="3652"/>
                        <a:pt x="4385" y="3652"/>
                      </a:cubicBezTo>
                      <a:cubicBezTo>
                        <a:pt x="4557" y="3652"/>
                        <a:pt x="4743" y="3700"/>
                        <a:pt x="4947" y="3809"/>
                      </a:cubicBezTo>
                      <a:cubicBezTo>
                        <a:pt x="5730" y="4230"/>
                        <a:pt x="6245" y="4505"/>
                        <a:pt x="6777" y="4505"/>
                      </a:cubicBezTo>
                      <a:cubicBezTo>
                        <a:pt x="7300" y="4505"/>
                        <a:pt x="7840" y="4240"/>
                        <a:pt x="8668" y="3590"/>
                      </a:cubicBezTo>
                      <a:cubicBezTo>
                        <a:pt x="9659" y="2802"/>
                        <a:pt x="10270" y="2558"/>
                        <a:pt x="10738" y="2558"/>
                      </a:cubicBezTo>
                      <a:cubicBezTo>
                        <a:pt x="11050" y="2558"/>
                        <a:pt x="11298" y="2667"/>
                        <a:pt x="11553" y="2794"/>
                      </a:cubicBezTo>
                      <a:cubicBezTo>
                        <a:pt x="11946" y="2989"/>
                        <a:pt x="12311" y="3074"/>
                        <a:pt x="12655" y="3074"/>
                      </a:cubicBezTo>
                      <a:cubicBezTo>
                        <a:pt x="13719" y="3074"/>
                        <a:pt x="14594" y="2259"/>
                        <a:pt x="15572" y="1342"/>
                      </a:cubicBezTo>
                      <a:cubicBezTo>
                        <a:pt x="16845" y="108"/>
                        <a:pt x="17820" y="108"/>
                        <a:pt x="17820" y="108"/>
                      </a:cubicBezTo>
                      <a:cubicBezTo>
                        <a:pt x="17820" y="108"/>
                        <a:pt x="12472" y="0"/>
                        <a:pt x="7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99" name="Google Shape;2999;p20"/>
                <p:cNvSpPr/>
                <p:nvPr/>
              </p:nvSpPr>
              <p:spPr>
                <a:xfrm>
                  <a:off x="9988549" y="3172039"/>
                  <a:ext cx="34402" cy="75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2130" extrusionOk="0">
                      <a:moveTo>
                        <a:pt x="538" y="1"/>
                      </a:moveTo>
                      <a:cubicBezTo>
                        <a:pt x="538" y="1"/>
                        <a:pt x="398" y="120"/>
                        <a:pt x="239" y="339"/>
                      </a:cubicBezTo>
                      <a:cubicBezTo>
                        <a:pt x="140" y="558"/>
                        <a:pt x="1" y="916"/>
                        <a:pt x="40" y="1254"/>
                      </a:cubicBezTo>
                      <a:cubicBezTo>
                        <a:pt x="40" y="1354"/>
                        <a:pt x="60" y="1453"/>
                        <a:pt x="80" y="1533"/>
                      </a:cubicBezTo>
                      <a:cubicBezTo>
                        <a:pt x="140" y="1632"/>
                        <a:pt x="160" y="1712"/>
                        <a:pt x="199" y="1791"/>
                      </a:cubicBezTo>
                      <a:cubicBezTo>
                        <a:pt x="259" y="1851"/>
                        <a:pt x="299" y="1911"/>
                        <a:pt x="379" y="1950"/>
                      </a:cubicBezTo>
                      <a:cubicBezTo>
                        <a:pt x="438" y="2010"/>
                        <a:pt x="478" y="2030"/>
                        <a:pt x="558" y="2050"/>
                      </a:cubicBezTo>
                      <a:cubicBezTo>
                        <a:pt x="637" y="2090"/>
                        <a:pt x="677" y="2110"/>
                        <a:pt x="737" y="2110"/>
                      </a:cubicBezTo>
                      <a:cubicBezTo>
                        <a:pt x="776" y="2130"/>
                        <a:pt x="836" y="2130"/>
                        <a:pt x="856" y="2130"/>
                      </a:cubicBezTo>
                      <a:lnTo>
                        <a:pt x="975" y="2130"/>
                      </a:lnTo>
                      <a:cubicBezTo>
                        <a:pt x="975" y="2130"/>
                        <a:pt x="956" y="2110"/>
                        <a:pt x="876" y="2090"/>
                      </a:cubicBezTo>
                      <a:cubicBezTo>
                        <a:pt x="856" y="2090"/>
                        <a:pt x="836" y="2050"/>
                        <a:pt x="776" y="2030"/>
                      </a:cubicBezTo>
                      <a:cubicBezTo>
                        <a:pt x="737" y="2010"/>
                        <a:pt x="697" y="1950"/>
                        <a:pt x="657" y="1931"/>
                      </a:cubicBezTo>
                      <a:cubicBezTo>
                        <a:pt x="597" y="1911"/>
                        <a:pt x="578" y="1851"/>
                        <a:pt x="538" y="1811"/>
                      </a:cubicBezTo>
                      <a:cubicBezTo>
                        <a:pt x="478" y="1791"/>
                        <a:pt x="458" y="1712"/>
                        <a:pt x="438" y="1652"/>
                      </a:cubicBezTo>
                      <a:cubicBezTo>
                        <a:pt x="379" y="1592"/>
                        <a:pt x="379" y="1513"/>
                        <a:pt x="359" y="1453"/>
                      </a:cubicBezTo>
                      <a:cubicBezTo>
                        <a:pt x="359" y="1393"/>
                        <a:pt x="339" y="1314"/>
                        <a:pt x="339" y="1234"/>
                      </a:cubicBezTo>
                      <a:cubicBezTo>
                        <a:pt x="339" y="1095"/>
                        <a:pt x="339" y="936"/>
                        <a:pt x="359" y="797"/>
                      </a:cubicBezTo>
                      <a:cubicBezTo>
                        <a:pt x="379" y="637"/>
                        <a:pt x="398" y="518"/>
                        <a:pt x="438" y="399"/>
                      </a:cubicBezTo>
                      <a:cubicBezTo>
                        <a:pt x="498" y="140"/>
                        <a:pt x="538" y="1"/>
                        <a:pt x="53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0" name="Google Shape;3000;p20"/>
                <p:cNvSpPr/>
                <p:nvPr/>
              </p:nvSpPr>
              <p:spPr>
                <a:xfrm>
                  <a:off x="10165985" y="3158715"/>
                  <a:ext cx="77157" cy="2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9" h="717" extrusionOk="0">
                      <a:moveTo>
                        <a:pt x="0" y="1"/>
                      </a:moveTo>
                      <a:cubicBezTo>
                        <a:pt x="0" y="1"/>
                        <a:pt x="100" y="140"/>
                        <a:pt x="279" y="279"/>
                      </a:cubicBezTo>
                      <a:cubicBezTo>
                        <a:pt x="478" y="438"/>
                        <a:pt x="776" y="637"/>
                        <a:pt x="1114" y="697"/>
                      </a:cubicBezTo>
                      <a:cubicBezTo>
                        <a:pt x="1214" y="717"/>
                        <a:pt x="1294" y="717"/>
                        <a:pt x="1393" y="717"/>
                      </a:cubicBezTo>
                      <a:cubicBezTo>
                        <a:pt x="1473" y="717"/>
                        <a:pt x="1572" y="697"/>
                        <a:pt x="1632" y="677"/>
                      </a:cubicBezTo>
                      <a:cubicBezTo>
                        <a:pt x="1731" y="637"/>
                        <a:pt x="1811" y="598"/>
                        <a:pt x="1871" y="538"/>
                      </a:cubicBezTo>
                      <a:cubicBezTo>
                        <a:pt x="1930" y="498"/>
                        <a:pt x="1990" y="438"/>
                        <a:pt x="2010" y="399"/>
                      </a:cubicBezTo>
                      <a:cubicBezTo>
                        <a:pt x="2069" y="339"/>
                        <a:pt x="2089" y="299"/>
                        <a:pt x="2109" y="239"/>
                      </a:cubicBezTo>
                      <a:cubicBezTo>
                        <a:pt x="2129" y="200"/>
                        <a:pt x="2169" y="140"/>
                        <a:pt x="2169" y="120"/>
                      </a:cubicBezTo>
                      <a:cubicBezTo>
                        <a:pt x="2189" y="80"/>
                        <a:pt x="2189" y="21"/>
                        <a:pt x="2189" y="21"/>
                      </a:cubicBezTo>
                      <a:lnTo>
                        <a:pt x="2189" y="21"/>
                      </a:lnTo>
                      <a:lnTo>
                        <a:pt x="2109" y="100"/>
                      </a:lnTo>
                      <a:cubicBezTo>
                        <a:pt x="2089" y="120"/>
                        <a:pt x="2069" y="180"/>
                        <a:pt x="2030" y="200"/>
                      </a:cubicBezTo>
                      <a:cubicBezTo>
                        <a:pt x="2010" y="219"/>
                        <a:pt x="1970" y="239"/>
                        <a:pt x="1910" y="299"/>
                      </a:cubicBezTo>
                      <a:cubicBezTo>
                        <a:pt x="1871" y="339"/>
                        <a:pt x="1811" y="359"/>
                        <a:pt x="1771" y="399"/>
                      </a:cubicBezTo>
                      <a:cubicBezTo>
                        <a:pt x="1711" y="438"/>
                        <a:pt x="1632" y="438"/>
                        <a:pt x="1592" y="478"/>
                      </a:cubicBezTo>
                      <a:cubicBezTo>
                        <a:pt x="1562" y="488"/>
                        <a:pt x="1532" y="488"/>
                        <a:pt x="1500" y="488"/>
                      </a:cubicBezTo>
                      <a:cubicBezTo>
                        <a:pt x="1468" y="488"/>
                        <a:pt x="1433" y="488"/>
                        <a:pt x="1393" y="498"/>
                      </a:cubicBezTo>
                      <a:cubicBezTo>
                        <a:pt x="1313" y="498"/>
                        <a:pt x="1234" y="498"/>
                        <a:pt x="1174" y="478"/>
                      </a:cubicBezTo>
                      <a:cubicBezTo>
                        <a:pt x="1015" y="438"/>
                        <a:pt x="896" y="399"/>
                        <a:pt x="736" y="339"/>
                      </a:cubicBezTo>
                      <a:cubicBezTo>
                        <a:pt x="597" y="279"/>
                        <a:pt x="478" y="219"/>
                        <a:pt x="378" y="180"/>
                      </a:cubicBezTo>
                      <a:cubicBezTo>
                        <a:pt x="140" y="8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1" name="Google Shape;3001;p20"/>
                <p:cNvSpPr/>
                <p:nvPr/>
              </p:nvSpPr>
              <p:spPr>
                <a:xfrm>
                  <a:off x="10381277" y="3105421"/>
                  <a:ext cx="77862" cy="30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857" extrusionOk="0">
                      <a:moveTo>
                        <a:pt x="2209" y="1"/>
                      </a:moveTo>
                      <a:cubicBezTo>
                        <a:pt x="2209" y="1"/>
                        <a:pt x="2189" y="40"/>
                        <a:pt x="2149" y="100"/>
                      </a:cubicBezTo>
                      <a:cubicBezTo>
                        <a:pt x="2129" y="120"/>
                        <a:pt x="2090" y="140"/>
                        <a:pt x="2070" y="199"/>
                      </a:cubicBezTo>
                      <a:cubicBezTo>
                        <a:pt x="2050" y="239"/>
                        <a:pt x="1990" y="259"/>
                        <a:pt x="1970" y="319"/>
                      </a:cubicBezTo>
                      <a:cubicBezTo>
                        <a:pt x="1950" y="359"/>
                        <a:pt x="1891" y="398"/>
                        <a:pt x="1851" y="438"/>
                      </a:cubicBezTo>
                      <a:cubicBezTo>
                        <a:pt x="1791" y="498"/>
                        <a:pt x="1712" y="518"/>
                        <a:pt x="1672" y="538"/>
                      </a:cubicBezTo>
                      <a:cubicBezTo>
                        <a:pt x="1592" y="558"/>
                        <a:pt x="1552" y="558"/>
                        <a:pt x="1473" y="578"/>
                      </a:cubicBezTo>
                      <a:cubicBezTo>
                        <a:pt x="1393" y="617"/>
                        <a:pt x="1314" y="617"/>
                        <a:pt x="1254" y="617"/>
                      </a:cubicBezTo>
                      <a:cubicBezTo>
                        <a:pt x="1095" y="617"/>
                        <a:pt x="955" y="597"/>
                        <a:pt x="796" y="558"/>
                      </a:cubicBezTo>
                      <a:cubicBezTo>
                        <a:pt x="657" y="538"/>
                        <a:pt x="518" y="498"/>
                        <a:pt x="398" y="458"/>
                      </a:cubicBezTo>
                      <a:cubicBezTo>
                        <a:pt x="160" y="398"/>
                        <a:pt x="0" y="339"/>
                        <a:pt x="0" y="339"/>
                      </a:cubicBezTo>
                      <a:lnTo>
                        <a:pt x="0" y="339"/>
                      </a:lnTo>
                      <a:cubicBezTo>
                        <a:pt x="0" y="339"/>
                        <a:pt x="140" y="458"/>
                        <a:pt x="359" y="597"/>
                      </a:cubicBezTo>
                      <a:cubicBezTo>
                        <a:pt x="577" y="717"/>
                        <a:pt x="896" y="856"/>
                        <a:pt x="1254" y="856"/>
                      </a:cubicBezTo>
                      <a:cubicBezTo>
                        <a:pt x="1353" y="856"/>
                        <a:pt x="1433" y="836"/>
                        <a:pt x="1532" y="836"/>
                      </a:cubicBezTo>
                      <a:cubicBezTo>
                        <a:pt x="1632" y="816"/>
                        <a:pt x="1692" y="796"/>
                        <a:pt x="1771" y="737"/>
                      </a:cubicBezTo>
                      <a:cubicBezTo>
                        <a:pt x="1851" y="697"/>
                        <a:pt x="1930" y="657"/>
                        <a:pt x="1970" y="597"/>
                      </a:cubicBezTo>
                      <a:cubicBezTo>
                        <a:pt x="2030" y="538"/>
                        <a:pt x="2070" y="498"/>
                        <a:pt x="2090" y="418"/>
                      </a:cubicBezTo>
                      <a:cubicBezTo>
                        <a:pt x="2129" y="339"/>
                        <a:pt x="2149" y="299"/>
                        <a:pt x="2169" y="239"/>
                      </a:cubicBezTo>
                      <a:cubicBezTo>
                        <a:pt x="2169" y="199"/>
                        <a:pt x="2189" y="140"/>
                        <a:pt x="2189" y="120"/>
                      </a:cubicBezTo>
                      <a:cubicBezTo>
                        <a:pt x="2209" y="40"/>
                        <a:pt x="2209" y="1"/>
                        <a:pt x="22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002" name="Google Shape;3002;p20"/>
              <p:cNvGrpSpPr/>
              <p:nvPr/>
            </p:nvGrpSpPr>
            <p:grpSpPr>
              <a:xfrm>
                <a:off x="2752116" y="4517791"/>
                <a:ext cx="1771514" cy="613118"/>
                <a:chOff x="7656876" y="4330515"/>
                <a:chExt cx="998036" cy="345419"/>
              </a:xfrm>
            </p:grpSpPr>
            <p:sp>
              <p:nvSpPr>
                <p:cNvPr id="3003" name="Google Shape;3003;p20"/>
                <p:cNvSpPr/>
                <p:nvPr/>
              </p:nvSpPr>
              <p:spPr>
                <a:xfrm rot="-599208">
                  <a:off x="7664856" y="4414323"/>
                  <a:ext cx="982075" cy="17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3" h="2957" extrusionOk="0">
                      <a:moveTo>
                        <a:pt x="15496" y="1"/>
                      </a:moveTo>
                      <a:cubicBezTo>
                        <a:pt x="14452" y="1"/>
                        <a:pt x="13665" y="377"/>
                        <a:pt x="12614" y="848"/>
                      </a:cubicBezTo>
                      <a:cubicBezTo>
                        <a:pt x="11969" y="1123"/>
                        <a:pt x="11335" y="1230"/>
                        <a:pt x="10697" y="1230"/>
                      </a:cubicBezTo>
                      <a:cubicBezTo>
                        <a:pt x="9585" y="1230"/>
                        <a:pt x="8464" y="905"/>
                        <a:pt x="7262" y="589"/>
                      </a:cubicBezTo>
                      <a:cubicBezTo>
                        <a:pt x="6988" y="514"/>
                        <a:pt x="6736" y="482"/>
                        <a:pt x="6504" y="482"/>
                      </a:cubicBezTo>
                      <a:cubicBezTo>
                        <a:pt x="5196" y="482"/>
                        <a:pt x="4476" y="1491"/>
                        <a:pt x="3465" y="1491"/>
                      </a:cubicBezTo>
                      <a:cubicBezTo>
                        <a:pt x="3418" y="1491"/>
                        <a:pt x="3371" y="1489"/>
                        <a:pt x="3323" y="1484"/>
                      </a:cubicBezTo>
                      <a:cubicBezTo>
                        <a:pt x="2514" y="1407"/>
                        <a:pt x="1921" y="1041"/>
                        <a:pt x="1405" y="1041"/>
                      </a:cubicBezTo>
                      <a:cubicBezTo>
                        <a:pt x="1120" y="1041"/>
                        <a:pt x="858" y="1152"/>
                        <a:pt x="597" y="1484"/>
                      </a:cubicBezTo>
                      <a:cubicBezTo>
                        <a:pt x="0" y="2240"/>
                        <a:pt x="1234" y="2957"/>
                        <a:pt x="1234" y="2957"/>
                      </a:cubicBezTo>
                      <a:lnTo>
                        <a:pt x="13927" y="2957"/>
                      </a:lnTo>
                      <a:lnTo>
                        <a:pt x="13927" y="2937"/>
                      </a:lnTo>
                      <a:lnTo>
                        <a:pt x="27079" y="2937"/>
                      </a:lnTo>
                      <a:cubicBezTo>
                        <a:pt x="27079" y="2937"/>
                        <a:pt x="27863" y="533"/>
                        <a:pt x="25193" y="533"/>
                      </a:cubicBezTo>
                      <a:cubicBezTo>
                        <a:pt x="25010" y="533"/>
                        <a:pt x="24810" y="545"/>
                        <a:pt x="24592" y="569"/>
                      </a:cubicBezTo>
                      <a:cubicBezTo>
                        <a:pt x="22595" y="792"/>
                        <a:pt x="21569" y="1078"/>
                        <a:pt x="20523" y="1078"/>
                      </a:cubicBezTo>
                      <a:cubicBezTo>
                        <a:pt x="19797" y="1078"/>
                        <a:pt x="19062" y="940"/>
                        <a:pt x="17986" y="549"/>
                      </a:cubicBezTo>
                      <a:cubicBezTo>
                        <a:pt x="16954" y="158"/>
                        <a:pt x="16171" y="1"/>
                        <a:pt x="154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4" name="Google Shape;3004;p20"/>
                <p:cNvSpPr/>
                <p:nvPr/>
              </p:nvSpPr>
              <p:spPr>
                <a:xfrm>
                  <a:off x="8136106" y="4428053"/>
                  <a:ext cx="159799" cy="6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916" extrusionOk="0">
                      <a:moveTo>
                        <a:pt x="1771" y="0"/>
                      </a:moveTo>
                      <a:cubicBezTo>
                        <a:pt x="1652" y="0"/>
                        <a:pt x="1532" y="20"/>
                        <a:pt x="1393" y="60"/>
                      </a:cubicBezTo>
                      <a:cubicBezTo>
                        <a:pt x="1274" y="80"/>
                        <a:pt x="1154" y="119"/>
                        <a:pt x="1055" y="159"/>
                      </a:cubicBezTo>
                      <a:cubicBezTo>
                        <a:pt x="916" y="179"/>
                        <a:pt x="816" y="259"/>
                        <a:pt x="717" y="299"/>
                      </a:cubicBezTo>
                      <a:lnTo>
                        <a:pt x="577" y="378"/>
                      </a:lnTo>
                      <a:cubicBezTo>
                        <a:pt x="537" y="398"/>
                        <a:pt x="498" y="418"/>
                        <a:pt x="458" y="478"/>
                      </a:cubicBezTo>
                      <a:cubicBezTo>
                        <a:pt x="378" y="517"/>
                        <a:pt x="299" y="577"/>
                        <a:pt x="259" y="657"/>
                      </a:cubicBezTo>
                      <a:lnTo>
                        <a:pt x="100" y="796"/>
                      </a:lnTo>
                      <a:cubicBezTo>
                        <a:pt x="40" y="876"/>
                        <a:pt x="0" y="915"/>
                        <a:pt x="0" y="915"/>
                      </a:cubicBezTo>
                      <a:cubicBezTo>
                        <a:pt x="0" y="915"/>
                        <a:pt x="80" y="895"/>
                        <a:pt x="179" y="876"/>
                      </a:cubicBezTo>
                      <a:cubicBezTo>
                        <a:pt x="239" y="856"/>
                        <a:pt x="299" y="856"/>
                        <a:pt x="358" y="796"/>
                      </a:cubicBezTo>
                      <a:lnTo>
                        <a:pt x="577" y="716"/>
                      </a:lnTo>
                      <a:cubicBezTo>
                        <a:pt x="657" y="696"/>
                        <a:pt x="756" y="677"/>
                        <a:pt x="856" y="657"/>
                      </a:cubicBezTo>
                      <a:lnTo>
                        <a:pt x="1154" y="577"/>
                      </a:lnTo>
                      <a:cubicBezTo>
                        <a:pt x="1254" y="557"/>
                        <a:pt x="1373" y="557"/>
                        <a:pt x="1473" y="517"/>
                      </a:cubicBezTo>
                      <a:cubicBezTo>
                        <a:pt x="1572" y="497"/>
                        <a:pt x="1691" y="497"/>
                        <a:pt x="1791" y="497"/>
                      </a:cubicBezTo>
                      <a:cubicBezTo>
                        <a:pt x="1841" y="488"/>
                        <a:pt x="1900" y="488"/>
                        <a:pt x="1963" y="488"/>
                      </a:cubicBezTo>
                      <a:cubicBezTo>
                        <a:pt x="2025" y="488"/>
                        <a:pt x="2089" y="488"/>
                        <a:pt x="2149" y="478"/>
                      </a:cubicBezTo>
                      <a:lnTo>
                        <a:pt x="2786" y="478"/>
                      </a:lnTo>
                      <a:cubicBezTo>
                        <a:pt x="2885" y="478"/>
                        <a:pt x="2985" y="478"/>
                        <a:pt x="3064" y="497"/>
                      </a:cubicBezTo>
                      <a:cubicBezTo>
                        <a:pt x="3442" y="557"/>
                        <a:pt x="3681" y="577"/>
                        <a:pt x="3681" y="577"/>
                      </a:cubicBezTo>
                      <a:cubicBezTo>
                        <a:pt x="3681" y="577"/>
                        <a:pt x="3482" y="398"/>
                        <a:pt x="3144" y="259"/>
                      </a:cubicBezTo>
                      <a:cubicBezTo>
                        <a:pt x="2965" y="179"/>
                        <a:pt x="2746" y="100"/>
                        <a:pt x="2527" y="60"/>
                      </a:cubicBezTo>
                      <a:cubicBezTo>
                        <a:pt x="2388" y="20"/>
                        <a:pt x="2268" y="0"/>
                        <a:pt x="21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5" name="Google Shape;3005;p20"/>
                <p:cNvSpPr/>
                <p:nvPr/>
              </p:nvSpPr>
              <p:spPr>
                <a:xfrm>
                  <a:off x="7828323" y="4499941"/>
                  <a:ext cx="126120" cy="5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857" extrusionOk="0">
                      <a:moveTo>
                        <a:pt x="1393" y="0"/>
                      </a:moveTo>
                      <a:cubicBezTo>
                        <a:pt x="1294" y="0"/>
                        <a:pt x="1194" y="20"/>
                        <a:pt x="1075" y="60"/>
                      </a:cubicBezTo>
                      <a:cubicBezTo>
                        <a:pt x="975" y="80"/>
                        <a:pt x="876" y="120"/>
                        <a:pt x="776" y="160"/>
                      </a:cubicBezTo>
                      <a:cubicBezTo>
                        <a:pt x="677" y="199"/>
                        <a:pt x="597" y="259"/>
                        <a:pt x="518" y="299"/>
                      </a:cubicBezTo>
                      <a:cubicBezTo>
                        <a:pt x="458" y="359"/>
                        <a:pt x="379" y="398"/>
                        <a:pt x="319" y="458"/>
                      </a:cubicBezTo>
                      <a:cubicBezTo>
                        <a:pt x="199" y="558"/>
                        <a:pt x="120" y="657"/>
                        <a:pt x="80" y="717"/>
                      </a:cubicBezTo>
                      <a:cubicBezTo>
                        <a:pt x="20" y="796"/>
                        <a:pt x="0" y="856"/>
                        <a:pt x="0" y="856"/>
                      </a:cubicBezTo>
                      <a:cubicBezTo>
                        <a:pt x="0" y="856"/>
                        <a:pt x="60" y="856"/>
                        <a:pt x="160" y="816"/>
                      </a:cubicBezTo>
                      <a:cubicBezTo>
                        <a:pt x="199" y="796"/>
                        <a:pt x="259" y="796"/>
                        <a:pt x="299" y="776"/>
                      </a:cubicBezTo>
                      <a:cubicBezTo>
                        <a:pt x="339" y="757"/>
                        <a:pt x="418" y="757"/>
                        <a:pt x="498" y="717"/>
                      </a:cubicBezTo>
                      <a:cubicBezTo>
                        <a:pt x="577" y="697"/>
                        <a:pt x="637" y="677"/>
                        <a:pt x="717" y="677"/>
                      </a:cubicBezTo>
                      <a:cubicBezTo>
                        <a:pt x="796" y="657"/>
                        <a:pt x="876" y="617"/>
                        <a:pt x="955" y="617"/>
                      </a:cubicBezTo>
                      <a:cubicBezTo>
                        <a:pt x="1015" y="597"/>
                        <a:pt x="1115" y="597"/>
                        <a:pt x="1194" y="577"/>
                      </a:cubicBezTo>
                      <a:cubicBezTo>
                        <a:pt x="1274" y="577"/>
                        <a:pt x="1373" y="538"/>
                        <a:pt x="1453" y="538"/>
                      </a:cubicBezTo>
                      <a:cubicBezTo>
                        <a:pt x="1612" y="518"/>
                        <a:pt x="1791" y="518"/>
                        <a:pt x="1970" y="518"/>
                      </a:cubicBezTo>
                      <a:cubicBezTo>
                        <a:pt x="2149" y="518"/>
                        <a:pt x="2289" y="538"/>
                        <a:pt x="2448" y="538"/>
                      </a:cubicBezTo>
                      <a:cubicBezTo>
                        <a:pt x="2485" y="535"/>
                        <a:pt x="2520" y="534"/>
                        <a:pt x="2555" y="534"/>
                      </a:cubicBezTo>
                      <a:cubicBezTo>
                        <a:pt x="2759" y="534"/>
                        <a:pt x="2905" y="577"/>
                        <a:pt x="2905" y="577"/>
                      </a:cubicBezTo>
                      <a:cubicBezTo>
                        <a:pt x="2905" y="577"/>
                        <a:pt x="2885" y="518"/>
                        <a:pt x="2806" y="478"/>
                      </a:cubicBezTo>
                      <a:cubicBezTo>
                        <a:pt x="2746" y="398"/>
                        <a:pt x="2647" y="319"/>
                        <a:pt x="2507" y="259"/>
                      </a:cubicBezTo>
                      <a:cubicBezTo>
                        <a:pt x="2388" y="180"/>
                        <a:pt x="2209" y="100"/>
                        <a:pt x="2010" y="60"/>
                      </a:cubicBezTo>
                      <a:cubicBezTo>
                        <a:pt x="1911" y="20"/>
                        <a:pt x="1811" y="0"/>
                        <a:pt x="17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1"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7" name="Google Shape;3007;p21"/>
          <p:cNvGrpSpPr/>
          <p:nvPr/>
        </p:nvGrpSpPr>
        <p:grpSpPr>
          <a:xfrm flipH="1">
            <a:off x="-250553" y="5588553"/>
            <a:ext cx="7333095" cy="1349808"/>
            <a:chOff x="1971760" y="2938350"/>
            <a:chExt cx="5464283" cy="1164297"/>
          </a:xfrm>
        </p:grpSpPr>
        <p:grpSp>
          <p:nvGrpSpPr>
            <p:cNvPr id="3008" name="Google Shape;3008;p2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3009" name="Google Shape;3009;p2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012" name="Google Shape;3012;p2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13" name="Google Shape;3013;p21"/>
          <p:cNvGrpSpPr/>
          <p:nvPr/>
        </p:nvGrpSpPr>
        <p:grpSpPr>
          <a:xfrm flipH="1">
            <a:off x="4841830" y="5588587"/>
            <a:ext cx="7761161" cy="1349808"/>
            <a:chOff x="1971760" y="2938350"/>
            <a:chExt cx="5464283" cy="1164297"/>
          </a:xfrm>
        </p:grpSpPr>
        <p:grpSp>
          <p:nvGrpSpPr>
            <p:cNvPr id="3014" name="Google Shape;3014;p2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3015" name="Google Shape;3015;p2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16" name="Google Shape;3016;p2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17" name="Google Shape;3017;p2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18" name="Google Shape;3018;p2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019" name="Google Shape;3019;p2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20" name="Google Shape;3020;p21"/>
          <p:cNvSpPr/>
          <p:nvPr/>
        </p:nvSpPr>
        <p:spPr>
          <a:xfrm>
            <a:off x="-33" y="1886370"/>
            <a:ext cx="12161923" cy="2311439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21" name="Google Shape;3021;p21"/>
          <p:cNvGrpSpPr/>
          <p:nvPr/>
        </p:nvGrpSpPr>
        <p:grpSpPr>
          <a:xfrm rot="10800000" flipH="1">
            <a:off x="-66" y="-48"/>
            <a:ext cx="12161948" cy="6366919"/>
            <a:chOff x="-45" y="36"/>
            <a:chExt cx="9144083" cy="5143461"/>
          </a:xfrm>
        </p:grpSpPr>
        <p:sp>
          <p:nvSpPr>
            <p:cNvPr id="3022" name="Google Shape;3022;p21"/>
            <p:cNvSpPr/>
            <p:nvPr/>
          </p:nvSpPr>
          <p:spPr>
            <a:xfrm flipH="1">
              <a:off x="7939216" y="1346550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3" name="Google Shape;3023;p21"/>
            <p:cNvSpPr/>
            <p:nvPr/>
          </p:nvSpPr>
          <p:spPr>
            <a:xfrm flipH="1">
              <a:off x="7627240" y="21300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4" name="Google Shape;3024;p21"/>
            <p:cNvSpPr/>
            <p:nvPr/>
          </p:nvSpPr>
          <p:spPr>
            <a:xfrm flipH="1">
              <a:off x="7688643" y="8804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5" name="Google Shape;3025;p21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6" name="Google Shape;3026;p21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7" name="Google Shape;3027;p21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8" name="Google Shape;3028;p21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9" name="Google Shape;3029;p21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0" name="Google Shape;3030;p21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1" name="Google Shape;3031;p21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2" name="Google Shape;3032;p21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3" name="Google Shape;3033;p21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4" name="Google Shape;3034;p21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5" name="Google Shape;3035;p21"/>
            <p:cNvSpPr/>
            <p:nvPr/>
          </p:nvSpPr>
          <p:spPr>
            <a:xfrm flipH="1">
              <a:off x="6098372" y="9255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6" name="Google Shape;3036;p21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7" name="Google Shape;3037;p21"/>
            <p:cNvSpPr/>
            <p:nvPr/>
          </p:nvSpPr>
          <p:spPr>
            <a:xfrm flipH="1">
              <a:off x="4876100" y="6579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8" name="Google Shape;3038;p21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9" name="Google Shape;3039;p21"/>
            <p:cNvSpPr/>
            <p:nvPr/>
          </p:nvSpPr>
          <p:spPr>
            <a:xfrm flipH="1">
              <a:off x="55428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0" name="Google Shape;3040;p21"/>
            <p:cNvSpPr/>
            <p:nvPr/>
          </p:nvSpPr>
          <p:spPr>
            <a:xfrm flipH="1">
              <a:off x="3710895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1" name="Google Shape;3041;p21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2" name="Google Shape;3042;p21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3" name="Google Shape;3043;p21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4" name="Google Shape;3044;p21"/>
            <p:cNvSpPr/>
            <p:nvPr/>
          </p:nvSpPr>
          <p:spPr>
            <a:xfrm flipH="1">
              <a:off x="5433350" y="6045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5" name="Google Shape;3045;p21"/>
            <p:cNvSpPr/>
            <p:nvPr/>
          </p:nvSpPr>
          <p:spPr>
            <a:xfrm flipH="1">
              <a:off x="4983859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6" name="Google Shape;3046;p21"/>
            <p:cNvSpPr/>
            <p:nvPr/>
          </p:nvSpPr>
          <p:spPr>
            <a:xfrm flipH="1">
              <a:off x="7542501" y="318625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7" name="Google Shape;3047;p21"/>
            <p:cNvSpPr/>
            <p:nvPr/>
          </p:nvSpPr>
          <p:spPr>
            <a:xfrm flipH="1">
              <a:off x="4612388" y="947087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76"/>
                    <a:pt x="318" y="935"/>
                    <a:pt x="537" y="935"/>
                  </a:cubicBezTo>
                  <a:cubicBezTo>
                    <a:pt x="756" y="935"/>
                    <a:pt x="935" y="756"/>
                    <a:pt x="935" y="537"/>
                  </a:cubicBezTo>
                  <a:cubicBezTo>
                    <a:pt x="935" y="318"/>
                    <a:pt x="75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8" name="Google Shape;3048;p21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9" name="Google Shape;3049;p21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0" name="Google Shape;3050;p21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1" name="Google Shape;3051;p21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2" name="Google Shape;3052;p21"/>
            <p:cNvSpPr/>
            <p:nvPr/>
          </p:nvSpPr>
          <p:spPr>
            <a:xfrm flipH="1">
              <a:off x="7349583" y="138332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9" y="0"/>
                    <a:pt x="0" y="319"/>
                    <a:pt x="0" y="538"/>
                  </a:cubicBezTo>
                  <a:cubicBezTo>
                    <a:pt x="0" y="756"/>
                    <a:pt x="319" y="936"/>
                    <a:pt x="537" y="936"/>
                  </a:cubicBezTo>
                  <a:cubicBezTo>
                    <a:pt x="776" y="936"/>
                    <a:pt x="935" y="75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3" name="Google Shape;3053;p21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4" name="Google Shape;3054;p21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5" name="Google Shape;3055;p21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6" name="Google Shape;3056;p21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7" name="Google Shape;3057;p21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8" name="Google Shape;3058;p21"/>
            <p:cNvSpPr/>
            <p:nvPr/>
          </p:nvSpPr>
          <p:spPr>
            <a:xfrm flipH="1">
              <a:off x="8351906" y="22655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9" name="Google Shape;3059;p21"/>
            <p:cNvSpPr/>
            <p:nvPr/>
          </p:nvSpPr>
          <p:spPr>
            <a:xfrm>
              <a:off x="1566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0" name="Google Shape;3060;p21"/>
            <p:cNvSpPr/>
            <p:nvPr/>
          </p:nvSpPr>
          <p:spPr>
            <a:xfrm>
              <a:off x="1144282" y="206138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1" name="Google Shape;3061;p21"/>
            <p:cNvSpPr/>
            <p:nvPr/>
          </p:nvSpPr>
          <p:spPr>
            <a:xfrm>
              <a:off x="1795144" y="10328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2" name="Google Shape;3062;p21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3" name="Google Shape;3063;p21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4" name="Google Shape;3064;p21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5" name="Google Shape;3065;p21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6" name="Google Shape;3066;p21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7" name="Google Shape;3067;p21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8" name="Google Shape;3068;p21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9" name="Google Shape;3069;p21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0" name="Google Shape;3070;p21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1" name="Google Shape;3071;p21"/>
            <p:cNvSpPr/>
            <p:nvPr/>
          </p:nvSpPr>
          <p:spPr>
            <a:xfrm>
              <a:off x="6758140" y="112899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2" name="Google Shape;3072;p21"/>
            <p:cNvSpPr/>
            <p:nvPr/>
          </p:nvSpPr>
          <p:spPr>
            <a:xfrm>
              <a:off x="5937622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3" name="Google Shape;3073;p21"/>
            <p:cNvSpPr/>
            <p:nvPr/>
          </p:nvSpPr>
          <p:spPr>
            <a:xfrm>
              <a:off x="4136439" y="7341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4" name="Google Shape;3074;p21"/>
            <p:cNvSpPr/>
            <p:nvPr/>
          </p:nvSpPr>
          <p:spPr>
            <a:xfrm>
              <a:off x="4690182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5" name="Google Shape;3075;p21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6" name="Google Shape;3076;p21"/>
            <p:cNvSpPr/>
            <p:nvPr/>
          </p:nvSpPr>
          <p:spPr>
            <a:xfrm>
              <a:off x="5086211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7" name="Google Shape;3077;p21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8" name="Google Shape;3078;p21"/>
            <p:cNvSpPr/>
            <p:nvPr/>
          </p:nvSpPr>
          <p:spPr>
            <a:xfrm>
              <a:off x="2874736" y="8715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9" name="Google Shape;3079;p21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0" name="Google Shape;3080;p21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1" name="Google Shape;3081;p21"/>
            <p:cNvSpPr/>
            <p:nvPr/>
          </p:nvSpPr>
          <p:spPr>
            <a:xfrm>
              <a:off x="3440837" y="8331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2" name="Google Shape;3082;p21"/>
            <p:cNvSpPr/>
            <p:nvPr/>
          </p:nvSpPr>
          <p:spPr>
            <a:xfrm>
              <a:off x="4118047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3" name="Google Shape;3083;p21"/>
            <p:cNvSpPr/>
            <p:nvPr/>
          </p:nvSpPr>
          <p:spPr>
            <a:xfrm>
              <a:off x="1497418" y="3243628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4" name="Google Shape;3084;p21"/>
            <p:cNvSpPr/>
            <p:nvPr/>
          </p:nvSpPr>
          <p:spPr>
            <a:xfrm>
              <a:off x="2232075" y="79062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5" name="Google Shape;3085;p21"/>
            <p:cNvSpPr/>
            <p:nvPr/>
          </p:nvSpPr>
          <p:spPr>
            <a:xfrm>
              <a:off x="7959105" y="261240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6" name="Google Shape;3086;p21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7" name="Google Shape;3087;p21"/>
            <p:cNvSpPr/>
            <p:nvPr/>
          </p:nvSpPr>
          <p:spPr>
            <a:xfrm>
              <a:off x="1182819" y="2551157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39" y="0"/>
                    <a:pt x="0" y="319"/>
                    <a:pt x="0" y="538"/>
                  </a:cubicBezTo>
                  <a:cubicBezTo>
                    <a:pt x="0" y="757"/>
                    <a:pt x="339" y="936"/>
                    <a:pt x="558" y="936"/>
                  </a:cubicBezTo>
                  <a:cubicBezTo>
                    <a:pt x="776" y="936"/>
                    <a:pt x="955" y="776"/>
                    <a:pt x="955" y="538"/>
                  </a:cubicBezTo>
                  <a:cubicBezTo>
                    <a:pt x="955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8" name="Google Shape;3088;p21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9" name="Google Shape;3089;p21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0" name="Google Shape;3090;p21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1" name="Google Shape;3091;p21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2" name="Google Shape;3092;p21"/>
            <p:cNvSpPr/>
            <p:nvPr/>
          </p:nvSpPr>
          <p:spPr>
            <a:xfrm>
              <a:off x="957651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3" name="Google Shape;3093;p21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4" name="Google Shape;3094;p21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5" name="Google Shape;3095;p21"/>
            <p:cNvSpPr/>
            <p:nvPr/>
          </p:nvSpPr>
          <p:spPr>
            <a:xfrm>
              <a:off x="1455319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6" name="Google Shape;3096;p21"/>
            <p:cNvSpPr/>
            <p:nvPr/>
          </p:nvSpPr>
          <p:spPr>
            <a:xfrm rot="10800000">
              <a:off x="8091603" y="3207442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7" name="Google Shape;3097;p21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8" name="Google Shape;3098;p21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9" name="Google Shape;3099;p21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0" name="Google Shape;3100;p21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1" name="Google Shape;3101;p21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2" name="Google Shape;3102;p21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3" name="Google Shape;3103;p21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4" name="Google Shape;3104;p21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5" name="Google Shape;3105;p21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6" name="Google Shape;3106;p21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7" name="Google Shape;3107;p21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8" name="Google Shape;3108;p21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9" name="Google Shape;3109;p21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0" name="Google Shape;3110;p21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1" name="Google Shape;3111;p21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2" name="Google Shape;3112;p21"/>
            <p:cNvSpPr/>
            <p:nvPr/>
          </p:nvSpPr>
          <p:spPr>
            <a:xfrm rot="10800000">
              <a:off x="8228288" y="199226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3" name="Google Shape;3113;p21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4" name="Google Shape;3114;p21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5" name="Google Shape;3115;p21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6" name="Google Shape;3116;p21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7" name="Google Shape;3117;p21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8" name="Google Shape;3118;p21"/>
            <p:cNvSpPr/>
            <p:nvPr/>
          </p:nvSpPr>
          <p:spPr>
            <a:xfrm rot="10800000">
              <a:off x="8145123" y="40650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9" name="Google Shape;3119;p21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0" name="Google Shape;3120;p21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1" name="Google Shape;3121;p21"/>
            <p:cNvSpPr/>
            <p:nvPr/>
          </p:nvSpPr>
          <p:spPr>
            <a:xfrm rot="10800000" flipH="1">
              <a:off x="1261789" y="360621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2" name="Google Shape;3122;p21"/>
            <p:cNvSpPr/>
            <p:nvPr/>
          </p:nvSpPr>
          <p:spPr>
            <a:xfrm rot="10800000" flipH="1">
              <a:off x="1144270" y="304093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3" name="Google Shape;3123;p21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4" name="Google Shape;3124;p21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5" name="Google Shape;3125;p21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6" name="Google Shape;3126;p21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7" name="Google Shape;3127;p21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8" name="Google Shape;3128;p21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9" name="Google Shape;3129;p21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0" name="Google Shape;3130;p21"/>
            <p:cNvSpPr/>
            <p:nvPr/>
          </p:nvSpPr>
          <p:spPr>
            <a:xfrm rot="10800000" flipH="1">
              <a:off x="7781260" y="4301190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1" name="Google Shape;3131;p21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2" name="Google Shape;3132;p21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3" name="Google Shape;3133;p21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4" name="Google Shape;3134;p21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5" name="Google Shape;3135;p21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6" name="Google Shape;3136;p21"/>
            <p:cNvSpPr/>
            <p:nvPr/>
          </p:nvSpPr>
          <p:spPr>
            <a:xfrm rot="10800000" flipH="1">
              <a:off x="2030805" y="1858647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7" name="Google Shape;3137;p21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8" name="Google Shape;3138;p21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9" name="Google Shape;3139;p21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0" name="Google Shape;3140;p21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1" name="Google Shape;3141;p21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2" name="Google Shape;3142;p21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3" name="Google Shape;3143;p21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4" name="Google Shape;3144;p21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45" name="Google Shape;3145;p21"/>
          <p:cNvGrpSpPr/>
          <p:nvPr/>
        </p:nvGrpSpPr>
        <p:grpSpPr>
          <a:xfrm>
            <a:off x="3671388" y="5168416"/>
            <a:ext cx="1068172" cy="1550873"/>
            <a:chOff x="6245611" y="2710211"/>
            <a:chExt cx="803116" cy="1163155"/>
          </a:xfrm>
        </p:grpSpPr>
        <p:grpSp>
          <p:nvGrpSpPr>
            <p:cNvPr id="3146" name="Google Shape;3146;p21"/>
            <p:cNvGrpSpPr/>
            <p:nvPr/>
          </p:nvGrpSpPr>
          <p:grpSpPr>
            <a:xfrm rot="1825683" flipH="1">
              <a:off x="6480878" y="2724227"/>
              <a:ext cx="332583" cy="1019612"/>
              <a:chOff x="2528488" y="4261038"/>
              <a:chExt cx="131675" cy="403675"/>
            </a:xfrm>
          </p:grpSpPr>
          <p:sp>
            <p:nvSpPr>
              <p:cNvPr id="3147" name="Google Shape;3147;p21"/>
              <p:cNvSpPr/>
              <p:nvPr/>
            </p:nvSpPr>
            <p:spPr>
              <a:xfrm>
                <a:off x="2528488" y="4261038"/>
                <a:ext cx="131675" cy="403675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16147" extrusionOk="0">
                    <a:moveTo>
                      <a:pt x="2610" y="0"/>
                    </a:moveTo>
                    <a:cubicBezTo>
                      <a:pt x="2455" y="0"/>
                      <a:pt x="2298" y="16"/>
                      <a:pt x="2141" y="47"/>
                    </a:cubicBezTo>
                    <a:cubicBezTo>
                      <a:pt x="555" y="376"/>
                      <a:pt x="57" y="2346"/>
                      <a:pt x="11" y="3728"/>
                    </a:cubicBezTo>
                    <a:cubicBezTo>
                      <a:pt x="0" y="4062"/>
                      <a:pt x="236" y="4219"/>
                      <a:pt x="488" y="4219"/>
                    </a:cubicBezTo>
                    <a:cubicBezTo>
                      <a:pt x="766" y="4219"/>
                      <a:pt x="1064" y="4028"/>
                      <a:pt x="1076" y="3672"/>
                    </a:cubicBezTo>
                    <a:cubicBezTo>
                      <a:pt x="1108" y="2853"/>
                      <a:pt x="1419" y="1088"/>
                      <a:pt x="2636" y="1088"/>
                    </a:cubicBezTo>
                    <a:cubicBezTo>
                      <a:pt x="2716" y="1088"/>
                      <a:pt x="2800" y="1096"/>
                      <a:pt x="2888" y="1112"/>
                    </a:cubicBezTo>
                    <a:cubicBezTo>
                      <a:pt x="3160" y="1157"/>
                      <a:pt x="3409" y="1293"/>
                      <a:pt x="3557" y="1463"/>
                    </a:cubicBezTo>
                    <a:cubicBezTo>
                      <a:pt x="3794" y="1769"/>
                      <a:pt x="3885" y="2131"/>
                      <a:pt x="3919" y="2528"/>
                    </a:cubicBezTo>
                    <a:cubicBezTo>
                      <a:pt x="4089" y="4045"/>
                      <a:pt x="3658" y="5654"/>
                      <a:pt x="3285" y="7115"/>
                    </a:cubicBezTo>
                    <a:cubicBezTo>
                      <a:pt x="2582" y="9924"/>
                      <a:pt x="1620" y="12654"/>
                      <a:pt x="634" y="15361"/>
                    </a:cubicBezTo>
                    <a:cubicBezTo>
                      <a:pt x="483" y="15784"/>
                      <a:pt x="851" y="16146"/>
                      <a:pt x="1183" y="16146"/>
                    </a:cubicBezTo>
                    <a:cubicBezTo>
                      <a:pt x="1349" y="16146"/>
                      <a:pt x="1506" y="16055"/>
                      <a:pt x="1586" y="15836"/>
                    </a:cubicBezTo>
                    <a:cubicBezTo>
                      <a:pt x="2696" y="12790"/>
                      <a:pt x="3783" y="9709"/>
                      <a:pt x="4519" y="6549"/>
                    </a:cubicBezTo>
                    <a:cubicBezTo>
                      <a:pt x="4870" y="5019"/>
                      <a:pt x="5267" y="3241"/>
                      <a:pt x="4825" y="1678"/>
                    </a:cubicBezTo>
                    <a:cubicBezTo>
                      <a:pt x="4550" y="656"/>
                      <a:pt x="3626" y="0"/>
                      <a:pt x="2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>
                <a:off x="2626163" y="4342613"/>
                <a:ext cx="2805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794" extrusionOk="0">
                    <a:moveTo>
                      <a:pt x="1122" y="1"/>
                    </a:moveTo>
                    <a:lnTo>
                      <a:pt x="57" y="91"/>
                    </a:lnTo>
                    <a:cubicBezTo>
                      <a:pt x="46" y="318"/>
                      <a:pt x="35" y="556"/>
                      <a:pt x="1" y="794"/>
                    </a:cubicBezTo>
                    <a:lnTo>
                      <a:pt x="1077" y="714"/>
                    </a:lnTo>
                    <a:cubicBezTo>
                      <a:pt x="1111" y="465"/>
                      <a:pt x="1111" y="227"/>
                      <a:pt x="112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>
                <a:off x="2528488" y="4350538"/>
                <a:ext cx="269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58" extrusionOk="0">
                    <a:moveTo>
                      <a:pt x="1076" y="1"/>
                    </a:moveTo>
                    <a:lnTo>
                      <a:pt x="11" y="80"/>
                    </a:lnTo>
                    <a:lnTo>
                      <a:pt x="11" y="182"/>
                    </a:lnTo>
                    <a:cubicBezTo>
                      <a:pt x="1" y="504"/>
                      <a:pt x="233" y="658"/>
                      <a:pt x="484" y="658"/>
                    </a:cubicBezTo>
                    <a:cubicBezTo>
                      <a:pt x="763" y="658"/>
                      <a:pt x="1064" y="467"/>
                      <a:pt x="1076" y="103"/>
                    </a:cubicBez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>
                <a:off x="2612013" y="4412563"/>
                <a:ext cx="323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817" extrusionOk="0">
                    <a:moveTo>
                      <a:pt x="1292" y="1"/>
                    </a:moveTo>
                    <a:lnTo>
                      <a:pt x="182" y="91"/>
                    </a:lnTo>
                    <a:cubicBezTo>
                      <a:pt x="125" y="329"/>
                      <a:pt x="68" y="567"/>
                      <a:pt x="0" y="816"/>
                    </a:cubicBezTo>
                    <a:lnTo>
                      <a:pt x="1122" y="725"/>
                    </a:lnTo>
                    <a:cubicBezTo>
                      <a:pt x="1133" y="646"/>
                      <a:pt x="1167" y="578"/>
                      <a:pt x="1178" y="488"/>
                    </a:cubicBezTo>
                    <a:cubicBezTo>
                      <a:pt x="1224" y="329"/>
                      <a:pt x="1246" y="159"/>
                      <a:pt x="129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1" name="Google Shape;3151;p21"/>
              <p:cNvSpPr/>
              <p:nvPr/>
            </p:nvSpPr>
            <p:spPr>
              <a:xfrm>
                <a:off x="2569813" y="4552163"/>
                <a:ext cx="348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7" extrusionOk="0">
                    <a:moveTo>
                      <a:pt x="1394" y="1"/>
                    </a:moveTo>
                    <a:lnTo>
                      <a:pt x="250" y="80"/>
                    </a:lnTo>
                    <a:cubicBezTo>
                      <a:pt x="159" y="329"/>
                      <a:pt x="80" y="567"/>
                      <a:pt x="1" y="816"/>
                    </a:cubicBezTo>
                    <a:lnTo>
                      <a:pt x="1156" y="737"/>
                    </a:lnTo>
                    <a:cubicBezTo>
                      <a:pt x="1235" y="499"/>
                      <a:pt x="1326" y="250"/>
                      <a:pt x="1394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2" name="Google Shape;3152;p21"/>
              <p:cNvSpPr/>
              <p:nvPr/>
            </p:nvSpPr>
            <p:spPr>
              <a:xfrm>
                <a:off x="2539513" y="4276088"/>
                <a:ext cx="105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1009" extrusionOk="0">
                    <a:moveTo>
                      <a:pt x="3693" y="0"/>
                    </a:moveTo>
                    <a:lnTo>
                      <a:pt x="442" y="249"/>
                    </a:lnTo>
                    <a:cubicBezTo>
                      <a:pt x="273" y="476"/>
                      <a:pt x="114" y="725"/>
                      <a:pt x="1" y="1008"/>
                    </a:cubicBezTo>
                    <a:lnTo>
                      <a:pt x="1326" y="895"/>
                    </a:lnTo>
                    <a:cubicBezTo>
                      <a:pt x="1553" y="649"/>
                      <a:pt x="1850" y="490"/>
                      <a:pt x="2219" y="490"/>
                    </a:cubicBezTo>
                    <a:cubicBezTo>
                      <a:pt x="2292" y="490"/>
                      <a:pt x="2368" y="497"/>
                      <a:pt x="2447" y="510"/>
                    </a:cubicBezTo>
                    <a:cubicBezTo>
                      <a:pt x="2662" y="555"/>
                      <a:pt x="2855" y="634"/>
                      <a:pt x="3002" y="759"/>
                    </a:cubicBezTo>
                    <a:lnTo>
                      <a:pt x="4214" y="668"/>
                    </a:lnTo>
                    <a:cubicBezTo>
                      <a:pt x="4090" y="408"/>
                      <a:pt x="3908" y="181"/>
                      <a:pt x="3693" y="0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>
                <a:off x="2593038" y="4482513"/>
                <a:ext cx="3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05" extrusionOk="0">
                    <a:moveTo>
                      <a:pt x="1337" y="0"/>
                    </a:moveTo>
                    <a:lnTo>
                      <a:pt x="204" y="80"/>
                    </a:lnTo>
                    <a:lnTo>
                      <a:pt x="0" y="804"/>
                    </a:lnTo>
                    <a:lnTo>
                      <a:pt x="1133" y="725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154" name="Google Shape;3154;p21"/>
            <p:cNvSpPr/>
            <p:nvPr/>
          </p:nvSpPr>
          <p:spPr>
            <a:xfrm rot="598604">
              <a:off x="6372951" y="3668955"/>
              <a:ext cx="311831" cy="178751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55" name="Google Shape;3155;p21"/>
          <p:cNvGrpSpPr/>
          <p:nvPr/>
        </p:nvGrpSpPr>
        <p:grpSpPr>
          <a:xfrm>
            <a:off x="264643" y="3341187"/>
            <a:ext cx="2018752" cy="3010083"/>
            <a:chOff x="2613725" y="2780925"/>
            <a:chExt cx="709825" cy="1055725"/>
          </a:xfrm>
        </p:grpSpPr>
        <p:sp>
          <p:nvSpPr>
            <p:cNvPr id="3156" name="Google Shape;3156;p21"/>
            <p:cNvSpPr/>
            <p:nvPr/>
          </p:nvSpPr>
          <p:spPr>
            <a:xfrm>
              <a:off x="2659000" y="3084050"/>
              <a:ext cx="629225" cy="734700"/>
            </a:xfrm>
            <a:custGeom>
              <a:avLst/>
              <a:gdLst/>
              <a:ahLst/>
              <a:cxnLst/>
              <a:rect l="l" t="t" r="r" b="b"/>
              <a:pathLst>
                <a:path w="25169" h="29388" extrusionOk="0">
                  <a:moveTo>
                    <a:pt x="0" y="1"/>
                  </a:moveTo>
                  <a:lnTo>
                    <a:pt x="0" y="29387"/>
                  </a:lnTo>
                  <a:lnTo>
                    <a:pt x="25169" y="29387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2659000" y="3658550"/>
              <a:ext cx="629225" cy="159700"/>
            </a:xfrm>
            <a:custGeom>
              <a:avLst/>
              <a:gdLst/>
              <a:ahLst/>
              <a:cxnLst/>
              <a:rect l="l" t="t" r="r" b="b"/>
              <a:pathLst>
                <a:path w="25169" h="6388" extrusionOk="0">
                  <a:moveTo>
                    <a:pt x="0" y="1"/>
                  </a:moveTo>
                  <a:lnTo>
                    <a:pt x="0" y="6388"/>
                  </a:lnTo>
                  <a:lnTo>
                    <a:pt x="25169" y="6388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2624675" y="2803025"/>
              <a:ext cx="698875" cy="281050"/>
            </a:xfrm>
            <a:custGeom>
              <a:avLst/>
              <a:gdLst/>
              <a:ahLst/>
              <a:cxnLst/>
              <a:rect l="l" t="t" r="r" b="b"/>
              <a:pathLst>
                <a:path w="27955" h="11242" extrusionOk="0">
                  <a:moveTo>
                    <a:pt x="3024" y="0"/>
                  </a:moveTo>
                  <a:cubicBezTo>
                    <a:pt x="2746" y="0"/>
                    <a:pt x="2467" y="239"/>
                    <a:pt x="2408" y="498"/>
                  </a:cubicBezTo>
                  <a:lnTo>
                    <a:pt x="60" y="10744"/>
                  </a:lnTo>
                  <a:cubicBezTo>
                    <a:pt x="0" y="11023"/>
                    <a:pt x="199" y="11242"/>
                    <a:pt x="458" y="11242"/>
                  </a:cubicBezTo>
                  <a:lnTo>
                    <a:pt x="27497" y="11242"/>
                  </a:lnTo>
                  <a:cubicBezTo>
                    <a:pt x="27775" y="11242"/>
                    <a:pt x="27954" y="11023"/>
                    <a:pt x="27895" y="10744"/>
                  </a:cubicBezTo>
                  <a:lnTo>
                    <a:pt x="25806" y="498"/>
                  </a:lnTo>
                  <a:cubicBezTo>
                    <a:pt x="25726" y="239"/>
                    <a:pt x="25448" y="0"/>
                    <a:pt x="25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2908450" y="2814225"/>
              <a:ext cx="25875" cy="257175"/>
            </a:xfrm>
            <a:custGeom>
              <a:avLst/>
              <a:gdLst/>
              <a:ahLst/>
              <a:cxnLst/>
              <a:rect l="l" t="t" r="r" b="b"/>
              <a:pathLst>
                <a:path w="1035" h="10287" extrusionOk="0">
                  <a:moveTo>
                    <a:pt x="880" y="0"/>
                  </a:moveTo>
                  <a:cubicBezTo>
                    <a:pt x="801" y="0"/>
                    <a:pt x="716" y="50"/>
                    <a:pt x="706" y="149"/>
                  </a:cubicBezTo>
                  <a:cubicBezTo>
                    <a:pt x="488" y="3492"/>
                    <a:pt x="229" y="6795"/>
                    <a:pt x="10" y="10137"/>
                  </a:cubicBezTo>
                  <a:cubicBezTo>
                    <a:pt x="0" y="10237"/>
                    <a:pt x="75" y="10286"/>
                    <a:pt x="154" y="10286"/>
                  </a:cubicBezTo>
                  <a:cubicBezTo>
                    <a:pt x="234" y="10286"/>
                    <a:pt x="318" y="10237"/>
                    <a:pt x="328" y="10137"/>
                  </a:cubicBezTo>
                  <a:cubicBezTo>
                    <a:pt x="547" y="6795"/>
                    <a:pt x="806" y="3492"/>
                    <a:pt x="1025" y="149"/>
                  </a:cubicBezTo>
                  <a:cubicBezTo>
                    <a:pt x="1035" y="50"/>
                    <a:pt x="960" y="0"/>
                    <a:pt x="880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2839750" y="2814200"/>
              <a:ext cx="47175" cy="257050"/>
            </a:xfrm>
            <a:custGeom>
              <a:avLst/>
              <a:gdLst/>
              <a:ahLst/>
              <a:cxnLst/>
              <a:rect l="l" t="t" r="r" b="b"/>
              <a:pathLst>
                <a:path w="1887" h="10282" extrusionOk="0">
                  <a:moveTo>
                    <a:pt x="1684" y="1"/>
                  </a:moveTo>
                  <a:cubicBezTo>
                    <a:pt x="1625" y="1"/>
                    <a:pt x="1572" y="33"/>
                    <a:pt x="1564" y="110"/>
                  </a:cubicBezTo>
                  <a:cubicBezTo>
                    <a:pt x="1047" y="3433"/>
                    <a:pt x="550" y="6756"/>
                    <a:pt x="12" y="10078"/>
                  </a:cubicBezTo>
                  <a:cubicBezTo>
                    <a:pt x="0" y="10198"/>
                    <a:pt x="104" y="10282"/>
                    <a:pt x="192" y="10282"/>
                  </a:cubicBezTo>
                  <a:cubicBezTo>
                    <a:pt x="251" y="10282"/>
                    <a:pt x="303" y="10245"/>
                    <a:pt x="311" y="10158"/>
                  </a:cubicBezTo>
                  <a:cubicBezTo>
                    <a:pt x="848" y="6815"/>
                    <a:pt x="1345" y="3513"/>
                    <a:pt x="1863" y="190"/>
                  </a:cubicBezTo>
                  <a:cubicBezTo>
                    <a:pt x="1887" y="81"/>
                    <a:pt x="1777" y="1"/>
                    <a:pt x="1684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2771000" y="2814200"/>
              <a:ext cx="69475" cy="256850"/>
            </a:xfrm>
            <a:custGeom>
              <a:avLst/>
              <a:gdLst/>
              <a:ahLst/>
              <a:cxnLst/>
              <a:rect l="l" t="t" r="r" b="b"/>
              <a:pathLst>
                <a:path w="2779" h="10274" extrusionOk="0">
                  <a:moveTo>
                    <a:pt x="2587" y="1"/>
                  </a:moveTo>
                  <a:cubicBezTo>
                    <a:pt x="2526" y="1"/>
                    <a:pt x="2467" y="33"/>
                    <a:pt x="2444" y="110"/>
                  </a:cubicBezTo>
                  <a:cubicBezTo>
                    <a:pt x="1648" y="3433"/>
                    <a:pt x="832" y="6756"/>
                    <a:pt x="37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131" y="6815"/>
                    <a:pt x="1947" y="3513"/>
                    <a:pt x="2742" y="190"/>
                  </a:cubicBezTo>
                  <a:cubicBezTo>
                    <a:pt x="2779" y="81"/>
                    <a:pt x="2682" y="1"/>
                    <a:pt x="2587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2704650" y="2814200"/>
              <a:ext cx="81425" cy="256850"/>
            </a:xfrm>
            <a:custGeom>
              <a:avLst/>
              <a:gdLst/>
              <a:ahLst/>
              <a:cxnLst/>
              <a:rect l="l" t="t" r="r" b="b"/>
              <a:pathLst>
                <a:path w="3257" h="10274" extrusionOk="0">
                  <a:moveTo>
                    <a:pt x="3058" y="1"/>
                  </a:moveTo>
                  <a:cubicBezTo>
                    <a:pt x="2995" y="1"/>
                    <a:pt x="2933" y="33"/>
                    <a:pt x="2909" y="110"/>
                  </a:cubicBezTo>
                  <a:cubicBezTo>
                    <a:pt x="1934" y="3433"/>
                    <a:pt x="999" y="6756"/>
                    <a:pt x="24" y="10078"/>
                  </a:cubicBezTo>
                  <a:cubicBezTo>
                    <a:pt x="1" y="10197"/>
                    <a:pt x="90" y="10273"/>
                    <a:pt x="179" y="10273"/>
                  </a:cubicBezTo>
                  <a:cubicBezTo>
                    <a:pt x="239" y="10273"/>
                    <a:pt x="299" y="10238"/>
                    <a:pt x="323" y="10158"/>
                  </a:cubicBezTo>
                  <a:cubicBezTo>
                    <a:pt x="1298" y="6815"/>
                    <a:pt x="2233" y="3513"/>
                    <a:pt x="3208" y="190"/>
                  </a:cubicBezTo>
                  <a:cubicBezTo>
                    <a:pt x="3256" y="81"/>
                    <a:pt x="3156" y="1"/>
                    <a:pt x="305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2646650" y="2814200"/>
              <a:ext cx="85200" cy="256850"/>
            </a:xfrm>
            <a:custGeom>
              <a:avLst/>
              <a:gdLst/>
              <a:ahLst/>
              <a:cxnLst/>
              <a:rect l="l" t="t" r="r" b="b"/>
              <a:pathLst>
                <a:path w="3408" h="10274" extrusionOk="0">
                  <a:moveTo>
                    <a:pt x="3218" y="1"/>
                  </a:moveTo>
                  <a:cubicBezTo>
                    <a:pt x="3156" y="1"/>
                    <a:pt x="3092" y="33"/>
                    <a:pt x="3061" y="110"/>
                  </a:cubicBezTo>
                  <a:cubicBezTo>
                    <a:pt x="2046" y="3433"/>
                    <a:pt x="1051" y="6756"/>
                    <a:pt x="36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350" y="6815"/>
                    <a:pt x="2344" y="3513"/>
                    <a:pt x="3359" y="190"/>
                  </a:cubicBezTo>
                  <a:cubicBezTo>
                    <a:pt x="3408" y="81"/>
                    <a:pt x="3315" y="1"/>
                    <a:pt x="321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2970375" y="2814225"/>
              <a:ext cx="7975" cy="257175"/>
            </a:xfrm>
            <a:custGeom>
              <a:avLst/>
              <a:gdLst/>
              <a:ahLst/>
              <a:cxnLst/>
              <a:rect l="l" t="t" r="r" b="b"/>
              <a:pathLst>
                <a:path w="319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0137"/>
                  </a:lnTo>
                  <a:cubicBezTo>
                    <a:pt x="0" y="10237"/>
                    <a:pt x="80" y="10286"/>
                    <a:pt x="159" y="10286"/>
                  </a:cubicBezTo>
                  <a:cubicBezTo>
                    <a:pt x="239" y="10286"/>
                    <a:pt x="318" y="10237"/>
                    <a:pt x="318" y="10137"/>
                  </a:cubicBezTo>
                  <a:lnTo>
                    <a:pt x="318" y="149"/>
                  </a:ln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3013650" y="2814225"/>
              <a:ext cx="25375" cy="257175"/>
            </a:xfrm>
            <a:custGeom>
              <a:avLst/>
              <a:gdLst/>
              <a:ahLst/>
              <a:cxnLst/>
              <a:rect l="l" t="t" r="r" b="b"/>
              <a:pathLst>
                <a:path w="1015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cubicBezTo>
                    <a:pt x="219" y="3492"/>
                    <a:pt x="478" y="6795"/>
                    <a:pt x="696" y="10137"/>
                  </a:cubicBezTo>
                  <a:cubicBezTo>
                    <a:pt x="706" y="10237"/>
                    <a:pt x="786" y="10286"/>
                    <a:pt x="863" y="10286"/>
                  </a:cubicBezTo>
                  <a:cubicBezTo>
                    <a:pt x="940" y="10286"/>
                    <a:pt x="1015" y="10237"/>
                    <a:pt x="1015" y="10137"/>
                  </a:cubicBezTo>
                  <a:cubicBezTo>
                    <a:pt x="796" y="6795"/>
                    <a:pt x="557" y="3492"/>
                    <a:pt x="318" y="149"/>
                  </a:cubicBez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3061100" y="2814350"/>
              <a:ext cx="47175" cy="257200"/>
            </a:xfrm>
            <a:custGeom>
              <a:avLst/>
              <a:gdLst/>
              <a:ahLst/>
              <a:cxnLst/>
              <a:rect l="l" t="t" r="r" b="b"/>
              <a:pathLst>
                <a:path w="1887" h="10288" extrusionOk="0">
                  <a:moveTo>
                    <a:pt x="192" y="1"/>
                  </a:moveTo>
                  <a:cubicBezTo>
                    <a:pt x="103" y="1"/>
                    <a:pt x="0" y="84"/>
                    <a:pt x="12" y="204"/>
                  </a:cubicBezTo>
                  <a:cubicBezTo>
                    <a:pt x="549" y="3527"/>
                    <a:pt x="1047" y="6849"/>
                    <a:pt x="1564" y="10172"/>
                  </a:cubicBezTo>
                  <a:cubicBezTo>
                    <a:pt x="1572" y="10252"/>
                    <a:pt x="1629" y="10287"/>
                    <a:pt x="1691" y="10287"/>
                  </a:cubicBezTo>
                  <a:cubicBezTo>
                    <a:pt x="1783" y="10287"/>
                    <a:pt x="1886" y="10211"/>
                    <a:pt x="1862" y="10092"/>
                  </a:cubicBezTo>
                  <a:cubicBezTo>
                    <a:pt x="1345" y="6770"/>
                    <a:pt x="848" y="3467"/>
                    <a:pt x="311" y="124"/>
                  </a:cubicBezTo>
                  <a:cubicBezTo>
                    <a:pt x="303" y="37"/>
                    <a:pt x="251" y="1"/>
                    <a:pt x="192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7" name="Google Shape;3167;p21"/>
            <p:cNvSpPr/>
            <p:nvPr/>
          </p:nvSpPr>
          <p:spPr>
            <a:xfrm>
              <a:off x="3107550" y="2814075"/>
              <a:ext cx="69150" cy="256975"/>
            </a:xfrm>
            <a:custGeom>
              <a:avLst/>
              <a:gdLst/>
              <a:ahLst/>
              <a:cxnLst/>
              <a:rect l="l" t="t" r="r" b="b"/>
              <a:pathLst>
                <a:path w="2766" h="10279" extrusionOk="0">
                  <a:moveTo>
                    <a:pt x="187" y="0"/>
                  </a:moveTo>
                  <a:cubicBezTo>
                    <a:pt x="97" y="0"/>
                    <a:pt x="1" y="76"/>
                    <a:pt x="24" y="195"/>
                  </a:cubicBezTo>
                  <a:cubicBezTo>
                    <a:pt x="820" y="3518"/>
                    <a:pt x="1636" y="6820"/>
                    <a:pt x="2432" y="10163"/>
                  </a:cubicBezTo>
                  <a:cubicBezTo>
                    <a:pt x="2456" y="10243"/>
                    <a:pt x="2519" y="10278"/>
                    <a:pt x="2582" y="10278"/>
                  </a:cubicBezTo>
                  <a:cubicBezTo>
                    <a:pt x="2674" y="10278"/>
                    <a:pt x="2766" y="10202"/>
                    <a:pt x="2730" y="10083"/>
                  </a:cubicBezTo>
                  <a:cubicBezTo>
                    <a:pt x="1934" y="6761"/>
                    <a:pt x="1139" y="3438"/>
                    <a:pt x="323" y="115"/>
                  </a:cubicBezTo>
                  <a:cubicBezTo>
                    <a:pt x="307" y="35"/>
                    <a:pt x="249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8" name="Google Shape;3168;p21"/>
            <p:cNvSpPr/>
            <p:nvPr/>
          </p:nvSpPr>
          <p:spPr>
            <a:xfrm>
              <a:off x="3162475" y="2814075"/>
              <a:ext cx="81675" cy="256975"/>
            </a:xfrm>
            <a:custGeom>
              <a:avLst/>
              <a:gdLst/>
              <a:ahLst/>
              <a:cxnLst/>
              <a:rect l="l" t="t" r="r" b="b"/>
              <a:pathLst>
                <a:path w="3267" h="10279" extrusionOk="0">
                  <a:moveTo>
                    <a:pt x="193" y="0"/>
                  </a:moveTo>
                  <a:cubicBezTo>
                    <a:pt x="99" y="0"/>
                    <a:pt x="0" y="76"/>
                    <a:pt x="36" y="195"/>
                  </a:cubicBezTo>
                  <a:cubicBezTo>
                    <a:pt x="1011" y="3518"/>
                    <a:pt x="1966" y="6820"/>
                    <a:pt x="2921" y="10163"/>
                  </a:cubicBezTo>
                  <a:cubicBezTo>
                    <a:pt x="2945" y="10243"/>
                    <a:pt x="3011" y="10278"/>
                    <a:pt x="3076" y="10278"/>
                  </a:cubicBezTo>
                  <a:cubicBezTo>
                    <a:pt x="3173" y="10278"/>
                    <a:pt x="3267" y="10202"/>
                    <a:pt x="3219" y="10083"/>
                  </a:cubicBezTo>
                  <a:cubicBezTo>
                    <a:pt x="2264" y="6761"/>
                    <a:pt x="1289" y="3438"/>
                    <a:pt x="334" y="115"/>
                  </a:cubicBezTo>
                  <a:cubicBezTo>
                    <a:pt x="318" y="35"/>
                    <a:pt x="25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3216400" y="2814075"/>
              <a:ext cx="85350" cy="256975"/>
            </a:xfrm>
            <a:custGeom>
              <a:avLst/>
              <a:gdLst/>
              <a:ahLst/>
              <a:cxnLst/>
              <a:rect l="l" t="t" r="r" b="b"/>
              <a:pathLst>
                <a:path w="3414" h="10279" extrusionOk="0">
                  <a:moveTo>
                    <a:pt x="199" y="0"/>
                  </a:moveTo>
                  <a:cubicBezTo>
                    <a:pt x="101" y="0"/>
                    <a:pt x="0" y="76"/>
                    <a:pt x="48" y="195"/>
                  </a:cubicBezTo>
                  <a:cubicBezTo>
                    <a:pt x="1062" y="3518"/>
                    <a:pt x="2057" y="6820"/>
                    <a:pt x="3092" y="10163"/>
                  </a:cubicBezTo>
                  <a:cubicBezTo>
                    <a:pt x="3108" y="10243"/>
                    <a:pt x="3166" y="10278"/>
                    <a:pt x="3227" y="10278"/>
                  </a:cubicBezTo>
                  <a:cubicBezTo>
                    <a:pt x="3317" y="10278"/>
                    <a:pt x="3414" y="10202"/>
                    <a:pt x="3390" y="10083"/>
                  </a:cubicBezTo>
                  <a:cubicBezTo>
                    <a:pt x="2356" y="6761"/>
                    <a:pt x="1361" y="3438"/>
                    <a:pt x="346" y="115"/>
                  </a:cubicBezTo>
                  <a:cubicBezTo>
                    <a:pt x="330" y="35"/>
                    <a:pt x="265" y="0"/>
                    <a:pt x="19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2913175" y="3431750"/>
              <a:ext cx="137300" cy="387000"/>
            </a:xfrm>
            <a:custGeom>
              <a:avLst/>
              <a:gdLst/>
              <a:ahLst/>
              <a:cxnLst/>
              <a:rect l="l" t="t" r="r" b="b"/>
              <a:pathLst>
                <a:path w="5492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5491" y="15479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2913175" y="3431750"/>
              <a:ext cx="4000" cy="387000"/>
            </a:xfrm>
            <a:custGeom>
              <a:avLst/>
              <a:gdLst/>
              <a:ahLst/>
              <a:cxnLst/>
              <a:rect l="l" t="t" r="r" b="b"/>
              <a:pathLst>
                <a:path w="1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59" y="1547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293505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29569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29793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300170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30240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30459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3020100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9" y="1"/>
                  </a:moveTo>
                  <a:cubicBezTo>
                    <a:pt x="160" y="1"/>
                    <a:pt x="1" y="180"/>
                    <a:pt x="1" y="399"/>
                  </a:cubicBezTo>
                  <a:cubicBezTo>
                    <a:pt x="1" y="618"/>
                    <a:pt x="160" y="797"/>
                    <a:pt x="399" y="797"/>
                  </a:cubicBezTo>
                  <a:cubicBezTo>
                    <a:pt x="618" y="797"/>
                    <a:pt x="797" y="618"/>
                    <a:pt x="797" y="399"/>
                  </a:cubicBezTo>
                  <a:cubicBezTo>
                    <a:pt x="797" y="200"/>
                    <a:pt x="618" y="2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2613725" y="2780925"/>
              <a:ext cx="691425" cy="235500"/>
            </a:xfrm>
            <a:custGeom>
              <a:avLst/>
              <a:gdLst/>
              <a:ahLst/>
              <a:cxnLst/>
              <a:rect l="l" t="t" r="r" b="b"/>
              <a:pathLst>
                <a:path w="27657" h="9420" extrusionOk="0">
                  <a:moveTo>
                    <a:pt x="13711" y="1"/>
                  </a:moveTo>
                  <a:cubicBezTo>
                    <a:pt x="8353" y="1"/>
                    <a:pt x="3221" y="77"/>
                    <a:pt x="2945" y="248"/>
                  </a:cubicBezTo>
                  <a:cubicBezTo>
                    <a:pt x="2348" y="546"/>
                    <a:pt x="597" y="6813"/>
                    <a:pt x="359" y="7490"/>
                  </a:cubicBezTo>
                  <a:cubicBezTo>
                    <a:pt x="1" y="8425"/>
                    <a:pt x="279" y="9420"/>
                    <a:pt x="1353" y="9420"/>
                  </a:cubicBezTo>
                  <a:cubicBezTo>
                    <a:pt x="2787" y="9420"/>
                    <a:pt x="3297" y="5551"/>
                    <a:pt x="5160" y="5551"/>
                  </a:cubicBezTo>
                  <a:cubicBezTo>
                    <a:pt x="5210" y="5551"/>
                    <a:pt x="5261" y="5554"/>
                    <a:pt x="5313" y="5560"/>
                  </a:cubicBezTo>
                  <a:cubicBezTo>
                    <a:pt x="7302" y="5799"/>
                    <a:pt x="6526" y="7908"/>
                    <a:pt x="8158" y="8007"/>
                  </a:cubicBezTo>
                  <a:cubicBezTo>
                    <a:pt x="8179" y="8008"/>
                    <a:pt x="8200" y="8009"/>
                    <a:pt x="8221" y="8009"/>
                  </a:cubicBezTo>
                  <a:cubicBezTo>
                    <a:pt x="9802" y="8009"/>
                    <a:pt x="10544" y="5120"/>
                    <a:pt x="12232" y="5120"/>
                  </a:cubicBezTo>
                  <a:cubicBezTo>
                    <a:pt x="12260" y="5120"/>
                    <a:pt x="12288" y="5121"/>
                    <a:pt x="12316" y="5122"/>
                  </a:cubicBezTo>
                  <a:cubicBezTo>
                    <a:pt x="14087" y="5202"/>
                    <a:pt x="13789" y="6535"/>
                    <a:pt x="15261" y="6535"/>
                  </a:cubicBezTo>
                  <a:cubicBezTo>
                    <a:pt x="16713" y="6535"/>
                    <a:pt x="16654" y="4267"/>
                    <a:pt x="18186" y="4267"/>
                  </a:cubicBezTo>
                  <a:cubicBezTo>
                    <a:pt x="19560" y="4267"/>
                    <a:pt x="19356" y="5993"/>
                    <a:pt x="20937" y="5993"/>
                  </a:cubicBezTo>
                  <a:cubicBezTo>
                    <a:pt x="21095" y="5993"/>
                    <a:pt x="21271" y="5976"/>
                    <a:pt x="21469" y="5938"/>
                  </a:cubicBezTo>
                  <a:cubicBezTo>
                    <a:pt x="23603" y="5527"/>
                    <a:pt x="23425" y="3728"/>
                    <a:pt x="24898" y="3728"/>
                  </a:cubicBezTo>
                  <a:cubicBezTo>
                    <a:pt x="24922" y="3728"/>
                    <a:pt x="24946" y="3729"/>
                    <a:pt x="24970" y="3730"/>
                  </a:cubicBezTo>
                  <a:cubicBezTo>
                    <a:pt x="26434" y="3766"/>
                    <a:pt x="25711" y="6931"/>
                    <a:pt x="27208" y="6931"/>
                  </a:cubicBezTo>
                  <a:cubicBezTo>
                    <a:pt x="27339" y="6931"/>
                    <a:pt x="27488" y="6906"/>
                    <a:pt x="27656" y="6853"/>
                  </a:cubicBezTo>
                  <a:cubicBezTo>
                    <a:pt x="27656" y="6853"/>
                    <a:pt x="26701" y="546"/>
                    <a:pt x="26045" y="248"/>
                  </a:cubicBezTo>
                  <a:cubicBezTo>
                    <a:pt x="25712" y="92"/>
                    <a:pt x="19576" y="1"/>
                    <a:pt x="13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2792300" y="2926375"/>
              <a:ext cx="42300" cy="39825"/>
            </a:xfrm>
            <a:custGeom>
              <a:avLst/>
              <a:gdLst/>
              <a:ahLst/>
              <a:cxnLst/>
              <a:rect l="l" t="t" r="r" b="b"/>
              <a:pathLst>
                <a:path w="1692" h="1593" extrusionOk="0">
                  <a:moveTo>
                    <a:pt x="20" y="1"/>
                  </a:moveTo>
                  <a:cubicBezTo>
                    <a:pt x="20" y="1"/>
                    <a:pt x="0" y="180"/>
                    <a:pt x="0" y="399"/>
                  </a:cubicBezTo>
                  <a:cubicBezTo>
                    <a:pt x="20" y="637"/>
                    <a:pt x="159" y="976"/>
                    <a:pt x="378" y="1234"/>
                  </a:cubicBezTo>
                  <a:cubicBezTo>
                    <a:pt x="418" y="1294"/>
                    <a:pt x="498" y="1373"/>
                    <a:pt x="577" y="1413"/>
                  </a:cubicBezTo>
                  <a:cubicBezTo>
                    <a:pt x="677" y="1473"/>
                    <a:pt x="756" y="1513"/>
                    <a:pt x="816" y="1533"/>
                  </a:cubicBezTo>
                  <a:cubicBezTo>
                    <a:pt x="915" y="1572"/>
                    <a:pt x="995" y="1592"/>
                    <a:pt x="1075" y="1592"/>
                  </a:cubicBezTo>
                  <a:cubicBezTo>
                    <a:pt x="1174" y="1592"/>
                    <a:pt x="1214" y="1592"/>
                    <a:pt x="1294" y="1572"/>
                  </a:cubicBezTo>
                  <a:cubicBezTo>
                    <a:pt x="1373" y="1533"/>
                    <a:pt x="1413" y="1533"/>
                    <a:pt x="1473" y="1513"/>
                  </a:cubicBezTo>
                  <a:cubicBezTo>
                    <a:pt x="1512" y="1493"/>
                    <a:pt x="1572" y="1473"/>
                    <a:pt x="1592" y="1433"/>
                  </a:cubicBezTo>
                  <a:cubicBezTo>
                    <a:pt x="1672" y="1413"/>
                    <a:pt x="1691" y="1393"/>
                    <a:pt x="1691" y="1393"/>
                  </a:cubicBezTo>
                  <a:lnTo>
                    <a:pt x="1691" y="1393"/>
                  </a:lnTo>
                  <a:cubicBezTo>
                    <a:pt x="1691" y="1393"/>
                    <a:pt x="1652" y="1413"/>
                    <a:pt x="1572" y="1413"/>
                  </a:cubicBezTo>
                  <a:cubicBezTo>
                    <a:pt x="1532" y="1413"/>
                    <a:pt x="1492" y="1433"/>
                    <a:pt x="1453" y="1433"/>
                  </a:cubicBezTo>
                  <a:lnTo>
                    <a:pt x="1294" y="1433"/>
                  </a:lnTo>
                  <a:cubicBezTo>
                    <a:pt x="1234" y="1433"/>
                    <a:pt x="1174" y="1413"/>
                    <a:pt x="1114" y="1413"/>
                  </a:cubicBezTo>
                  <a:cubicBezTo>
                    <a:pt x="1075" y="1413"/>
                    <a:pt x="995" y="1393"/>
                    <a:pt x="955" y="1373"/>
                  </a:cubicBezTo>
                  <a:cubicBezTo>
                    <a:pt x="876" y="1334"/>
                    <a:pt x="816" y="1294"/>
                    <a:pt x="776" y="1274"/>
                  </a:cubicBezTo>
                  <a:cubicBezTo>
                    <a:pt x="717" y="1214"/>
                    <a:pt x="677" y="1194"/>
                    <a:pt x="617" y="1115"/>
                  </a:cubicBezTo>
                  <a:cubicBezTo>
                    <a:pt x="518" y="995"/>
                    <a:pt x="458" y="876"/>
                    <a:pt x="378" y="737"/>
                  </a:cubicBezTo>
                  <a:cubicBezTo>
                    <a:pt x="299" y="598"/>
                    <a:pt x="239" y="478"/>
                    <a:pt x="199" y="379"/>
                  </a:cubicBezTo>
                  <a:cubicBezTo>
                    <a:pt x="100" y="14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2628650" y="2955725"/>
              <a:ext cx="25875" cy="52250"/>
            </a:xfrm>
            <a:custGeom>
              <a:avLst/>
              <a:gdLst/>
              <a:ahLst/>
              <a:cxnLst/>
              <a:rect l="l" t="t" r="r" b="b"/>
              <a:pathLst>
                <a:path w="1035" h="2090" extrusionOk="0">
                  <a:moveTo>
                    <a:pt x="438" y="1"/>
                  </a:moveTo>
                  <a:cubicBezTo>
                    <a:pt x="438" y="1"/>
                    <a:pt x="339" y="120"/>
                    <a:pt x="199" y="339"/>
                  </a:cubicBezTo>
                  <a:cubicBezTo>
                    <a:pt x="100" y="558"/>
                    <a:pt x="0" y="916"/>
                    <a:pt x="60" y="1254"/>
                  </a:cubicBezTo>
                  <a:cubicBezTo>
                    <a:pt x="60" y="1353"/>
                    <a:pt x="80" y="1453"/>
                    <a:pt x="100" y="1533"/>
                  </a:cubicBezTo>
                  <a:cubicBezTo>
                    <a:pt x="140" y="1612"/>
                    <a:pt x="179" y="1692"/>
                    <a:pt x="239" y="1751"/>
                  </a:cubicBezTo>
                  <a:cubicBezTo>
                    <a:pt x="279" y="1831"/>
                    <a:pt x="319" y="1891"/>
                    <a:pt x="398" y="1930"/>
                  </a:cubicBezTo>
                  <a:cubicBezTo>
                    <a:pt x="478" y="1990"/>
                    <a:pt x="538" y="2010"/>
                    <a:pt x="597" y="2030"/>
                  </a:cubicBezTo>
                  <a:cubicBezTo>
                    <a:pt x="677" y="2050"/>
                    <a:pt x="737" y="2090"/>
                    <a:pt x="776" y="2090"/>
                  </a:cubicBezTo>
                  <a:lnTo>
                    <a:pt x="1035" y="2090"/>
                  </a:lnTo>
                  <a:cubicBezTo>
                    <a:pt x="1035" y="2090"/>
                    <a:pt x="995" y="2050"/>
                    <a:pt x="936" y="2030"/>
                  </a:cubicBezTo>
                  <a:cubicBezTo>
                    <a:pt x="876" y="2030"/>
                    <a:pt x="856" y="2010"/>
                    <a:pt x="796" y="1990"/>
                  </a:cubicBezTo>
                  <a:cubicBezTo>
                    <a:pt x="776" y="1990"/>
                    <a:pt x="737" y="1930"/>
                    <a:pt x="677" y="1911"/>
                  </a:cubicBezTo>
                  <a:cubicBezTo>
                    <a:pt x="637" y="1891"/>
                    <a:pt x="597" y="1831"/>
                    <a:pt x="557" y="1791"/>
                  </a:cubicBezTo>
                  <a:cubicBezTo>
                    <a:pt x="498" y="1751"/>
                    <a:pt x="478" y="1692"/>
                    <a:pt x="438" y="1632"/>
                  </a:cubicBezTo>
                  <a:cubicBezTo>
                    <a:pt x="398" y="1592"/>
                    <a:pt x="378" y="1513"/>
                    <a:pt x="359" y="1453"/>
                  </a:cubicBezTo>
                  <a:cubicBezTo>
                    <a:pt x="339" y="1393"/>
                    <a:pt x="299" y="1314"/>
                    <a:pt x="299" y="1234"/>
                  </a:cubicBezTo>
                  <a:cubicBezTo>
                    <a:pt x="279" y="1095"/>
                    <a:pt x="299" y="936"/>
                    <a:pt x="299" y="796"/>
                  </a:cubicBezTo>
                  <a:cubicBezTo>
                    <a:pt x="299" y="637"/>
                    <a:pt x="319" y="518"/>
                    <a:pt x="359" y="398"/>
                  </a:cubicBezTo>
                  <a:cubicBezTo>
                    <a:pt x="398" y="140"/>
                    <a:pt x="438" y="1"/>
                    <a:pt x="438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2964400" y="2906975"/>
              <a:ext cx="54250" cy="22900"/>
            </a:xfrm>
            <a:custGeom>
              <a:avLst/>
              <a:gdLst/>
              <a:ahLst/>
              <a:cxnLst/>
              <a:rect l="l" t="t" r="r" b="b"/>
              <a:pathLst>
                <a:path w="2170" h="916" extrusionOk="0">
                  <a:moveTo>
                    <a:pt x="2169" y="1"/>
                  </a:moveTo>
                  <a:cubicBezTo>
                    <a:pt x="2169" y="1"/>
                    <a:pt x="2169" y="21"/>
                    <a:pt x="2129" y="100"/>
                  </a:cubicBezTo>
                  <a:cubicBezTo>
                    <a:pt x="2089" y="120"/>
                    <a:pt x="2070" y="140"/>
                    <a:pt x="2050" y="200"/>
                  </a:cubicBezTo>
                  <a:cubicBezTo>
                    <a:pt x="2030" y="239"/>
                    <a:pt x="1970" y="279"/>
                    <a:pt x="1950" y="319"/>
                  </a:cubicBezTo>
                  <a:cubicBezTo>
                    <a:pt x="1930" y="379"/>
                    <a:pt x="1871" y="399"/>
                    <a:pt x="1831" y="438"/>
                  </a:cubicBezTo>
                  <a:cubicBezTo>
                    <a:pt x="1791" y="498"/>
                    <a:pt x="1731" y="518"/>
                    <a:pt x="1672" y="538"/>
                  </a:cubicBezTo>
                  <a:cubicBezTo>
                    <a:pt x="1592" y="598"/>
                    <a:pt x="1552" y="598"/>
                    <a:pt x="1473" y="617"/>
                  </a:cubicBezTo>
                  <a:cubicBezTo>
                    <a:pt x="1393" y="617"/>
                    <a:pt x="1333" y="637"/>
                    <a:pt x="1254" y="637"/>
                  </a:cubicBezTo>
                  <a:cubicBezTo>
                    <a:pt x="1204" y="650"/>
                    <a:pt x="1157" y="654"/>
                    <a:pt x="1110" y="654"/>
                  </a:cubicBezTo>
                  <a:cubicBezTo>
                    <a:pt x="1006" y="654"/>
                    <a:pt x="906" y="631"/>
                    <a:pt x="796" y="617"/>
                  </a:cubicBezTo>
                  <a:cubicBezTo>
                    <a:pt x="657" y="578"/>
                    <a:pt x="538" y="558"/>
                    <a:pt x="398" y="518"/>
                  </a:cubicBezTo>
                  <a:cubicBezTo>
                    <a:pt x="160" y="478"/>
                    <a:pt x="0" y="419"/>
                    <a:pt x="0" y="418"/>
                  </a:cubicBezTo>
                  <a:lnTo>
                    <a:pt x="0" y="418"/>
                  </a:lnTo>
                  <a:cubicBezTo>
                    <a:pt x="0" y="419"/>
                    <a:pt x="100" y="558"/>
                    <a:pt x="359" y="677"/>
                  </a:cubicBezTo>
                  <a:cubicBezTo>
                    <a:pt x="577" y="797"/>
                    <a:pt x="896" y="916"/>
                    <a:pt x="1254" y="916"/>
                  </a:cubicBezTo>
                  <a:cubicBezTo>
                    <a:pt x="1353" y="916"/>
                    <a:pt x="1453" y="896"/>
                    <a:pt x="1532" y="876"/>
                  </a:cubicBezTo>
                  <a:cubicBezTo>
                    <a:pt x="1632" y="856"/>
                    <a:pt x="1692" y="816"/>
                    <a:pt x="1771" y="777"/>
                  </a:cubicBezTo>
                  <a:cubicBezTo>
                    <a:pt x="1831" y="717"/>
                    <a:pt x="1891" y="677"/>
                    <a:pt x="1950" y="598"/>
                  </a:cubicBezTo>
                  <a:cubicBezTo>
                    <a:pt x="1990" y="558"/>
                    <a:pt x="2050" y="498"/>
                    <a:pt x="2070" y="418"/>
                  </a:cubicBezTo>
                  <a:cubicBezTo>
                    <a:pt x="2089" y="359"/>
                    <a:pt x="2149" y="299"/>
                    <a:pt x="2149" y="259"/>
                  </a:cubicBezTo>
                  <a:cubicBezTo>
                    <a:pt x="2169" y="200"/>
                    <a:pt x="2169" y="160"/>
                    <a:pt x="2169" y="120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3" name="Google Shape;3183;p21"/>
            <p:cNvSpPr/>
            <p:nvPr/>
          </p:nvSpPr>
          <p:spPr>
            <a:xfrm>
              <a:off x="3112625" y="2898525"/>
              <a:ext cx="59700" cy="18425"/>
            </a:xfrm>
            <a:custGeom>
              <a:avLst/>
              <a:gdLst/>
              <a:ahLst/>
              <a:cxnLst/>
              <a:rect l="l" t="t" r="r" b="b"/>
              <a:pathLst>
                <a:path w="2388" h="7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0" y="140"/>
                    <a:pt x="239" y="299"/>
                  </a:cubicBezTo>
                  <a:cubicBezTo>
                    <a:pt x="438" y="438"/>
                    <a:pt x="737" y="637"/>
                    <a:pt x="1115" y="717"/>
                  </a:cubicBezTo>
                  <a:cubicBezTo>
                    <a:pt x="1214" y="737"/>
                    <a:pt x="1314" y="737"/>
                    <a:pt x="1413" y="737"/>
                  </a:cubicBezTo>
                  <a:cubicBezTo>
                    <a:pt x="1513" y="737"/>
                    <a:pt x="1612" y="737"/>
                    <a:pt x="1712" y="697"/>
                  </a:cubicBezTo>
                  <a:cubicBezTo>
                    <a:pt x="1811" y="657"/>
                    <a:pt x="1891" y="617"/>
                    <a:pt x="1970" y="558"/>
                  </a:cubicBezTo>
                  <a:cubicBezTo>
                    <a:pt x="2030" y="518"/>
                    <a:pt x="2090" y="458"/>
                    <a:pt x="2129" y="418"/>
                  </a:cubicBezTo>
                  <a:cubicBezTo>
                    <a:pt x="2189" y="359"/>
                    <a:pt x="2229" y="319"/>
                    <a:pt x="2269" y="259"/>
                  </a:cubicBezTo>
                  <a:cubicBezTo>
                    <a:pt x="2289" y="219"/>
                    <a:pt x="2308" y="160"/>
                    <a:pt x="2328" y="140"/>
                  </a:cubicBezTo>
                  <a:lnTo>
                    <a:pt x="2388" y="40"/>
                  </a:lnTo>
                  <a:lnTo>
                    <a:pt x="2388" y="40"/>
                  </a:lnTo>
                  <a:cubicBezTo>
                    <a:pt x="2388" y="40"/>
                    <a:pt x="2328" y="60"/>
                    <a:pt x="2289" y="120"/>
                  </a:cubicBezTo>
                  <a:lnTo>
                    <a:pt x="2189" y="219"/>
                  </a:lnTo>
                  <a:cubicBezTo>
                    <a:pt x="2129" y="239"/>
                    <a:pt x="2090" y="259"/>
                    <a:pt x="2030" y="319"/>
                  </a:cubicBezTo>
                  <a:cubicBezTo>
                    <a:pt x="1990" y="359"/>
                    <a:pt x="1930" y="398"/>
                    <a:pt x="1871" y="418"/>
                  </a:cubicBezTo>
                  <a:cubicBezTo>
                    <a:pt x="1811" y="458"/>
                    <a:pt x="1731" y="458"/>
                    <a:pt x="1672" y="498"/>
                  </a:cubicBezTo>
                  <a:cubicBezTo>
                    <a:pt x="1632" y="508"/>
                    <a:pt x="1592" y="508"/>
                    <a:pt x="1552" y="508"/>
                  </a:cubicBezTo>
                  <a:cubicBezTo>
                    <a:pt x="1513" y="508"/>
                    <a:pt x="1473" y="508"/>
                    <a:pt x="1433" y="518"/>
                  </a:cubicBezTo>
                  <a:cubicBezTo>
                    <a:pt x="1373" y="518"/>
                    <a:pt x="1294" y="518"/>
                    <a:pt x="1214" y="498"/>
                  </a:cubicBezTo>
                  <a:cubicBezTo>
                    <a:pt x="1075" y="458"/>
                    <a:pt x="916" y="418"/>
                    <a:pt x="776" y="359"/>
                  </a:cubicBezTo>
                  <a:cubicBezTo>
                    <a:pt x="617" y="319"/>
                    <a:pt x="498" y="239"/>
                    <a:pt x="378" y="199"/>
                  </a:cubicBezTo>
                  <a:cubicBezTo>
                    <a:pt x="140" y="6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4" name="Google Shape;3184;p21"/>
            <p:cNvSpPr/>
            <p:nvPr/>
          </p:nvSpPr>
          <p:spPr>
            <a:xfrm>
              <a:off x="3281250" y="2917425"/>
              <a:ext cx="15450" cy="25900"/>
            </a:xfrm>
            <a:custGeom>
              <a:avLst/>
              <a:gdLst/>
              <a:ahLst/>
              <a:cxnLst/>
              <a:rect l="l" t="t" r="r" b="b"/>
              <a:pathLst>
                <a:path w="618" h="1036" extrusionOk="0">
                  <a:moveTo>
                    <a:pt x="60" y="0"/>
                  </a:moveTo>
                  <a:cubicBezTo>
                    <a:pt x="60" y="0"/>
                    <a:pt x="40" y="80"/>
                    <a:pt x="20" y="239"/>
                  </a:cubicBezTo>
                  <a:cubicBezTo>
                    <a:pt x="0" y="359"/>
                    <a:pt x="0" y="538"/>
                    <a:pt x="40" y="697"/>
                  </a:cubicBezTo>
                  <a:cubicBezTo>
                    <a:pt x="40" y="757"/>
                    <a:pt x="60" y="776"/>
                    <a:pt x="100" y="836"/>
                  </a:cubicBezTo>
                  <a:lnTo>
                    <a:pt x="199" y="936"/>
                  </a:lnTo>
                  <a:cubicBezTo>
                    <a:pt x="219" y="956"/>
                    <a:pt x="239" y="995"/>
                    <a:pt x="299" y="995"/>
                  </a:cubicBezTo>
                  <a:cubicBezTo>
                    <a:pt x="319" y="995"/>
                    <a:pt x="358" y="1035"/>
                    <a:pt x="398" y="1035"/>
                  </a:cubicBezTo>
                  <a:lnTo>
                    <a:pt x="617" y="1035"/>
                  </a:lnTo>
                  <a:cubicBezTo>
                    <a:pt x="617" y="1035"/>
                    <a:pt x="597" y="995"/>
                    <a:pt x="557" y="995"/>
                  </a:cubicBezTo>
                  <a:cubicBezTo>
                    <a:pt x="537" y="975"/>
                    <a:pt x="518" y="975"/>
                    <a:pt x="498" y="975"/>
                  </a:cubicBezTo>
                  <a:cubicBezTo>
                    <a:pt x="458" y="975"/>
                    <a:pt x="438" y="956"/>
                    <a:pt x="418" y="956"/>
                  </a:cubicBezTo>
                  <a:cubicBezTo>
                    <a:pt x="398" y="936"/>
                    <a:pt x="358" y="936"/>
                    <a:pt x="339" y="896"/>
                  </a:cubicBezTo>
                  <a:lnTo>
                    <a:pt x="259" y="816"/>
                  </a:lnTo>
                  <a:cubicBezTo>
                    <a:pt x="219" y="796"/>
                    <a:pt x="219" y="776"/>
                    <a:pt x="199" y="757"/>
                  </a:cubicBezTo>
                  <a:cubicBezTo>
                    <a:pt x="159" y="717"/>
                    <a:pt x="140" y="697"/>
                    <a:pt x="140" y="657"/>
                  </a:cubicBezTo>
                  <a:cubicBezTo>
                    <a:pt x="120" y="577"/>
                    <a:pt x="120" y="498"/>
                    <a:pt x="100" y="438"/>
                  </a:cubicBezTo>
                  <a:cubicBezTo>
                    <a:pt x="60" y="359"/>
                    <a:pt x="60" y="299"/>
                    <a:pt x="60" y="2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5" name="Google Shape;3185;p21"/>
            <p:cNvSpPr/>
            <p:nvPr/>
          </p:nvSpPr>
          <p:spPr>
            <a:xfrm>
              <a:off x="2732600" y="3138275"/>
              <a:ext cx="114425" cy="172125"/>
            </a:xfrm>
            <a:custGeom>
              <a:avLst/>
              <a:gdLst/>
              <a:ahLst/>
              <a:cxnLst/>
              <a:rect l="l" t="t" r="r" b="b"/>
              <a:pathLst>
                <a:path w="457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77" y="6885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6" name="Google Shape;3186;p21"/>
            <p:cNvSpPr/>
            <p:nvPr/>
          </p:nvSpPr>
          <p:spPr>
            <a:xfrm>
              <a:off x="272762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7" name="Google Shape;3187;p21"/>
            <p:cNvSpPr/>
            <p:nvPr/>
          </p:nvSpPr>
          <p:spPr>
            <a:xfrm>
              <a:off x="270027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4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0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4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0" y="387"/>
                    <a:pt x="1095" y="1183"/>
                    <a:pt x="1095" y="1183"/>
                  </a:cubicBezTo>
                  <a:lnTo>
                    <a:pt x="3641" y="1183"/>
                  </a:lnTo>
                  <a:lnTo>
                    <a:pt x="3641" y="1163"/>
                  </a:lnTo>
                  <a:lnTo>
                    <a:pt x="6148" y="1163"/>
                  </a:lnTo>
                  <a:cubicBezTo>
                    <a:pt x="6148" y="1163"/>
                    <a:pt x="7044" y="844"/>
                    <a:pt x="7123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8" name="Google Shape;3188;p21"/>
            <p:cNvSpPr/>
            <p:nvPr/>
          </p:nvSpPr>
          <p:spPr>
            <a:xfrm>
              <a:off x="2766425" y="329892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200" y="140"/>
                  </a:cubicBezTo>
                  <a:cubicBezTo>
                    <a:pt x="40" y="240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6" y="240"/>
                  </a:lnTo>
                  <a:cubicBezTo>
                    <a:pt x="1035" y="240"/>
                    <a:pt x="1115" y="260"/>
                    <a:pt x="1194" y="260"/>
                  </a:cubicBezTo>
                  <a:cubicBezTo>
                    <a:pt x="1295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30" y="220"/>
                    <a:pt x="1234" y="140"/>
                  </a:cubicBezTo>
                  <a:cubicBezTo>
                    <a:pt x="1214" y="120"/>
                    <a:pt x="1194" y="100"/>
                    <a:pt x="1135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1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9" name="Google Shape;3189;p21"/>
            <p:cNvSpPr/>
            <p:nvPr/>
          </p:nvSpPr>
          <p:spPr>
            <a:xfrm>
              <a:off x="2842525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8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1" y="343"/>
                    <a:pt x="1" y="343"/>
                  </a:cubicBezTo>
                  <a:cubicBezTo>
                    <a:pt x="1" y="343"/>
                    <a:pt x="80" y="323"/>
                    <a:pt x="180" y="303"/>
                  </a:cubicBezTo>
                  <a:cubicBezTo>
                    <a:pt x="299" y="284"/>
                    <a:pt x="439" y="264"/>
                    <a:pt x="578" y="204"/>
                  </a:cubicBezTo>
                  <a:cubicBezTo>
                    <a:pt x="657" y="184"/>
                    <a:pt x="697" y="184"/>
                    <a:pt x="777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6" y="65"/>
                    <a:pt x="976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0" name="Google Shape;3190;p21"/>
            <p:cNvSpPr/>
            <p:nvPr/>
          </p:nvSpPr>
          <p:spPr>
            <a:xfrm>
              <a:off x="2717175" y="3301125"/>
              <a:ext cx="17950" cy="5800"/>
            </a:xfrm>
            <a:custGeom>
              <a:avLst/>
              <a:gdLst/>
              <a:ahLst/>
              <a:cxnLst/>
              <a:rect l="l" t="t" r="r" b="b"/>
              <a:pathLst>
                <a:path w="718" h="232" extrusionOk="0">
                  <a:moveTo>
                    <a:pt x="180" y="1"/>
                  </a:moveTo>
                  <a:cubicBezTo>
                    <a:pt x="140" y="1"/>
                    <a:pt x="104" y="9"/>
                    <a:pt x="81" y="32"/>
                  </a:cubicBezTo>
                  <a:cubicBezTo>
                    <a:pt x="41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52"/>
                  </a:cubicBezTo>
                  <a:cubicBezTo>
                    <a:pt x="439" y="172"/>
                    <a:pt x="538" y="211"/>
                    <a:pt x="618" y="231"/>
                  </a:cubicBezTo>
                  <a:cubicBezTo>
                    <a:pt x="638" y="225"/>
                    <a:pt x="655" y="222"/>
                    <a:pt x="670" y="222"/>
                  </a:cubicBezTo>
                  <a:cubicBezTo>
                    <a:pt x="700" y="222"/>
                    <a:pt x="717" y="231"/>
                    <a:pt x="717" y="231"/>
                  </a:cubicBezTo>
                  <a:cubicBezTo>
                    <a:pt x="717" y="231"/>
                    <a:pt x="697" y="172"/>
                    <a:pt x="618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9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1" name="Google Shape;3191;p21"/>
            <p:cNvSpPr/>
            <p:nvPr/>
          </p:nvSpPr>
          <p:spPr>
            <a:xfrm>
              <a:off x="3105650" y="3138275"/>
              <a:ext cx="114925" cy="172125"/>
            </a:xfrm>
            <a:custGeom>
              <a:avLst/>
              <a:gdLst/>
              <a:ahLst/>
              <a:cxnLst/>
              <a:rect l="l" t="t" r="r" b="b"/>
              <a:pathLst>
                <a:path w="459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97" y="6885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2" name="Google Shape;3192;p21"/>
            <p:cNvSpPr/>
            <p:nvPr/>
          </p:nvSpPr>
          <p:spPr>
            <a:xfrm>
              <a:off x="310067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3" name="Google Shape;3193;p21"/>
            <p:cNvSpPr/>
            <p:nvPr/>
          </p:nvSpPr>
          <p:spPr>
            <a:xfrm>
              <a:off x="307332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5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1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5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7"/>
                    <a:pt x="1095" y="1183"/>
                    <a:pt x="1095" y="1183"/>
                  </a:cubicBezTo>
                  <a:lnTo>
                    <a:pt x="3642" y="1183"/>
                  </a:lnTo>
                  <a:lnTo>
                    <a:pt x="3642" y="1163"/>
                  </a:lnTo>
                  <a:lnTo>
                    <a:pt x="6149" y="1163"/>
                  </a:lnTo>
                  <a:cubicBezTo>
                    <a:pt x="6149" y="1163"/>
                    <a:pt x="7044" y="864"/>
                    <a:pt x="7124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4" name="Google Shape;3194;p21"/>
            <p:cNvSpPr/>
            <p:nvPr/>
          </p:nvSpPr>
          <p:spPr>
            <a:xfrm>
              <a:off x="3137000" y="3298925"/>
              <a:ext cx="35325" cy="8050"/>
            </a:xfrm>
            <a:custGeom>
              <a:avLst/>
              <a:gdLst/>
              <a:ahLst/>
              <a:cxnLst/>
              <a:rect l="l" t="t" r="r" b="b"/>
              <a:pathLst>
                <a:path w="1413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199" y="140"/>
                  </a:cubicBezTo>
                  <a:cubicBezTo>
                    <a:pt x="40" y="240"/>
                    <a:pt x="0" y="319"/>
                    <a:pt x="0" y="319"/>
                  </a:cubicBezTo>
                  <a:cubicBezTo>
                    <a:pt x="0" y="319"/>
                    <a:pt x="100" y="31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5" y="240"/>
                  </a:lnTo>
                  <a:cubicBezTo>
                    <a:pt x="1035" y="240"/>
                    <a:pt x="1115" y="260"/>
                    <a:pt x="1174" y="260"/>
                  </a:cubicBezTo>
                  <a:cubicBezTo>
                    <a:pt x="1292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29" y="220"/>
                    <a:pt x="1234" y="140"/>
                  </a:cubicBezTo>
                  <a:cubicBezTo>
                    <a:pt x="1214" y="120"/>
                    <a:pt x="1174" y="100"/>
                    <a:pt x="1134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0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5" name="Google Shape;3195;p21"/>
            <p:cNvSpPr/>
            <p:nvPr/>
          </p:nvSpPr>
          <p:spPr>
            <a:xfrm>
              <a:off x="3213100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7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0" y="343"/>
                    <a:pt x="0" y="343"/>
                  </a:cubicBezTo>
                  <a:cubicBezTo>
                    <a:pt x="0" y="343"/>
                    <a:pt x="80" y="343"/>
                    <a:pt x="180" y="303"/>
                  </a:cubicBezTo>
                  <a:cubicBezTo>
                    <a:pt x="299" y="284"/>
                    <a:pt x="438" y="264"/>
                    <a:pt x="577" y="204"/>
                  </a:cubicBezTo>
                  <a:cubicBezTo>
                    <a:pt x="657" y="184"/>
                    <a:pt x="697" y="184"/>
                    <a:pt x="776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5" y="65"/>
                    <a:pt x="975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6" name="Google Shape;3196;p21"/>
            <p:cNvSpPr/>
            <p:nvPr/>
          </p:nvSpPr>
          <p:spPr>
            <a:xfrm>
              <a:off x="3087750" y="3301125"/>
              <a:ext cx="17925" cy="5800"/>
            </a:xfrm>
            <a:custGeom>
              <a:avLst/>
              <a:gdLst/>
              <a:ahLst/>
              <a:cxnLst/>
              <a:rect l="l" t="t" r="r" b="b"/>
              <a:pathLst>
                <a:path w="717" h="232" extrusionOk="0">
                  <a:moveTo>
                    <a:pt x="180" y="1"/>
                  </a:moveTo>
                  <a:cubicBezTo>
                    <a:pt x="139" y="1"/>
                    <a:pt x="104" y="9"/>
                    <a:pt x="80" y="32"/>
                  </a:cubicBezTo>
                  <a:cubicBezTo>
                    <a:pt x="40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32"/>
                  </a:cubicBezTo>
                  <a:cubicBezTo>
                    <a:pt x="438" y="152"/>
                    <a:pt x="538" y="172"/>
                    <a:pt x="617" y="211"/>
                  </a:cubicBezTo>
                  <a:cubicBezTo>
                    <a:pt x="677" y="231"/>
                    <a:pt x="717" y="231"/>
                    <a:pt x="717" y="231"/>
                  </a:cubicBezTo>
                  <a:cubicBezTo>
                    <a:pt x="717" y="231"/>
                    <a:pt x="697" y="172"/>
                    <a:pt x="617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8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7" name="Google Shape;3197;p21"/>
            <p:cNvSpPr/>
            <p:nvPr/>
          </p:nvSpPr>
          <p:spPr>
            <a:xfrm>
              <a:off x="2732600" y="343722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8" name="Google Shape;3198;p21"/>
            <p:cNvSpPr/>
            <p:nvPr/>
          </p:nvSpPr>
          <p:spPr>
            <a:xfrm>
              <a:off x="272762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9" name="Google Shape;3199;p21"/>
            <p:cNvSpPr/>
            <p:nvPr/>
          </p:nvSpPr>
          <p:spPr>
            <a:xfrm>
              <a:off x="270027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4" y="99"/>
                  </a:cubicBezTo>
                  <a:cubicBezTo>
                    <a:pt x="625" y="99"/>
                    <a:pt x="553" y="113"/>
                    <a:pt x="478" y="148"/>
                  </a:cubicBezTo>
                  <a:cubicBezTo>
                    <a:pt x="0" y="386"/>
                    <a:pt x="1095" y="1182"/>
                    <a:pt x="1095" y="1182"/>
                  </a:cubicBezTo>
                  <a:lnTo>
                    <a:pt x="6148" y="1182"/>
                  </a:lnTo>
                  <a:cubicBezTo>
                    <a:pt x="6148" y="1182"/>
                    <a:pt x="7044" y="844"/>
                    <a:pt x="7123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0" name="Google Shape;3200;p21"/>
            <p:cNvSpPr/>
            <p:nvPr/>
          </p:nvSpPr>
          <p:spPr>
            <a:xfrm>
              <a:off x="2766425" y="359787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0"/>
                    <a:pt x="418" y="40"/>
                  </a:cubicBezTo>
                  <a:cubicBezTo>
                    <a:pt x="339" y="80"/>
                    <a:pt x="259" y="100"/>
                    <a:pt x="200" y="140"/>
                  </a:cubicBezTo>
                  <a:cubicBezTo>
                    <a:pt x="40" y="239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79"/>
                    <a:pt x="538" y="239"/>
                    <a:pt x="717" y="239"/>
                  </a:cubicBezTo>
                  <a:lnTo>
                    <a:pt x="956" y="239"/>
                  </a:lnTo>
                  <a:cubicBezTo>
                    <a:pt x="1035" y="239"/>
                    <a:pt x="1115" y="279"/>
                    <a:pt x="1194" y="279"/>
                  </a:cubicBezTo>
                  <a:cubicBezTo>
                    <a:pt x="1295" y="296"/>
                    <a:pt x="1381" y="313"/>
                    <a:pt x="1406" y="317"/>
                  </a:cubicBezTo>
                  <a:lnTo>
                    <a:pt x="1406" y="317"/>
                  </a:lnTo>
                  <a:cubicBezTo>
                    <a:pt x="1387" y="299"/>
                    <a:pt x="1330" y="219"/>
                    <a:pt x="1234" y="140"/>
                  </a:cubicBezTo>
                  <a:cubicBezTo>
                    <a:pt x="1214" y="120"/>
                    <a:pt x="1194" y="100"/>
                    <a:pt x="1135" y="80"/>
                  </a:cubicBezTo>
                  <a:cubicBezTo>
                    <a:pt x="1115" y="40"/>
                    <a:pt x="1055" y="20"/>
                    <a:pt x="1015" y="20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7"/>
                  </a:moveTo>
                  <a:cubicBezTo>
                    <a:pt x="1409" y="320"/>
                    <a:pt x="1411" y="321"/>
                    <a:pt x="1412" y="321"/>
                  </a:cubicBezTo>
                  <a:cubicBezTo>
                    <a:pt x="1413" y="321"/>
                    <a:pt x="1413" y="321"/>
                    <a:pt x="1413" y="319"/>
                  </a:cubicBezTo>
                  <a:cubicBezTo>
                    <a:pt x="1413" y="319"/>
                    <a:pt x="1411" y="318"/>
                    <a:pt x="1406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1" name="Google Shape;3201;p21"/>
            <p:cNvSpPr/>
            <p:nvPr/>
          </p:nvSpPr>
          <p:spPr>
            <a:xfrm>
              <a:off x="2842525" y="35976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1"/>
                  </a:moveTo>
                  <a:cubicBezTo>
                    <a:pt x="687" y="1"/>
                    <a:pt x="608" y="11"/>
                    <a:pt x="538" y="30"/>
                  </a:cubicBezTo>
                  <a:cubicBezTo>
                    <a:pt x="379" y="50"/>
                    <a:pt x="259" y="130"/>
                    <a:pt x="160" y="209"/>
                  </a:cubicBezTo>
                  <a:cubicBezTo>
                    <a:pt x="60" y="289"/>
                    <a:pt x="1" y="329"/>
                    <a:pt x="1" y="329"/>
                  </a:cubicBezTo>
                  <a:cubicBezTo>
                    <a:pt x="1" y="329"/>
                    <a:pt x="80" y="309"/>
                    <a:pt x="180" y="309"/>
                  </a:cubicBezTo>
                  <a:cubicBezTo>
                    <a:pt x="299" y="289"/>
                    <a:pt x="439" y="249"/>
                    <a:pt x="578" y="209"/>
                  </a:cubicBezTo>
                  <a:cubicBezTo>
                    <a:pt x="657" y="190"/>
                    <a:pt x="697" y="190"/>
                    <a:pt x="777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35" y="190"/>
                    <a:pt x="1135" y="190"/>
                  </a:cubicBezTo>
                  <a:cubicBezTo>
                    <a:pt x="1135" y="190"/>
                    <a:pt x="1135" y="15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50"/>
                    <a:pt x="996" y="50"/>
                    <a:pt x="976" y="30"/>
                  </a:cubicBezTo>
                  <a:cubicBezTo>
                    <a:pt x="916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2" name="Google Shape;3202;p21"/>
            <p:cNvSpPr/>
            <p:nvPr/>
          </p:nvSpPr>
          <p:spPr>
            <a:xfrm>
              <a:off x="2717175" y="3600275"/>
              <a:ext cx="17950" cy="5575"/>
            </a:xfrm>
            <a:custGeom>
              <a:avLst/>
              <a:gdLst/>
              <a:ahLst/>
              <a:cxnLst/>
              <a:rect l="l" t="t" r="r" b="b"/>
              <a:pathLst>
                <a:path w="718" h="223" extrusionOk="0">
                  <a:moveTo>
                    <a:pt x="190" y="1"/>
                  </a:moveTo>
                  <a:cubicBezTo>
                    <a:pt x="145" y="1"/>
                    <a:pt x="106" y="7"/>
                    <a:pt x="81" y="24"/>
                  </a:cubicBezTo>
                  <a:cubicBezTo>
                    <a:pt x="41" y="24"/>
                    <a:pt x="21" y="44"/>
                    <a:pt x="21" y="44"/>
                  </a:cubicBezTo>
                  <a:lnTo>
                    <a:pt x="1" y="84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4"/>
                  </a:cubicBezTo>
                  <a:lnTo>
                    <a:pt x="100" y="84"/>
                  </a:lnTo>
                  <a:cubicBezTo>
                    <a:pt x="120" y="84"/>
                    <a:pt x="180" y="84"/>
                    <a:pt x="220" y="103"/>
                  </a:cubicBezTo>
                  <a:cubicBezTo>
                    <a:pt x="279" y="103"/>
                    <a:pt x="319" y="123"/>
                    <a:pt x="339" y="143"/>
                  </a:cubicBezTo>
                  <a:cubicBezTo>
                    <a:pt x="439" y="183"/>
                    <a:pt x="538" y="203"/>
                    <a:pt x="618" y="223"/>
                  </a:cubicBezTo>
                  <a:cubicBezTo>
                    <a:pt x="638" y="216"/>
                    <a:pt x="655" y="214"/>
                    <a:pt x="670" y="214"/>
                  </a:cubicBezTo>
                  <a:cubicBezTo>
                    <a:pt x="700" y="214"/>
                    <a:pt x="717" y="223"/>
                    <a:pt x="717" y="223"/>
                  </a:cubicBezTo>
                  <a:cubicBezTo>
                    <a:pt x="717" y="223"/>
                    <a:pt x="697" y="183"/>
                    <a:pt x="618" y="143"/>
                  </a:cubicBezTo>
                  <a:cubicBezTo>
                    <a:pt x="538" y="103"/>
                    <a:pt x="478" y="44"/>
                    <a:pt x="379" y="24"/>
                  </a:cubicBezTo>
                  <a:cubicBezTo>
                    <a:pt x="322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3" name="Google Shape;3203;p21"/>
            <p:cNvSpPr/>
            <p:nvPr/>
          </p:nvSpPr>
          <p:spPr>
            <a:xfrm>
              <a:off x="3105650" y="3437225"/>
              <a:ext cx="114925" cy="172625"/>
            </a:xfrm>
            <a:custGeom>
              <a:avLst/>
              <a:gdLst/>
              <a:ahLst/>
              <a:cxnLst/>
              <a:rect l="l" t="t" r="r" b="b"/>
              <a:pathLst>
                <a:path w="459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97" y="6904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4" name="Google Shape;3204;p21"/>
            <p:cNvSpPr/>
            <p:nvPr/>
          </p:nvSpPr>
          <p:spPr>
            <a:xfrm>
              <a:off x="310067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5" name="Google Shape;3205;p21"/>
            <p:cNvSpPr/>
            <p:nvPr/>
          </p:nvSpPr>
          <p:spPr>
            <a:xfrm>
              <a:off x="307332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6"/>
                    <a:pt x="1095" y="1182"/>
                    <a:pt x="1095" y="1182"/>
                  </a:cubicBezTo>
                  <a:lnTo>
                    <a:pt x="6149" y="1182"/>
                  </a:lnTo>
                  <a:cubicBezTo>
                    <a:pt x="6149" y="1182"/>
                    <a:pt x="7044" y="884"/>
                    <a:pt x="7124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6" name="Google Shape;3206;p21"/>
            <p:cNvSpPr/>
            <p:nvPr/>
          </p:nvSpPr>
          <p:spPr>
            <a:xfrm>
              <a:off x="3137000" y="3598375"/>
              <a:ext cx="35325" cy="8200"/>
            </a:xfrm>
            <a:custGeom>
              <a:avLst/>
              <a:gdLst/>
              <a:ahLst/>
              <a:cxnLst/>
              <a:rect l="l" t="t" r="r" b="b"/>
              <a:pathLst>
                <a:path w="1413" h="328" extrusionOk="0">
                  <a:moveTo>
                    <a:pt x="717" y="0"/>
                  </a:moveTo>
                  <a:cubicBezTo>
                    <a:pt x="617" y="0"/>
                    <a:pt x="518" y="20"/>
                    <a:pt x="418" y="60"/>
                  </a:cubicBezTo>
                  <a:cubicBezTo>
                    <a:pt x="339" y="80"/>
                    <a:pt x="259" y="100"/>
                    <a:pt x="19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5" y="279"/>
                    <a:pt x="1174" y="279"/>
                  </a:cubicBezTo>
                  <a:cubicBezTo>
                    <a:pt x="1274" y="293"/>
                    <a:pt x="1353" y="307"/>
                    <a:pt x="1390" y="314"/>
                  </a:cubicBezTo>
                  <a:lnTo>
                    <a:pt x="1390" y="314"/>
                  </a:lnTo>
                  <a:cubicBezTo>
                    <a:pt x="1363" y="287"/>
                    <a:pt x="1311" y="223"/>
                    <a:pt x="1234" y="160"/>
                  </a:cubicBezTo>
                  <a:cubicBezTo>
                    <a:pt x="1214" y="120"/>
                    <a:pt x="1174" y="100"/>
                    <a:pt x="1134" y="80"/>
                  </a:cubicBezTo>
                  <a:cubicBezTo>
                    <a:pt x="1115" y="60"/>
                    <a:pt x="1055" y="20"/>
                    <a:pt x="1015" y="20"/>
                  </a:cubicBezTo>
                  <a:cubicBezTo>
                    <a:pt x="916" y="0"/>
                    <a:pt x="816" y="0"/>
                    <a:pt x="717" y="0"/>
                  </a:cubicBezTo>
                  <a:close/>
                  <a:moveTo>
                    <a:pt x="1390" y="314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7" name="Google Shape;3207;p21"/>
            <p:cNvSpPr/>
            <p:nvPr/>
          </p:nvSpPr>
          <p:spPr>
            <a:xfrm>
              <a:off x="3213100" y="35981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0"/>
                  </a:moveTo>
                  <a:cubicBezTo>
                    <a:pt x="687" y="0"/>
                    <a:pt x="607" y="10"/>
                    <a:pt x="538" y="30"/>
                  </a:cubicBezTo>
                  <a:cubicBezTo>
                    <a:pt x="379" y="70"/>
                    <a:pt x="259" y="130"/>
                    <a:pt x="160" y="209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80" y="309"/>
                  </a:cubicBezTo>
                  <a:cubicBezTo>
                    <a:pt x="299" y="289"/>
                    <a:pt x="438" y="249"/>
                    <a:pt x="577" y="209"/>
                  </a:cubicBezTo>
                  <a:cubicBezTo>
                    <a:pt x="657" y="189"/>
                    <a:pt x="697" y="189"/>
                    <a:pt x="776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89"/>
                    <a:pt x="1135" y="189"/>
                    <a:pt x="1135" y="189"/>
                  </a:cubicBezTo>
                  <a:cubicBezTo>
                    <a:pt x="1135" y="189"/>
                    <a:pt x="113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0"/>
                  </a:cubicBezTo>
                  <a:cubicBezTo>
                    <a:pt x="916" y="10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8" name="Google Shape;3208;p21"/>
            <p:cNvSpPr/>
            <p:nvPr/>
          </p:nvSpPr>
          <p:spPr>
            <a:xfrm>
              <a:off x="3087750" y="3600775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0" y="1"/>
                  </a:moveTo>
                  <a:cubicBezTo>
                    <a:pt x="145" y="1"/>
                    <a:pt x="105" y="7"/>
                    <a:pt x="80" y="24"/>
                  </a:cubicBezTo>
                  <a:cubicBezTo>
                    <a:pt x="40" y="24"/>
                    <a:pt x="21" y="64"/>
                    <a:pt x="21" y="64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3"/>
                  </a:cubicBezTo>
                  <a:lnTo>
                    <a:pt x="100" y="83"/>
                  </a:lnTo>
                  <a:cubicBezTo>
                    <a:pt x="120" y="83"/>
                    <a:pt x="180" y="83"/>
                    <a:pt x="220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3"/>
                    <a:pt x="538" y="183"/>
                    <a:pt x="617" y="203"/>
                  </a:cubicBezTo>
                  <a:cubicBezTo>
                    <a:pt x="677" y="203"/>
                    <a:pt x="717" y="223"/>
                    <a:pt x="717" y="223"/>
                  </a:cubicBezTo>
                  <a:cubicBezTo>
                    <a:pt x="717" y="223"/>
                    <a:pt x="697" y="183"/>
                    <a:pt x="617" y="163"/>
                  </a:cubicBezTo>
                  <a:cubicBezTo>
                    <a:pt x="538" y="103"/>
                    <a:pt x="478" y="64"/>
                    <a:pt x="379" y="24"/>
                  </a:cubicBezTo>
                  <a:cubicBezTo>
                    <a:pt x="321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9" name="Google Shape;3209;p21"/>
            <p:cNvSpPr/>
            <p:nvPr/>
          </p:nvSpPr>
          <p:spPr>
            <a:xfrm>
              <a:off x="2659000" y="3347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0" name="Google Shape;3210;p21"/>
            <p:cNvSpPr/>
            <p:nvPr/>
          </p:nvSpPr>
          <p:spPr>
            <a:xfrm>
              <a:off x="2693300" y="337505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1" name="Google Shape;3211;p21"/>
            <p:cNvSpPr/>
            <p:nvPr/>
          </p:nvSpPr>
          <p:spPr>
            <a:xfrm>
              <a:off x="2856450" y="32109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2" name="Google Shape;3212;p21"/>
            <p:cNvSpPr/>
            <p:nvPr/>
          </p:nvSpPr>
          <p:spPr>
            <a:xfrm>
              <a:off x="2890775" y="3239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2834575" y="3369575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2868900" y="339742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2984300" y="31532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3018625" y="318155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2983300" y="32173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3017625" y="32457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8"/>
                  </a:lnTo>
                  <a:lnTo>
                    <a:pt x="1492" y="63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3215575" y="33914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3249900" y="3419800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2659000" y="36824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269330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2776375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2810200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2841525" y="36824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287585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3051450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3085775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3184750" y="3716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3218575" y="37451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2619200" y="3762725"/>
              <a:ext cx="697075" cy="73925"/>
            </a:xfrm>
            <a:custGeom>
              <a:avLst/>
              <a:gdLst/>
              <a:ahLst/>
              <a:cxnLst/>
              <a:rect l="l" t="t" r="r" b="b"/>
              <a:pathLst>
                <a:path w="27883" h="2957" extrusionOk="0">
                  <a:moveTo>
                    <a:pt x="15510" y="1"/>
                  </a:moveTo>
                  <a:cubicBezTo>
                    <a:pt x="14469" y="1"/>
                    <a:pt x="13677" y="377"/>
                    <a:pt x="12615" y="848"/>
                  </a:cubicBezTo>
                  <a:cubicBezTo>
                    <a:pt x="11970" y="1123"/>
                    <a:pt x="11335" y="1230"/>
                    <a:pt x="10698" y="1230"/>
                  </a:cubicBezTo>
                  <a:cubicBezTo>
                    <a:pt x="9585" y="1230"/>
                    <a:pt x="8464" y="905"/>
                    <a:pt x="7263" y="589"/>
                  </a:cubicBezTo>
                  <a:cubicBezTo>
                    <a:pt x="6988" y="514"/>
                    <a:pt x="6737" y="482"/>
                    <a:pt x="6506" y="482"/>
                  </a:cubicBezTo>
                  <a:cubicBezTo>
                    <a:pt x="5202" y="482"/>
                    <a:pt x="4495" y="1491"/>
                    <a:pt x="3485" y="1491"/>
                  </a:cubicBezTo>
                  <a:cubicBezTo>
                    <a:pt x="3438" y="1491"/>
                    <a:pt x="3391" y="1489"/>
                    <a:pt x="3343" y="1484"/>
                  </a:cubicBezTo>
                  <a:cubicBezTo>
                    <a:pt x="2522" y="1407"/>
                    <a:pt x="1933" y="1041"/>
                    <a:pt x="1415" y="1041"/>
                  </a:cubicBezTo>
                  <a:cubicBezTo>
                    <a:pt x="1129" y="1041"/>
                    <a:pt x="866" y="1152"/>
                    <a:pt x="597" y="1484"/>
                  </a:cubicBezTo>
                  <a:cubicBezTo>
                    <a:pt x="0" y="2240"/>
                    <a:pt x="1254" y="2957"/>
                    <a:pt x="1254" y="2957"/>
                  </a:cubicBezTo>
                  <a:lnTo>
                    <a:pt x="13948" y="2957"/>
                  </a:lnTo>
                  <a:lnTo>
                    <a:pt x="13948" y="2937"/>
                  </a:lnTo>
                  <a:lnTo>
                    <a:pt x="27099" y="2937"/>
                  </a:lnTo>
                  <a:cubicBezTo>
                    <a:pt x="27099" y="2937"/>
                    <a:pt x="27883" y="533"/>
                    <a:pt x="25214" y="533"/>
                  </a:cubicBezTo>
                  <a:cubicBezTo>
                    <a:pt x="25030" y="533"/>
                    <a:pt x="24830" y="545"/>
                    <a:pt x="24612" y="569"/>
                  </a:cubicBezTo>
                  <a:cubicBezTo>
                    <a:pt x="22615" y="792"/>
                    <a:pt x="21589" y="1078"/>
                    <a:pt x="20539" y="1078"/>
                  </a:cubicBezTo>
                  <a:cubicBezTo>
                    <a:pt x="19811" y="1078"/>
                    <a:pt x="19071" y="940"/>
                    <a:pt x="17987" y="549"/>
                  </a:cubicBezTo>
                  <a:cubicBezTo>
                    <a:pt x="16962" y="158"/>
                    <a:pt x="16184" y="1"/>
                    <a:pt x="15510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295345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32" y="0"/>
                    <a:pt x="1513" y="20"/>
                    <a:pt x="1393" y="60"/>
                  </a:cubicBezTo>
                  <a:cubicBezTo>
                    <a:pt x="1274" y="80"/>
                    <a:pt x="1135" y="119"/>
                    <a:pt x="103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8" y="378"/>
                  </a:lnTo>
                  <a:cubicBezTo>
                    <a:pt x="518" y="398"/>
                    <a:pt x="498" y="418"/>
                    <a:pt x="438" y="478"/>
                  </a:cubicBezTo>
                  <a:cubicBezTo>
                    <a:pt x="379" y="517"/>
                    <a:pt x="299" y="577"/>
                    <a:pt x="239" y="657"/>
                  </a:cubicBezTo>
                  <a:lnTo>
                    <a:pt x="100" y="796"/>
                  </a:lnTo>
                  <a:cubicBezTo>
                    <a:pt x="21" y="876"/>
                    <a:pt x="1" y="915"/>
                    <a:pt x="1" y="915"/>
                  </a:cubicBezTo>
                  <a:cubicBezTo>
                    <a:pt x="1" y="915"/>
                    <a:pt x="80" y="895"/>
                    <a:pt x="180" y="876"/>
                  </a:cubicBezTo>
                  <a:cubicBezTo>
                    <a:pt x="220" y="856"/>
                    <a:pt x="299" y="856"/>
                    <a:pt x="339" y="796"/>
                  </a:cubicBezTo>
                  <a:lnTo>
                    <a:pt x="558" y="716"/>
                  </a:lnTo>
                  <a:cubicBezTo>
                    <a:pt x="637" y="696"/>
                    <a:pt x="737" y="677"/>
                    <a:pt x="836" y="657"/>
                  </a:cubicBezTo>
                  <a:lnTo>
                    <a:pt x="1135" y="577"/>
                  </a:lnTo>
                  <a:cubicBezTo>
                    <a:pt x="1234" y="557"/>
                    <a:pt x="1354" y="557"/>
                    <a:pt x="1473" y="517"/>
                  </a:cubicBezTo>
                  <a:cubicBezTo>
                    <a:pt x="1553" y="497"/>
                    <a:pt x="1692" y="497"/>
                    <a:pt x="1791" y="497"/>
                  </a:cubicBezTo>
                  <a:cubicBezTo>
                    <a:pt x="1851" y="488"/>
                    <a:pt x="1906" y="488"/>
                    <a:pt x="1960" y="488"/>
                  </a:cubicBezTo>
                  <a:cubicBezTo>
                    <a:pt x="2015" y="488"/>
                    <a:pt x="2070" y="488"/>
                    <a:pt x="2130" y="478"/>
                  </a:cubicBezTo>
                  <a:lnTo>
                    <a:pt x="2786" y="478"/>
                  </a:lnTo>
                  <a:cubicBezTo>
                    <a:pt x="2886" y="478"/>
                    <a:pt x="2985" y="478"/>
                    <a:pt x="3065" y="497"/>
                  </a:cubicBezTo>
                  <a:cubicBezTo>
                    <a:pt x="3463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24" y="259"/>
                  </a:cubicBezTo>
                  <a:cubicBezTo>
                    <a:pt x="2965" y="179"/>
                    <a:pt x="2726" y="100"/>
                    <a:pt x="2508" y="60"/>
                  </a:cubicBezTo>
                  <a:cubicBezTo>
                    <a:pt x="2388" y="20"/>
                    <a:pt x="2269" y="0"/>
                    <a:pt x="213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3229025" y="3783900"/>
              <a:ext cx="58225" cy="34350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5" y="1"/>
                  </a:moveTo>
                  <a:cubicBezTo>
                    <a:pt x="816" y="1"/>
                    <a:pt x="736" y="1"/>
                    <a:pt x="637" y="21"/>
                  </a:cubicBezTo>
                  <a:cubicBezTo>
                    <a:pt x="557" y="40"/>
                    <a:pt x="498" y="40"/>
                    <a:pt x="418" y="60"/>
                  </a:cubicBezTo>
                  <a:cubicBezTo>
                    <a:pt x="338" y="100"/>
                    <a:pt x="299" y="120"/>
                    <a:pt x="239" y="140"/>
                  </a:cubicBezTo>
                  <a:cubicBezTo>
                    <a:pt x="199" y="160"/>
                    <a:pt x="139" y="200"/>
                    <a:pt x="120" y="220"/>
                  </a:cubicBezTo>
                  <a:cubicBezTo>
                    <a:pt x="40" y="259"/>
                    <a:pt x="0" y="299"/>
                    <a:pt x="0" y="299"/>
                  </a:cubicBezTo>
                  <a:cubicBezTo>
                    <a:pt x="0" y="299"/>
                    <a:pt x="40" y="319"/>
                    <a:pt x="120" y="319"/>
                  </a:cubicBezTo>
                  <a:cubicBezTo>
                    <a:pt x="199" y="339"/>
                    <a:pt x="319" y="339"/>
                    <a:pt x="438" y="359"/>
                  </a:cubicBezTo>
                  <a:cubicBezTo>
                    <a:pt x="517" y="399"/>
                    <a:pt x="557" y="399"/>
                    <a:pt x="637" y="399"/>
                  </a:cubicBezTo>
                  <a:cubicBezTo>
                    <a:pt x="716" y="399"/>
                    <a:pt x="796" y="419"/>
                    <a:pt x="856" y="438"/>
                  </a:cubicBezTo>
                  <a:cubicBezTo>
                    <a:pt x="915" y="438"/>
                    <a:pt x="935" y="458"/>
                    <a:pt x="995" y="458"/>
                  </a:cubicBezTo>
                  <a:cubicBezTo>
                    <a:pt x="1015" y="458"/>
                    <a:pt x="1055" y="498"/>
                    <a:pt x="1114" y="498"/>
                  </a:cubicBezTo>
                  <a:lnTo>
                    <a:pt x="1333" y="558"/>
                  </a:lnTo>
                  <a:cubicBezTo>
                    <a:pt x="1413" y="598"/>
                    <a:pt x="1453" y="617"/>
                    <a:pt x="1532" y="637"/>
                  </a:cubicBezTo>
                  <a:cubicBezTo>
                    <a:pt x="1592" y="657"/>
                    <a:pt x="1652" y="717"/>
                    <a:pt x="1711" y="737"/>
                  </a:cubicBezTo>
                  <a:cubicBezTo>
                    <a:pt x="1731" y="757"/>
                    <a:pt x="1751" y="797"/>
                    <a:pt x="1791" y="797"/>
                  </a:cubicBezTo>
                  <a:lnTo>
                    <a:pt x="1851" y="856"/>
                  </a:lnTo>
                  <a:cubicBezTo>
                    <a:pt x="1910" y="916"/>
                    <a:pt x="1950" y="956"/>
                    <a:pt x="2010" y="996"/>
                  </a:cubicBezTo>
                  <a:cubicBezTo>
                    <a:pt x="2189" y="1214"/>
                    <a:pt x="2288" y="1374"/>
                    <a:pt x="2288" y="1374"/>
                  </a:cubicBezTo>
                  <a:cubicBezTo>
                    <a:pt x="2288" y="1374"/>
                    <a:pt x="2308" y="1334"/>
                    <a:pt x="2308" y="1254"/>
                  </a:cubicBezTo>
                  <a:cubicBezTo>
                    <a:pt x="2308" y="1194"/>
                    <a:pt x="2328" y="1035"/>
                    <a:pt x="2288" y="916"/>
                  </a:cubicBezTo>
                  <a:cubicBezTo>
                    <a:pt x="2248" y="836"/>
                    <a:pt x="2229" y="757"/>
                    <a:pt x="2189" y="697"/>
                  </a:cubicBezTo>
                  <a:cubicBezTo>
                    <a:pt x="2149" y="637"/>
                    <a:pt x="2129" y="617"/>
                    <a:pt x="2109" y="558"/>
                  </a:cubicBezTo>
                  <a:cubicBezTo>
                    <a:pt x="2089" y="518"/>
                    <a:pt x="2049" y="498"/>
                    <a:pt x="2010" y="438"/>
                  </a:cubicBezTo>
                  <a:cubicBezTo>
                    <a:pt x="1930" y="359"/>
                    <a:pt x="1851" y="299"/>
                    <a:pt x="1791" y="239"/>
                  </a:cubicBezTo>
                  <a:cubicBezTo>
                    <a:pt x="1691" y="200"/>
                    <a:pt x="1612" y="140"/>
                    <a:pt x="1512" y="100"/>
                  </a:cubicBezTo>
                  <a:cubicBezTo>
                    <a:pt x="1413" y="60"/>
                    <a:pt x="1313" y="21"/>
                    <a:pt x="1214" y="21"/>
                  </a:cubicBezTo>
                  <a:cubicBezTo>
                    <a:pt x="1114" y="1"/>
                    <a:pt x="1015" y="1"/>
                    <a:pt x="915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274205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5" y="20"/>
                    <a:pt x="1075" y="60"/>
                  </a:cubicBezTo>
                  <a:cubicBezTo>
                    <a:pt x="976" y="80"/>
                    <a:pt x="876" y="120"/>
                    <a:pt x="777" y="160"/>
                  </a:cubicBezTo>
                  <a:cubicBezTo>
                    <a:pt x="677" y="199"/>
                    <a:pt x="598" y="259"/>
                    <a:pt x="518" y="299"/>
                  </a:cubicBezTo>
                  <a:cubicBezTo>
                    <a:pt x="438" y="359"/>
                    <a:pt x="379" y="398"/>
                    <a:pt x="319" y="458"/>
                  </a:cubicBezTo>
                  <a:cubicBezTo>
                    <a:pt x="200" y="558"/>
                    <a:pt x="120" y="657"/>
                    <a:pt x="80" y="717"/>
                  </a:cubicBezTo>
                  <a:cubicBezTo>
                    <a:pt x="21" y="796"/>
                    <a:pt x="1" y="856"/>
                    <a:pt x="1" y="856"/>
                  </a:cubicBezTo>
                  <a:cubicBezTo>
                    <a:pt x="1" y="856"/>
                    <a:pt x="41" y="856"/>
                    <a:pt x="140" y="816"/>
                  </a:cubicBezTo>
                  <a:cubicBezTo>
                    <a:pt x="200" y="796"/>
                    <a:pt x="240" y="796"/>
                    <a:pt x="299" y="776"/>
                  </a:cubicBezTo>
                  <a:cubicBezTo>
                    <a:pt x="339" y="757"/>
                    <a:pt x="419" y="757"/>
                    <a:pt x="498" y="717"/>
                  </a:cubicBezTo>
                  <a:cubicBezTo>
                    <a:pt x="578" y="697"/>
                    <a:pt x="637" y="677"/>
                    <a:pt x="717" y="677"/>
                  </a:cubicBezTo>
                  <a:cubicBezTo>
                    <a:pt x="797" y="657"/>
                    <a:pt x="876" y="617"/>
                    <a:pt x="936" y="617"/>
                  </a:cubicBezTo>
                  <a:cubicBezTo>
                    <a:pt x="1015" y="597"/>
                    <a:pt x="1115" y="597"/>
                    <a:pt x="1195" y="577"/>
                  </a:cubicBezTo>
                  <a:cubicBezTo>
                    <a:pt x="1274" y="577"/>
                    <a:pt x="1374" y="538"/>
                    <a:pt x="143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30" y="518"/>
                    <a:pt x="2289" y="538"/>
                    <a:pt x="2428" y="538"/>
                  </a:cubicBezTo>
                  <a:cubicBezTo>
                    <a:pt x="2465" y="535"/>
                    <a:pt x="2501" y="534"/>
                    <a:pt x="2536" y="534"/>
                  </a:cubicBezTo>
                  <a:cubicBezTo>
                    <a:pt x="2745" y="534"/>
                    <a:pt x="2906" y="577"/>
                    <a:pt x="2906" y="577"/>
                  </a:cubicBezTo>
                  <a:cubicBezTo>
                    <a:pt x="2906" y="577"/>
                    <a:pt x="2886" y="518"/>
                    <a:pt x="2806" y="478"/>
                  </a:cubicBezTo>
                  <a:cubicBezTo>
                    <a:pt x="2727" y="398"/>
                    <a:pt x="2627" y="319"/>
                    <a:pt x="2508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2968375" y="3431750"/>
              <a:ext cx="82600" cy="84500"/>
            </a:xfrm>
            <a:custGeom>
              <a:avLst/>
              <a:gdLst/>
              <a:ahLst/>
              <a:cxnLst/>
              <a:rect l="l" t="t" r="r" b="b"/>
              <a:pathLst>
                <a:path w="3304" h="3380" extrusionOk="0">
                  <a:moveTo>
                    <a:pt x="1" y="0"/>
                  </a:moveTo>
                  <a:cubicBezTo>
                    <a:pt x="239" y="1094"/>
                    <a:pt x="617" y="1055"/>
                    <a:pt x="1334" y="1393"/>
                  </a:cubicBezTo>
                  <a:cubicBezTo>
                    <a:pt x="2070" y="1771"/>
                    <a:pt x="2010" y="1612"/>
                    <a:pt x="2408" y="2587"/>
                  </a:cubicBezTo>
                  <a:cubicBezTo>
                    <a:pt x="2691" y="3279"/>
                    <a:pt x="3023" y="3379"/>
                    <a:pt x="3192" y="3379"/>
                  </a:cubicBezTo>
                  <a:cubicBezTo>
                    <a:pt x="3262" y="3379"/>
                    <a:pt x="3303" y="3363"/>
                    <a:pt x="3303" y="3363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2981300" y="3438700"/>
              <a:ext cx="20425" cy="12475"/>
            </a:xfrm>
            <a:custGeom>
              <a:avLst/>
              <a:gdLst/>
              <a:ahLst/>
              <a:cxnLst/>
              <a:rect l="l" t="t" r="r" b="b"/>
              <a:pathLst>
                <a:path w="817" h="499" extrusionOk="0">
                  <a:moveTo>
                    <a:pt x="61" y="1"/>
                  </a:moveTo>
                  <a:cubicBezTo>
                    <a:pt x="61" y="1"/>
                    <a:pt x="1" y="41"/>
                    <a:pt x="1" y="140"/>
                  </a:cubicBezTo>
                  <a:cubicBezTo>
                    <a:pt x="1" y="200"/>
                    <a:pt x="21" y="259"/>
                    <a:pt x="80" y="319"/>
                  </a:cubicBezTo>
                  <a:cubicBezTo>
                    <a:pt x="120" y="399"/>
                    <a:pt x="200" y="438"/>
                    <a:pt x="279" y="478"/>
                  </a:cubicBezTo>
                  <a:cubicBezTo>
                    <a:pt x="359" y="498"/>
                    <a:pt x="419" y="498"/>
                    <a:pt x="498" y="498"/>
                  </a:cubicBezTo>
                  <a:cubicBezTo>
                    <a:pt x="578" y="498"/>
                    <a:pt x="618" y="478"/>
                    <a:pt x="677" y="438"/>
                  </a:cubicBezTo>
                  <a:cubicBezTo>
                    <a:pt x="697" y="438"/>
                    <a:pt x="757" y="419"/>
                    <a:pt x="777" y="399"/>
                  </a:cubicBezTo>
                  <a:cubicBezTo>
                    <a:pt x="797" y="379"/>
                    <a:pt x="817" y="379"/>
                    <a:pt x="817" y="379"/>
                  </a:cubicBezTo>
                  <a:lnTo>
                    <a:pt x="657" y="379"/>
                  </a:lnTo>
                  <a:cubicBezTo>
                    <a:pt x="598" y="339"/>
                    <a:pt x="558" y="339"/>
                    <a:pt x="498" y="339"/>
                  </a:cubicBezTo>
                  <a:cubicBezTo>
                    <a:pt x="439" y="339"/>
                    <a:pt x="399" y="339"/>
                    <a:pt x="359" y="319"/>
                  </a:cubicBezTo>
                  <a:cubicBezTo>
                    <a:pt x="259" y="299"/>
                    <a:pt x="180" y="220"/>
                    <a:pt x="120" y="140"/>
                  </a:cubicBezTo>
                  <a:cubicBezTo>
                    <a:pt x="100" y="120"/>
                    <a:pt x="80" y="80"/>
                    <a:pt x="80" y="41"/>
                  </a:cubicBezTo>
                  <a:cubicBezTo>
                    <a:pt x="61" y="2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3033525" y="3486450"/>
              <a:ext cx="15450" cy="18925"/>
            </a:xfrm>
            <a:custGeom>
              <a:avLst/>
              <a:gdLst/>
              <a:ahLst/>
              <a:cxnLst/>
              <a:rect l="l" t="t" r="r" b="b"/>
              <a:pathLst>
                <a:path w="618" h="757" extrusionOk="0">
                  <a:moveTo>
                    <a:pt x="120" y="1"/>
                  </a:moveTo>
                  <a:cubicBezTo>
                    <a:pt x="120" y="1"/>
                    <a:pt x="61" y="60"/>
                    <a:pt x="21" y="160"/>
                  </a:cubicBezTo>
                  <a:cubicBezTo>
                    <a:pt x="1" y="200"/>
                    <a:pt x="1" y="279"/>
                    <a:pt x="1" y="359"/>
                  </a:cubicBezTo>
                  <a:cubicBezTo>
                    <a:pt x="1" y="419"/>
                    <a:pt x="61" y="518"/>
                    <a:pt x="100" y="578"/>
                  </a:cubicBezTo>
                  <a:cubicBezTo>
                    <a:pt x="160" y="618"/>
                    <a:pt x="200" y="677"/>
                    <a:pt x="279" y="697"/>
                  </a:cubicBezTo>
                  <a:cubicBezTo>
                    <a:pt x="319" y="717"/>
                    <a:pt x="399" y="757"/>
                    <a:pt x="459" y="757"/>
                  </a:cubicBezTo>
                  <a:lnTo>
                    <a:pt x="618" y="757"/>
                  </a:lnTo>
                  <a:cubicBezTo>
                    <a:pt x="618" y="757"/>
                    <a:pt x="598" y="757"/>
                    <a:pt x="578" y="717"/>
                  </a:cubicBezTo>
                  <a:cubicBezTo>
                    <a:pt x="558" y="697"/>
                    <a:pt x="518" y="677"/>
                    <a:pt x="478" y="637"/>
                  </a:cubicBezTo>
                  <a:cubicBezTo>
                    <a:pt x="459" y="618"/>
                    <a:pt x="399" y="578"/>
                    <a:pt x="359" y="558"/>
                  </a:cubicBezTo>
                  <a:cubicBezTo>
                    <a:pt x="299" y="518"/>
                    <a:pt x="260" y="498"/>
                    <a:pt x="220" y="458"/>
                  </a:cubicBezTo>
                  <a:cubicBezTo>
                    <a:pt x="160" y="379"/>
                    <a:pt x="120" y="279"/>
                    <a:pt x="120" y="180"/>
                  </a:cubicBezTo>
                  <a:lnTo>
                    <a:pt x="120" y="6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38" name="Google Shape;3238;p21"/>
          <p:cNvGrpSpPr/>
          <p:nvPr/>
        </p:nvGrpSpPr>
        <p:grpSpPr>
          <a:xfrm>
            <a:off x="2021890" y="3894751"/>
            <a:ext cx="1872883" cy="2530024"/>
            <a:chOff x="6481050" y="2803650"/>
            <a:chExt cx="753100" cy="1033000"/>
          </a:xfrm>
        </p:grpSpPr>
        <p:sp>
          <p:nvSpPr>
            <p:cNvPr id="3239" name="Google Shape;3239;p21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21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21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21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21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21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21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5" name="Google Shape;3265;p21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6" name="Google Shape;3266;p21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7" name="Google Shape;3267;p21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8" name="Google Shape;3268;p21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9" name="Google Shape;3269;p21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0" name="Google Shape;3270;p21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1" name="Google Shape;3271;p21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2" name="Google Shape;3272;p21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3" name="Google Shape;3273;p21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21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21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21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21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21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21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21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21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21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21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4" name="Google Shape;3284;p21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5" name="Google Shape;3285;p21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6" name="Google Shape;3286;p21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7" name="Google Shape;3287;p21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8" name="Google Shape;3288;p21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9" name="Google Shape;3289;p21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0" name="Google Shape;3290;p21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1" name="Google Shape;3291;p21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2" name="Google Shape;3292;p21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3" name="Google Shape;3293;p21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4" name="Google Shape;3294;p21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5" name="Google Shape;3295;p21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6" name="Google Shape;3296;p21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7" name="Google Shape;3297;p21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8" name="Google Shape;3298;p21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99" name="Google Shape;3299;p21"/>
          <p:cNvGrpSpPr/>
          <p:nvPr/>
        </p:nvGrpSpPr>
        <p:grpSpPr>
          <a:xfrm>
            <a:off x="9005648" y="4788852"/>
            <a:ext cx="878012" cy="1546384"/>
            <a:chOff x="5711575" y="4495200"/>
            <a:chExt cx="358150" cy="629225"/>
          </a:xfrm>
        </p:grpSpPr>
        <p:sp>
          <p:nvSpPr>
            <p:cNvPr id="3300" name="Google Shape;3300;p21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1" name="Google Shape;3301;p21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2" name="Google Shape;3302;p21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3" name="Google Shape;3303;p21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21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21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06" name="Google Shape;3306;p21"/>
          <p:cNvGrpSpPr/>
          <p:nvPr/>
        </p:nvGrpSpPr>
        <p:grpSpPr>
          <a:xfrm>
            <a:off x="11289407" y="5299902"/>
            <a:ext cx="467076" cy="1051361"/>
            <a:chOff x="5401200" y="3737150"/>
            <a:chExt cx="190525" cy="427800"/>
          </a:xfrm>
        </p:grpSpPr>
        <p:sp>
          <p:nvSpPr>
            <p:cNvPr id="3307" name="Google Shape;3307;p21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8" name="Google Shape;3308;p21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9" name="Google Shape;3309;p21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0" name="Google Shape;3310;p21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1" name="Google Shape;3311;p21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2" name="Google Shape;3312;p21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3" name="Google Shape;3313;p21"/>
          <p:cNvSpPr/>
          <p:nvPr/>
        </p:nvSpPr>
        <p:spPr>
          <a:xfrm rot="598604">
            <a:off x="9237272" y="6258041"/>
            <a:ext cx="414746" cy="238335"/>
          </a:xfrm>
          <a:custGeom>
            <a:avLst/>
            <a:gdLst/>
            <a:ahLst/>
            <a:cxnLst/>
            <a:rect l="l" t="t" r="r" b="b"/>
            <a:pathLst>
              <a:path w="3682" h="916" extrusionOk="0">
                <a:moveTo>
                  <a:pt x="1771" y="0"/>
                </a:moveTo>
                <a:cubicBezTo>
                  <a:pt x="1652" y="0"/>
                  <a:pt x="1532" y="20"/>
                  <a:pt x="1393" y="60"/>
                </a:cubicBezTo>
                <a:cubicBezTo>
                  <a:pt x="1274" y="80"/>
                  <a:pt x="1154" y="119"/>
                  <a:pt x="1055" y="159"/>
                </a:cubicBezTo>
                <a:cubicBezTo>
                  <a:pt x="916" y="179"/>
                  <a:pt x="816" y="259"/>
                  <a:pt x="717" y="299"/>
                </a:cubicBezTo>
                <a:lnTo>
                  <a:pt x="577" y="378"/>
                </a:lnTo>
                <a:cubicBezTo>
                  <a:pt x="537" y="398"/>
                  <a:pt x="498" y="418"/>
                  <a:pt x="458" y="478"/>
                </a:cubicBezTo>
                <a:cubicBezTo>
                  <a:pt x="378" y="517"/>
                  <a:pt x="299" y="577"/>
                  <a:pt x="259" y="657"/>
                </a:cubicBezTo>
                <a:lnTo>
                  <a:pt x="100" y="796"/>
                </a:lnTo>
                <a:cubicBezTo>
                  <a:pt x="40" y="876"/>
                  <a:pt x="0" y="915"/>
                  <a:pt x="0" y="915"/>
                </a:cubicBezTo>
                <a:cubicBezTo>
                  <a:pt x="0" y="915"/>
                  <a:pt x="80" y="895"/>
                  <a:pt x="179" y="876"/>
                </a:cubicBezTo>
                <a:cubicBezTo>
                  <a:pt x="239" y="856"/>
                  <a:pt x="299" y="856"/>
                  <a:pt x="358" y="796"/>
                </a:cubicBezTo>
                <a:lnTo>
                  <a:pt x="577" y="716"/>
                </a:lnTo>
                <a:cubicBezTo>
                  <a:pt x="657" y="696"/>
                  <a:pt x="756" y="677"/>
                  <a:pt x="856" y="657"/>
                </a:cubicBezTo>
                <a:lnTo>
                  <a:pt x="1154" y="577"/>
                </a:lnTo>
                <a:cubicBezTo>
                  <a:pt x="1254" y="557"/>
                  <a:pt x="1373" y="557"/>
                  <a:pt x="1473" y="517"/>
                </a:cubicBezTo>
                <a:cubicBezTo>
                  <a:pt x="1572" y="497"/>
                  <a:pt x="1691" y="497"/>
                  <a:pt x="1791" y="497"/>
                </a:cubicBezTo>
                <a:cubicBezTo>
                  <a:pt x="1841" y="488"/>
                  <a:pt x="1900" y="488"/>
                  <a:pt x="1963" y="488"/>
                </a:cubicBezTo>
                <a:cubicBezTo>
                  <a:pt x="2025" y="488"/>
                  <a:pt x="2089" y="488"/>
                  <a:pt x="2149" y="478"/>
                </a:cubicBezTo>
                <a:lnTo>
                  <a:pt x="2786" y="478"/>
                </a:lnTo>
                <a:cubicBezTo>
                  <a:pt x="2885" y="478"/>
                  <a:pt x="2985" y="478"/>
                  <a:pt x="3064" y="497"/>
                </a:cubicBezTo>
                <a:cubicBezTo>
                  <a:pt x="3442" y="557"/>
                  <a:pt x="3681" y="577"/>
                  <a:pt x="3681" y="577"/>
                </a:cubicBezTo>
                <a:cubicBezTo>
                  <a:pt x="3681" y="577"/>
                  <a:pt x="3482" y="398"/>
                  <a:pt x="3144" y="259"/>
                </a:cubicBezTo>
                <a:cubicBezTo>
                  <a:pt x="2965" y="179"/>
                  <a:pt x="2746" y="100"/>
                  <a:pt x="2527" y="60"/>
                </a:cubicBezTo>
                <a:cubicBezTo>
                  <a:pt x="2388" y="20"/>
                  <a:pt x="2268" y="0"/>
                  <a:pt x="2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14" name="Google Shape;3314;p21"/>
          <p:cNvSpPr/>
          <p:nvPr/>
        </p:nvSpPr>
        <p:spPr>
          <a:xfrm rot="598557">
            <a:off x="11383391" y="6297035"/>
            <a:ext cx="279087" cy="160359"/>
          </a:xfrm>
          <a:custGeom>
            <a:avLst/>
            <a:gdLst/>
            <a:ahLst/>
            <a:cxnLst/>
            <a:rect l="l" t="t" r="r" b="b"/>
            <a:pathLst>
              <a:path w="3682" h="916" extrusionOk="0">
                <a:moveTo>
                  <a:pt x="1771" y="0"/>
                </a:moveTo>
                <a:cubicBezTo>
                  <a:pt x="1652" y="0"/>
                  <a:pt x="1532" y="20"/>
                  <a:pt x="1393" y="60"/>
                </a:cubicBezTo>
                <a:cubicBezTo>
                  <a:pt x="1274" y="80"/>
                  <a:pt x="1154" y="119"/>
                  <a:pt x="1055" y="159"/>
                </a:cubicBezTo>
                <a:cubicBezTo>
                  <a:pt x="916" y="179"/>
                  <a:pt x="816" y="259"/>
                  <a:pt x="717" y="299"/>
                </a:cubicBezTo>
                <a:lnTo>
                  <a:pt x="577" y="378"/>
                </a:lnTo>
                <a:cubicBezTo>
                  <a:pt x="537" y="398"/>
                  <a:pt x="498" y="418"/>
                  <a:pt x="458" y="478"/>
                </a:cubicBezTo>
                <a:cubicBezTo>
                  <a:pt x="378" y="517"/>
                  <a:pt x="299" y="577"/>
                  <a:pt x="259" y="657"/>
                </a:cubicBezTo>
                <a:lnTo>
                  <a:pt x="100" y="796"/>
                </a:lnTo>
                <a:cubicBezTo>
                  <a:pt x="40" y="876"/>
                  <a:pt x="0" y="915"/>
                  <a:pt x="0" y="915"/>
                </a:cubicBezTo>
                <a:cubicBezTo>
                  <a:pt x="0" y="915"/>
                  <a:pt x="80" y="895"/>
                  <a:pt x="179" y="876"/>
                </a:cubicBezTo>
                <a:cubicBezTo>
                  <a:pt x="239" y="856"/>
                  <a:pt x="299" y="856"/>
                  <a:pt x="358" y="796"/>
                </a:cubicBezTo>
                <a:lnTo>
                  <a:pt x="577" y="716"/>
                </a:lnTo>
                <a:cubicBezTo>
                  <a:pt x="657" y="696"/>
                  <a:pt x="756" y="677"/>
                  <a:pt x="856" y="657"/>
                </a:cubicBezTo>
                <a:lnTo>
                  <a:pt x="1154" y="577"/>
                </a:lnTo>
                <a:cubicBezTo>
                  <a:pt x="1254" y="557"/>
                  <a:pt x="1373" y="557"/>
                  <a:pt x="1473" y="517"/>
                </a:cubicBezTo>
                <a:cubicBezTo>
                  <a:pt x="1572" y="497"/>
                  <a:pt x="1691" y="497"/>
                  <a:pt x="1791" y="497"/>
                </a:cubicBezTo>
                <a:cubicBezTo>
                  <a:pt x="1841" y="488"/>
                  <a:pt x="1900" y="488"/>
                  <a:pt x="1963" y="488"/>
                </a:cubicBezTo>
                <a:cubicBezTo>
                  <a:pt x="2025" y="488"/>
                  <a:pt x="2089" y="488"/>
                  <a:pt x="2149" y="478"/>
                </a:cubicBezTo>
                <a:lnTo>
                  <a:pt x="2786" y="478"/>
                </a:lnTo>
                <a:cubicBezTo>
                  <a:pt x="2885" y="478"/>
                  <a:pt x="2985" y="478"/>
                  <a:pt x="3064" y="497"/>
                </a:cubicBezTo>
                <a:cubicBezTo>
                  <a:pt x="3442" y="557"/>
                  <a:pt x="3681" y="577"/>
                  <a:pt x="3681" y="577"/>
                </a:cubicBezTo>
                <a:cubicBezTo>
                  <a:pt x="3681" y="577"/>
                  <a:pt x="3482" y="398"/>
                  <a:pt x="3144" y="259"/>
                </a:cubicBezTo>
                <a:cubicBezTo>
                  <a:pt x="2965" y="179"/>
                  <a:pt x="2746" y="100"/>
                  <a:pt x="2527" y="60"/>
                </a:cubicBezTo>
                <a:cubicBezTo>
                  <a:pt x="2388" y="20"/>
                  <a:pt x="2268" y="0"/>
                  <a:pt x="2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500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4"/>
          <p:cNvGrpSpPr/>
          <p:nvPr/>
        </p:nvGrpSpPr>
        <p:grpSpPr>
          <a:xfrm>
            <a:off x="-45" y="133"/>
            <a:ext cx="12161923" cy="2522763"/>
            <a:chOff x="1190200" y="503225"/>
            <a:chExt cx="5212075" cy="1819825"/>
          </a:xfrm>
        </p:grpSpPr>
        <p:sp>
          <p:nvSpPr>
            <p:cNvPr id="456" name="Google Shape;456;p4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58" name="Google Shape;458;p4"/>
          <p:cNvGrpSpPr/>
          <p:nvPr/>
        </p:nvGrpSpPr>
        <p:grpSpPr>
          <a:xfrm>
            <a:off x="34924" y="49"/>
            <a:ext cx="12126964" cy="6289767"/>
            <a:chOff x="26258" y="36"/>
            <a:chExt cx="9117780" cy="4717325"/>
          </a:xfrm>
        </p:grpSpPr>
        <p:grpSp>
          <p:nvGrpSpPr>
            <p:cNvPr id="459" name="Google Shape;459;p4"/>
            <p:cNvGrpSpPr/>
            <p:nvPr/>
          </p:nvGrpSpPr>
          <p:grpSpPr>
            <a:xfrm>
              <a:off x="26258" y="36"/>
              <a:ext cx="8813147" cy="4717325"/>
              <a:chOff x="1548775" y="565700"/>
              <a:chExt cx="5003206" cy="2678320"/>
            </a:xfrm>
          </p:grpSpPr>
          <p:sp>
            <p:nvSpPr>
              <p:cNvPr id="460" name="Google Shape;460;p4"/>
              <p:cNvSpPr/>
              <p:nvPr/>
            </p:nvSpPr>
            <p:spPr>
              <a:xfrm>
                <a:off x="1830767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784566" y="755677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5134866" y="3011707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3397256" y="32201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528081" y="2957436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2126931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1753733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4" name="Google Shape;484;p4"/>
            <p:cNvGrpSpPr/>
            <p:nvPr/>
          </p:nvGrpSpPr>
          <p:grpSpPr>
            <a:xfrm flipH="1">
              <a:off x="3634695" y="36"/>
              <a:ext cx="5509343" cy="4585283"/>
              <a:chOff x="1533850" y="565700"/>
              <a:chExt cx="3127643" cy="2603351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2185950" y="1979152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2466451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1744250" y="122079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579777" y="3116201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4637593" y="74279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900036" y="2547767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4495867" y="3088366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2040413" y="3060527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726850" y="975648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18" name="Google Shape;518;p4"/>
          <p:cNvGrpSpPr/>
          <p:nvPr/>
        </p:nvGrpSpPr>
        <p:grpSpPr>
          <a:xfrm rot="1507444">
            <a:off x="10524378" y="467895"/>
            <a:ext cx="847936" cy="636285"/>
            <a:chOff x="1474250" y="364125"/>
            <a:chExt cx="636749" cy="476673"/>
          </a:xfrm>
        </p:grpSpPr>
        <p:sp>
          <p:nvSpPr>
            <p:cNvPr id="519" name="Google Shape;519;p4"/>
            <p:cNvSpPr/>
            <p:nvPr/>
          </p:nvSpPr>
          <p:spPr>
            <a:xfrm>
              <a:off x="1474250" y="372991"/>
              <a:ext cx="309959" cy="315689"/>
            </a:xfrm>
            <a:custGeom>
              <a:avLst/>
              <a:gdLst/>
              <a:ahLst/>
              <a:cxnLst/>
              <a:rect l="l" t="t" r="r" b="b"/>
              <a:pathLst>
                <a:path w="5139" h="5234" extrusionOk="0">
                  <a:moveTo>
                    <a:pt x="0" y="1"/>
                  </a:moveTo>
                  <a:cubicBezTo>
                    <a:pt x="737" y="680"/>
                    <a:pt x="544" y="1881"/>
                    <a:pt x="544" y="1881"/>
                  </a:cubicBezTo>
                  <a:cubicBezTo>
                    <a:pt x="2605" y="3002"/>
                    <a:pt x="2481" y="4316"/>
                    <a:pt x="2481" y="4316"/>
                  </a:cubicBezTo>
                  <a:cubicBezTo>
                    <a:pt x="2499" y="4316"/>
                    <a:pt x="2517" y="4316"/>
                    <a:pt x="2535" y="4316"/>
                  </a:cubicBezTo>
                  <a:cubicBezTo>
                    <a:pt x="4026" y="4316"/>
                    <a:pt x="4678" y="5233"/>
                    <a:pt x="4678" y="5233"/>
                  </a:cubicBezTo>
                  <a:cubicBezTo>
                    <a:pt x="5138" y="4146"/>
                    <a:pt x="4376" y="2481"/>
                    <a:pt x="4372" y="2481"/>
                  </a:cubicBezTo>
                  <a:lnTo>
                    <a:pt x="4372" y="2481"/>
                  </a:lnTo>
                  <a:cubicBezTo>
                    <a:pt x="4372" y="2481"/>
                    <a:pt x="4372" y="2481"/>
                    <a:pt x="4372" y="2481"/>
                  </a:cubicBezTo>
                  <a:cubicBezTo>
                    <a:pt x="3285" y="1983"/>
                    <a:pt x="2345" y="397"/>
                    <a:pt x="2345" y="397"/>
                  </a:cubicBezTo>
                  <a:cubicBezTo>
                    <a:pt x="1088" y="3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581974" y="462259"/>
              <a:ext cx="202900" cy="299162"/>
            </a:xfrm>
            <a:custGeom>
              <a:avLst/>
              <a:gdLst/>
              <a:ahLst/>
              <a:cxnLst/>
              <a:rect l="l" t="t" r="r" b="b"/>
              <a:pathLst>
                <a:path w="3364" h="4960" extrusionOk="0">
                  <a:moveTo>
                    <a:pt x="107" y="0"/>
                  </a:moveTo>
                  <a:cubicBezTo>
                    <a:pt x="55" y="0"/>
                    <a:pt x="1" y="66"/>
                    <a:pt x="61" y="106"/>
                  </a:cubicBezTo>
                  <a:cubicBezTo>
                    <a:pt x="1658" y="1194"/>
                    <a:pt x="2824" y="3063"/>
                    <a:pt x="3243" y="4920"/>
                  </a:cubicBezTo>
                  <a:cubicBezTo>
                    <a:pt x="3248" y="4947"/>
                    <a:pt x="3268" y="4960"/>
                    <a:pt x="3290" y="4960"/>
                  </a:cubicBezTo>
                  <a:cubicBezTo>
                    <a:pt x="3325" y="4960"/>
                    <a:pt x="3363" y="4930"/>
                    <a:pt x="3357" y="4875"/>
                  </a:cubicBezTo>
                  <a:cubicBezTo>
                    <a:pt x="2915" y="2995"/>
                    <a:pt x="1760" y="1103"/>
                    <a:pt x="129" y="4"/>
                  </a:cubicBezTo>
                  <a:cubicBezTo>
                    <a:pt x="122" y="2"/>
                    <a:pt x="1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785057" y="364125"/>
              <a:ext cx="325942" cy="297232"/>
            </a:xfrm>
            <a:custGeom>
              <a:avLst/>
              <a:gdLst/>
              <a:ahLst/>
              <a:cxnLst/>
              <a:rect l="l" t="t" r="r" b="b"/>
              <a:pathLst>
                <a:path w="5404" h="4928" extrusionOk="0">
                  <a:moveTo>
                    <a:pt x="5404" y="0"/>
                  </a:moveTo>
                  <a:cubicBezTo>
                    <a:pt x="5404" y="0"/>
                    <a:pt x="4464" y="256"/>
                    <a:pt x="3350" y="256"/>
                  </a:cubicBezTo>
                  <a:cubicBezTo>
                    <a:pt x="3247" y="256"/>
                    <a:pt x="3142" y="254"/>
                    <a:pt x="3037" y="249"/>
                  </a:cubicBezTo>
                  <a:cubicBezTo>
                    <a:pt x="3037" y="249"/>
                    <a:pt x="1983" y="1779"/>
                    <a:pt x="873" y="2186"/>
                  </a:cubicBezTo>
                  <a:cubicBezTo>
                    <a:pt x="884" y="2186"/>
                    <a:pt x="1" y="3795"/>
                    <a:pt x="397" y="4927"/>
                  </a:cubicBezTo>
                  <a:cubicBezTo>
                    <a:pt x="397" y="4927"/>
                    <a:pt x="1034" y="4143"/>
                    <a:pt x="2345" y="4143"/>
                  </a:cubicBezTo>
                  <a:cubicBezTo>
                    <a:pt x="2443" y="4143"/>
                    <a:pt x="2546" y="4148"/>
                    <a:pt x="2651" y="4157"/>
                  </a:cubicBezTo>
                  <a:cubicBezTo>
                    <a:pt x="2651" y="4157"/>
                    <a:pt x="2595" y="2832"/>
                    <a:pt x="4747" y="1847"/>
                  </a:cubicBezTo>
                  <a:cubicBezTo>
                    <a:pt x="4747" y="1847"/>
                    <a:pt x="4622" y="623"/>
                    <a:pt x="5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776432" y="447481"/>
              <a:ext cx="220994" cy="285592"/>
            </a:xfrm>
            <a:custGeom>
              <a:avLst/>
              <a:gdLst/>
              <a:ahLst/>
              <a:cxnLst/>
              <a:rect l="l" t="t" r="r" b="b"/>
              <a:pathLst>
                <a:path w="3664" h="4735" extrusionOk="0">
                  <a:moveTo>
                    <a:pt x="3567" y="0"/>
                  </a:moveTo>
                  <a:cubicBezTo>
                    <a:pt x="3555" y="0"/>
                    <a:pt x="3543" y="3"/>
                    <a:pt x="3531" y="11"/>
                  </a:cubicBezTo>
                  <a:cubicBezTo>
                    <a:pt x="1843" y="997"/>
                    <a:pt x="552" y="2798"/>
                    <a:pt x="8" y="4655"/>
                  </a:cubicBezTo>
                  <a:cubicBezTo>
                    <a:pt x="1" y="4700"/>
                    <a:pt x="37" y="4734"/>
                    <a:pt x="72" y="4734"/>
                  </a:cubicBezTo>
                  <a:cubicBezTo>
                    <a:pt x="91" y="4734"/>
                    <a:pt x="109" y="4724"/>
                    <a:pt x="121" y="4701"/>
                  </a:cubicBezTo>
                  <a:cubicBezTo>
                    <a:pt x="676" y="2866"/>
                    <a:pt x="1934" y="1076"/>
                    <a:pt x="3599" y="91"/>
                  </a:cubicBezTo>
                  <a:cubicBezTo>
                    <a:pt x="3664" y="72"/>
                    <a:pt x="3622" y="0"/>
                    <a:pt x="3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763223" y="655993"/>
              <a:ext cx="205674" cy="184805"/>
            </a:xfrm>
            <a:custGeom>
              <a:avLst/>
              <a:gdLst/>
              <a:ahLst/>
              <a:cxnLst/>
              <a:rect l="l" t="t" r="r" b="b"/>
              <a:pathLst>
                <a:path w="3410" h="3064" extrusionOk="0">
                  <a:moveTo>
                    <a:pt x="1708" y="0"/>
                  </a:moveTo>
                  <a:cubicBezTo>
                    <a:pt x="1280" y="0"/>
                    <a:pt x="852" y="174"/>
                    <a:pt x="544" y="519"/>
                  </a:cubicBezTo>
                  <a:cubicBezTo>
                    <a:pt x="0" y="1153"/>
                    <a:pt x="57" y="2116"/>
                    <a:pt x="691" y="2682"/>
                  </a:cubicBezTo>
                  <a:cubicBezTo>
                    <a:pt x="983" y="2937"/>
                    <a:pt x="1344" y="3063"/>
                    <a:pt x="1704" y="3063"/>
                  </a:cubicBezTo>
                  <a:cubicBezTo>
                    <a:pt x="2127" y="3063"/>
                    <a:pt x="2549" y="2889"/>
                    <a:pt x="2855" y="2546"/>
                  </a:cubicBezTo>
                  <a:cubicBezTo>
                    <a:pt x="3410" y="1901"/>
                    <a:pt x="3353" y="938"/>
                    <a:pt x="2719" y="372"/>
                  </a:cubicBezTo>
                  <a:cubicBezTo>
                    <a:pt x="2429" y="123"/>
                    <a:pt x="2069" y="0"/>
                    <a:pt x="1708" y="0"/>
                  </a:cubicBezTo>
                  <a:close/>
                </a:path>
              </a:pathLst>
            </a:custGeom>
            <a:solidFill>
              <a:srgbClr val="C43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796034" y="727587"/>
              <a:ext cx="53982" cy="48976"/>
            </a:xfrm>
            <a:custGeom>
              <a:avLst/>
              <a:gdLst/>
              <a:ahLst/>
              <a:cxnLst/>
              <a:rect l="l" t="t" r="r" b="b"/>
              <a:pathLst>
                <a:path w="895" h="812" extrusionOk="0">
                  <a:moveTo>
                    <a:pt x="445" y="1"/>
                  </a:moveTo>
                  <a:cubicBezTo>
                    <a:pt x="332" y="1"/>
                    <a:pt x="221" y="49"/>
                    <a:pt x="147" y="147"/>
                  </a:cubicBezTo>
                  <a:cubicBezTo>
                    <a:pt x="0" y="306"/>
                    <a:pt x="23" y="578"/>
                    <a:pt x="193" y="714"/>
                  </a:cubicBezTo>
                  <a:cubicBezTo>
                    <a:pt x="264" y="779"/>
                    <a:pt x="355" y="811"/>
                    <a:pt x="447" y="811"/>
                  </a:cubicBezTo>
                  <a:cubicBezTo>
                    <a:pt x="561" y="811"/>
                    <a:pt x="678" y="762"/>
                    <a:pt x="759" y="668"/>
                  </a:cubicBezTo>
                  <a:cubicBezTo>
                    <a:pt x="895" y="521"/>
                    <a:pt x="884" y="249"/>
                    <a:pt x="714" y="102"/>
                  </a:cubicBezTo>
                  <a:cubicBezTo>
                    <a:pt x="636" y="35"/>
                    <a:pt x="540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2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631372" y="674027"/>
              <a:ext cx="168098" cy="161765"/>
            </a:xfrm>
            <a:custGeom>
              <a:avLst/>
              <a:gdLst/>
              <a:ahLst/>
              <a:cxnLst/>
              <a:rect l="l" t="t" r="r" b="b"/>
              <a:pathLst>
                <a:path w="2787" h="2682" extrusionOk="0">
                  <a:moveTo>
                    <a:pt x="1397" y="1"/>
                  </a:moveTo>
                  <a:cubicBezTo>
                    <a:pt x="1362" y="1"/>
                    <a:pt x="1327" y="2"/>
                    <a:pt x="1292" y="5"/>
                  </a:cubicBezTo>
                  <a:cubicBezTo>
                    <a:pt x="555" y="61"/>
                    <a:pt x="0" y="718"/>
                    <a:pt x="57" y="1454"/>
                  </a:cubicBezTo>
                  <a:cubicBezTo>
                    <a:pt x="111" y="2155"/>
                    <a:pt x="709" y="2682"/>
                    <a:pt x="1402" y="2682"/>
                  </a:cubicBezTo>
                  <a:cubicBezTo>
                    <a:pt x="1436" y="2682"/>
                    <a:pt x="1472" y="2680"/>
                    <a:pt x="1507" y="2678"/>
                  </a:cubicBezTo>
                  <a:cubicBezTo>
                    <a:pt x="2243" y="2621"/>
                    <a:pt x="2787" y="1975"/>
                    <a:pt x="2730" y="1239"/>
                  </a:cubicBezTo>
                  <a:cubicBezTo>
                    <a:pt x="2687" y="538"/>
                    <a:pt x="2099" y="1"/>
                    <a:pt x="1397" y="1"/>
                  </a:cubicBezTo>
                  <a:close/>
                </a:path>
              </a:pathLst>
            </a:custGeom>
            <a:solidFill>
              <a:srgbClr val="C43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664184" y="709674"/>
              <a:ext cx="44452" cy="43246"/>
            </a:xfrm>
            <a:custGeom>
              <a:avLst/>
              <a:gdLst/>
              <a:ahLst/>
              <a:cxnLst/>
              <a:rect l="l" t="t" r="r" b="b"/>
              <a:pathLst>
                <a:path w="737" h="717" extrusionOk="0">
                  <a:moveTo>
                    <a:pt x="377" y="0"/>
                  </a:moveTo>
                  <a:cubicBezTo>
                    <a:pt x="365" y="0"/>
                    <a:pt x="352" y="1"/>
                    <a:pt x="340" y="3"/>
                  </a:cubicBezTo>
                  <a:cubicBezTo>
                    <a:pt x="136" y="25"/>
                    <a:pt x="0" y="195"/>
                    <a:pt x="11" y="388"/>
                  </a:cubicBezTo>
                  <a:cubicBezTo>
                    <a:pt x="22" y="584"/>
                    <a:pt x="180" y="717"/>
                    <a:pt x="373" y="717"/>
                  </a:cubicBezTo>
                  <a:cubicBezTo>
                    <a:pt x="381" y="717"/>
                    <a:pt x="389" y="717"/>
                    <a:pt x="397" y="716"/>
                  </a:cubicBezTo>
                  <a:cubicBezTo>
                    <a:pt x="589" y="705"/>
                    <a:pt x="736" y="535"/>
                    <a:pt x="725" y="331"/>
                  </a:cubicBezTo>
                  <a:cubicBezTo>
                    <a:pt x="704" y="151"/>
                    <a:pt x="554" y="0"/>
                    <a:pt x="377" y="0"/>
                  </a:cubicBezTo>
                  <a:close/>
                </a:path>
              </a:pathLst>
            </a:custGeom>
            <a:solidFill>
              <a:srgbClr val="FFFFFF">
                <a:alpha val="2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7" name="Google Shape;527;p4"/>
          <p:cNvGrpSpPr/>
          <p:nvPr/>
        </p:nvGrpSpPr>
        <p:grpSpPr>
          <a:xfrm rot="1666900">
            <a:off x="-799299" y="3665737"/>
            <a:ext cx="1716870" cy="2521880"/>
            <a:chOff x="2642025" y="641250"/>
            <a:chExt cx="822625" cy="1205350"/>
          </a:xfrm>
        </p:grpSpPr>
        <p:sp>
          <p:nvSpPr>
            <p:cNvPr id="528" name="Google Shape;528;p4"/>
            <p:cNvSpPr/>
            <p:nvPr/>
          </p:nvSpPr>
          <p:spPr>
            <a:xfrm>
              <a:off x="2642025" y="641250"/>
              <a:ext cx="822625" cy="1138075"/>
            </a:xfrm>
            <a:custGeom>
              <a:avLst/>
              <a:gdLst/>
              <a:ahLst/>
              <a:cxnLst/>
              <a:rect l="l" t="t" r="r" b="b"/>
              <a:pathLst>
                <a:path w="32905" h="45523" extrusionOk="0">
                  <a:moveTo>
                    <a:pt x="16458" y="0"/>
                  </a:moveTo>
                  <a:cubicBezTo>
                    <a:pt x="11996" y="0"/>
                    <a:pt x="8348" y="3625"/>
                    <a:pt x="8348" y="8099"/>
                  </a:cubicBezTo>
                  <a:cubicBezTo>
                    <a:pt x="8348" y="11010"/>
                    <a:pt x="9945" y="13671"/>
                    <a:pt x="12392" y="15087"/>
                  </a:cubicBezTo>
                  <a:cubicBezTo>
                    <a:pt x="12267" y="15076"/>
                    <a:pt x="12132" y="15065"/>
                    <a:pt x="12007" y="15031"/>
                  </a:cubicBezTo>
                  <a:cubicBezTo>
                    <a:pt x="11407" y="14906"/>
                    <a:pt x="10365" y="14374"/>
                    <a:pt x="9243" y="13819"/>
                  </a:cubicBezTo>
                  <a:cubicBezTo>
                    <a:pt x="7204" y="12777"/>
                    <a:pt x="4882" y="11621"/>
                    <a:pt x="3048" y="11621"/>
                  </a:cubicBezTo>
                  <a:cubicBezTo>
                    <a:pt x="2175" y="11621"/>
                    <a:pt x="1473" y="11882"/>
                    <a:pt x="952" y="12391"/>
                  </a:cubicBezTo>
                  <a:cubicBezTo>
                    <a:pt x="352" y="12969"/>
                    <a:pt x="46" y="13660"/>
                    <a:pt x="23" y="14453"/>
                  </a:cubicBezTo>
                  <a:cubicBezTo>
                    <a:pt x="1" y="16537"/>
                    <a:pt x="2085" y="18655"/>
                    <a:pt x="3750" y="20377"/>
                  </a:cubicBezTo>
                  <a:cubicBezTo>
                    <a:pt x="3897" y="20513"/>
                    <a:pt x="4022" y="20660"/>
                    <a:pt x="4146" y="20785"/>
                  </a:cubicBezTo>
                  <a:cubicBezTo>
                    <a:pt x="4305" y="20954"/>
                    <a:pt x="4475" y="21113"/>
                    <a:pt x="4645" y="21294"/>
                  </a:cubicBezTo>
                  <a:cubicBezTo>
                    <a:pt x="6593" y="23254"/>
                    <a:pt x="9017" y="25712"/>
                    <a:pt x="7408" y="29687"/>
                  </a:cubicBezTo>
                  <a:cubicBezTo>
                    <a:pt x="6763" y="31250"/>
                    <a:pt x="5777" y="32995"/>
                    <a:pt x="4826" y="34682"/>
                  </a:cubicBezTo>
                  <a:cubicBezTo>
                    <a:pt x="2900" y="38080"/>
                    <a:pt x="1088" y="41286"/>
                    <a:pt x="1802" y="43449"/>
                  </a:cubicBezTo>
                  <a:cubicBezTo>
                    <a:pt x="2051" y="44231"/>
                    <a:pt x="2606" y="44820"/>
                    <a:pt x="3421" y="45194"/>
                  </a:cubicBezTo>
                  <a:cubicBezTo>
                    <a:pt x="3908" y="45409"/>
                    <a:pt x="4407" y="45522"/>
                    <a:pt x="4894" y="45522"/>
                  </a:cubicBezTo>
                  <a:cubicBezTo>
                    <a:pt x="7238" y="45522"/>
                    <a:pt x="8971" y="43166"/>
                    <a:pt x="10829" y="40674"/>
                  </a:cubicBezTo>
                  <a:cubicBezTo>
                    <a:pt x="12585" y="38330"/>
                    <a:pt x="14397" y="35894"/>
                    <a:pt x="16447" y="35894"/>
                  </a:cubicBezTo>
                  <a:cubicBezTo>
                    <a:pt x="18508" y="35894"/>
                    <a:pt x="20321" y="38330"/>
                    <a:pt x="22076" y="40674"/>
                  </a:cubicBezTo>
                  <a:cubicBezTo>
                    <a:pt x="23923" y="43166"/>
                    <a:pt x="25667" y="45522"/>
                    <a:pt x="28000" y="45522"/>
                  </a:cubicBezTo>
                  <a:cubicBezTo>
                    <a:pt x="28499" y="45522"/>
                    <a:pt x="28997" y="45409"/>
                    <a:pt x="29473" y="45194"/>
                  </a:cubicBezTo>
                  <a:cubicBezTo>
                    <a:pt x="30300" y="44820"/>
                    <a:pt x="30855" y="44231"/>
                    <a:pt x="31104" y="43449"/>
                  </a:cubicBezTo>
                  <a:cubicBezTo>
                    <a:pt x="31817" y="41286"/>
                    <a:pt x="30005" y="38080"/>
                    <a:pt x="28080" y="34682"/>
                  </a:cubicBezTo>
                  <a:cubicBezTo>
                    <a:pt x="27117" y="32983"/>
                    <a:pt x="26143" y="31250"/>
                    <a:pt x="25497" y="29687"/>
                  </a:cubicBezTo>
                  <a:cubicBezTo>
                    <a:pt x="23889" y="25712"/>
                    <a:pt x="26313" y="23265"/>
                    <a:pt x="28261" y="21294"/>
                  </a:cubicBezTo>
                  <a:cubicBezTo>
                    <a:pt x="28431" y="21124"/>
                    <a:pt x="28601" y="20954"/>
                    <a:pt x="28759" y="20785"/>
                  </a:cubicBezTo>
                  <a:cubicBezTo>
                    <a:pt x="28884" y="20660"/>
                    <a:pt x="29031" y="20513"/>
                    <a:pt x="29156" y="20377"/>
                  </a:cubicBezTo>
                  <a:cubicBezTo>
                    <a:pt x="30821" y="18655"/>
                    <a:pt x="32905" y="16526"/>
                    <a:pt x="32882" y="14453"/>
                  </a:cubicBezTo>
                  <a:cubicBezTo>
                    <a:pt x="32859" y="13660"/>
                    <a:pt x="32554" y="12969"/>
                    <a:pt x="31953" y="12391"/>
                  </a:cubicBezTo>
                  <a:cubicBezTo>
                    <a:pt x="31432" y="11882"/>
                    <a:pt x="30719" y="11621"/>
                    <a:pt x="29858" y="11621"/>
                  </a:cubicBezTo>
                  <a:cubicBezTo>
                    <a:pt x="28023" y="11621"/>
                    <a:pt x="25712" y="12777"/>
                    <a:pt x="23662" y="13819"/>
                  </a:cubicBezTo>
                  <a:cubicBezTo>
                    <a:pt x="22541" y="14385"/>
                    <a:pt x="21499" y="14906"/>
                    <a:pt x="20898" y="15031"/>
                  </a:cubicBezTo>
                  <a:cubicBezTo>
                    <a:pt x="20774" y="15065"/>
                    <a:pt x="20649" y="15076"/>
                    <a:pt x="20513" y="15087"/>
                  </a:cubicBezTo>
                  <a:cubicBezTo>
                    <a:pt x="22971" y="13660"/>
                    <a:pt x="24557" y="11010"/>
                    <a:pt x="24557" y="8099"/>
                  </a:cubicBezTo>
                  <a:cubicBezTo>
                    <a:pt x="24557" y="3636"/>
                    <a:pt x="20932" y="0"/>
                    <a:pt x="16458" y="0"/>
                  </a:cubicBezTo>
                  <a:close/>
                </a:path>
              </a:pathLst>
            </a:custGeom>
            <a:solidFill>
              <a:srgbClr val="D48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2659025" y="657375"/>
              <a:ext cx="791475" cy="1106375"/>
            </a:xfrm>
            <a:custGeom>
              <a:avLst/>
              <a:gdLst/>
              <a:ahLst/>
              <a:cxnLst/>
              <a:rect l="l" t="t" r="r" b="b"/>
              <a:pathLst>
                <a:path w="31659" h="44255" extrusionOk="0">
                  <a:moveTo>
                    <a:pt x="15756" y="374"/>
                  </a:moveTo>
                  <a:cubicBezTo>
                    <a:pt x="19652" y="374"/>
                    <a:pt x="22812" y="3546"/>
                    <a:pt x="22812" y="7420"/>
                  </a:cubicBezTo>
                  <a:cubicBezTo>
                    <a:pt x="22812" y="10568"/>
                    <a:pt x="20705" y="13355"/>
                    <a:pt x="17681" y="14204"/>
                  </a:cubicBezTo>
                  <a:lnTo>
                    <a:pt x="17375" y="14295"/>
                  </a:lnTo>
                  <a:lnTo>
                    <a:pt x="17568" y="14544"/>
                  </a:lnTo>
                  <a:cubicBezTo>
                    <a:pt x="17930" y="14986"/>
                    <a:pt x="18565" y="15496"/>
                    <a:pt x="19629" y="15496"/>
                  </a:cubicBezTo>
                  <a:cubicBezTo>
                    <a:pt x="19879" y="15496"/>
                    <a:pt x="20150" y="15462"/>
                    <a:pt x="20434" y="15405"/>
                  </a:cubicBezTo>
                  <a:cubicBezTo>
                    <a:pt x="21170" y="15235"/>
                    <a:pt x="22212" y="14714"/>
                    <a:pt x="23446" y="14091"/>
                  </a:cubicBezTo>
                  <a:cubicBezTo>
                    <a:pt x="25383" y="13117"/>
                    <a:pt x="27581" y="12007"/>
                    <a:pt x="29166" y="12007"/>
                  </a:cubicBezTo>
                  <a:cubicBezTo>
                    <a:pt x="29767" y="12007"/>
                    <a:pt x="30220" y="12166"/>
                    <a:pt x="30537" y="12483"/>
                  </a:cubicBezTo>
                  <a:cubicBezTo>
                    <a:pt x="30956" y="12879"/>
                    <a:pt x="31137" y="13298"/>
                    <a:pt x="31149" y="13808"/>
                  </a:cubicBezTo>
                  <a:cubicBezTo>
                    <a:pt x="31171" y="15439"/>
                    <a:pt x="29178" y="17489"/>
                    <a:pt x="27728" y="18973"/>
                  </a:cubicBezTo>
                  <a:lnTo>
                    <a:pt x="27309" y="19392"/>
                  </a:lnTo>
                  <a:lnTo>
                    <a:pt x="26822" y="19879"/>
                  </a:lnTo>
                  <a:cubicBezTo>
                    <a:pt x="24874" y="21839"/>
                    <a:pt x="21951" y="24795"/>
                    <a:pt x="23832" y="29416"/>
                  </a:cubicBezTo>
                  <a:cubicBezTo>
                    <a:pt x="24500" y="31036"/>
                    <a:pt x="25497" y="32825"/>
                    <a:pt x="26482" y="34536"/>
                  </a:cubicBezTo>
                  <a:cubicBezTo>
                    <a:pt x="28204" y="37583"/>
                    <a:pt x="29993" y="40720"/>
                    <a:pt x="29427" y="42453"/>
                  </a:cubicBezTo>
                  <a:cubicBezTo>
                    <a:pt x="29268" y="42963"/>
                    <a:pt x="28906" y="43314"/>
                    <a:pt x="28362" y="43574"/>
                  </a:cubicBezTo>
                  <a:cubicBezTo>
                    <a:pt x="28022" y="43722"/>
                    <a:pt x="27671" y="43812"/>
                    <a:pt x="27332" y="43812"/>
                  </a:cubicBezTo>
                  <a:cubicBezTo>
                    <a:pt x="25519" y="43812"/>
                    <a:pt x="23911" y="41672"/>
                    <a:pt x="22235" y="39395"/>
                  </a:cubicBezTo>
                  <a:cubicBezTo>
                    <a:pt x="20332" y="36835"/>
                    <a:pt x="18349" y="34185"/>
                    <a:pt x="15778" y="34185"/>
                  </a:cubicBezTo>
                  <a:cubicBezTo>
                    <a:pt x="13196" y="34185"/>
                    <a:pt x="11214" y="36846"/>
                    <a:pt x="9288" y="39395"/>
                  </a:cubicBezTo>
                  <a:cubicBezTo>
                    <a:pt x="7589" y="41660"/>
                    <a:pt x="5992" y="43812"/>
                    <a:pt x="4191" y="43812"/>
                  </a:cubicBezTo>
                  <a:cubicBezTo>
                    <a:pt x="3851" y="43812"/>
                    <a:pt x="3500" y="43722"/>
                    <a:pt x="3160" y="43574"/>
                  </a:cubicBezTo>
                  <a:cubicBezTo>
                    <a:pt x="2605" y="43314"/>
                    <a:pt x="2254" y="42951"/>
                    <a:pt x="2096" y="42453"/>
                  </a:cubicBezTo>
                  <a:cubicBezTo>
                    <a:pt x="1529" y="40720"/>
                    <a:pt x="3319" y="37583"/>
                    <a:pt x="5041" y="34536"/>
                  </a:cubicBezTo>
                  <a:cubicBezTo>
                    <a:pt x="6015" y="32814"/>
                    <a:pt x="7023" y="31036"/>
                    <a:pt x="7691" y="29416"/>
                  </a:cubicBezTo>
                  <a:cubicBezTo>
                    <a:pt x="9571" y="24795"/>
                    <a:pt x="6638" y="21839"/>
                    <a:pt x="4701" y="19879"/>
                  </a:cubicBezTo>
                  <a:lnTo>
                    <a:pt x="4202" y="19392"/>
                  </a:lnTo>
                  <a:cubicBezTo>
                    <a:pt x="4067" y="19256"/>
                    <a:pt x="3942" y="19120"/>
                    <a:pt x="3795" y="18973"/>
                  </a:cubicBezTo>
                  <a:cubicBezTo>
                    <a:pt x="2334" y="17489"/>
                    <a:pt x="340" y="15450"/>
                    <a:pt x="374" y="13808"/>
                  </a:cubicBezTo>
                  <a:cubicBezTo>
                    <a:pt x="385" y="13298"/>
                    <a:pt x="578" y="12856"/>
                    <a:pt x="974" y="12483"/>
                  </a:cubicBezTo>
                  <a:cubicBezTo>
                    <a:pt x="1303" y="12166"/>
                    <a:pt x="1756" y="12007"/>
                    <a:pt x="2356" y="12007"/>
                  </a:cubicBezTo>
                  <a:cubicBezTo>
                    <a:pt x="3942" y="12007"/>
                    <a:pt x="6128" y="13117"/>
                    <a:pt x="8076" y="14091"/>
                  </a:cubicBezTo>
                  <a:cubicBezTo>
                    <a:pt x="9299" y="14714"/>
                    <a:pt x="10364" y="15258"/>
                    <a:pt x="11089" y="15405"/>
                  </a:cubicBezTo>
                  <a:cubicBezTo>
                    <a:pt x="11372" y="15462"/>
                    <a:pt x="11644" y="15496"/>
                    <a:pt x="11893" y="15496"/>
                  </a:cubicBezTo>
                  <a:cubicBezTo>
                    <a:pt x="12958" y="15496"/>
                    <a:pt x="13592" y="14986"/>
                    <a:pt x="13943" y="14544"/>
                  </a:cubicBezTo>
                  <a:lnTo>
                    <a:pt x="14147" y="14295"/>
                  </a:lnTo>
                  <a:lnTo>
                    <a:pt x="13830" y="14204"/>
                  </a:lnTo>
                  <a:cubicBezTo>
                    <a:pt x="10817" y="13343"/>
                    <a:pt x="8710" y="10568"/>
                    <a:pt x="8710" y="7420"/>
                  </a:cubicBezTo>
                  <a:cubicBezTo>
                    <a:pt x="8710" y="3535"/>
                    <a:pt x="11882" y="374"/>
                    <a:pt x="15756" y="374"/>
                  </a:cubicBezTo>
                  <a:close/>
                  <a:moveTo>
                    <a:pt x="15835" y="1"/>
                  </a:moveTo>
                  <a:cubicBezTo>
                    <a:pt x="11723" y="1"/>
                    <a:pt x="8371" y="3342"/>
                    <a:pt x="8371" y="7465"/>
                  </a:cubicBezTo>
                  <a:cubicBezTo>
                    <a:pt x="8371" y="10682"/>
                    <a:pt x="10455" y="13536"/>
                    <a:pt x="13468" y="14544"/>
                  </a:cubicBezTo>
                  <a:cubicBezTo>
                    <a:pt x="13151" y="14827"/>
                    <a:pt x="12675" y="15099"/>
                    <a:pt x="11961" y="15099"/>
                  </a:cubicBezTo>
                  <a:cubicBezTo>
                    <a:pt x="11735" y="15099"/>
                    <a:pt x="11508" y="15065"/>
                    <a:pt x="11259" y="15009"/>
                  </a:cubicBezTo>
                  <a:cubicBezTo>
                    <a:pt x="10579" y="14873"/>
                    <a:pt x="9492" y="14318"/>
                    <a:pt x="8337" y="13740"/>
                  </a:cubicBezTo>
                  <a:cubicBezTo>
                    <a:pt x="6355" y="12743"/>
                    <a:pt x="4112" y="11611"/>
                    <a:pt x="2424" y="11611"/>
                  </a:cubicBezTo>
                  <a:cubicBezTo>
                    <a:pt x="1733" y="11611"/>
                    <a:pt x="1178" y="11814"/>
                    <a:pt x="770" y="12211"/>
                  </a:cubicBezTo>
                  <a:cubicBezTo>
                    <a:pt x="283" y="12675"/>
                    <a:pt x="46" y="13208"/>
                    <a:pt x="34" y="13831"/>
                  </a:cubicBezTo>
                  <a:cubicBezTo>
                    <a:pt x="0" y="15643"/>
                    <a:pt x="1982" y="17682"/>
                    <a:pt x="3568" y="19313"/>
                  </a:cubicBezTo>
                  <a:cubicBezTo>
                    <a:pt x="3693" y="19460"/>
                    <a:pt x="3840" y="19596"/>
                    <a:pt x="3965" y="19720"/>
                  </a:cubicBezTo>
                  <a:lnTo>
                    <a:pt x="4463" y="20219"/>
                  </a:lnTo>
                  <a:cubicBezTo>
                    <a:pt x="6422" y="22212"/>
                    <a:pt x="9118" y="24931"/>
                    <a:pt x="7351" y="29291"/>
                  </a:cubicBezTo>
                  <a:cubicBezTo>
                    <a:pt x="6694" y="30900"/>
                    <a:pt x="5686" y="32656"/>
                    <a:pt x="4723" y="34366"/>
                  </a:cubicBezTo>
                  <a:cubicBezTo>
                    <a:pt x="2889" y="37639"/>
                    <a:pt x="1133" y="40720"/>
                    <a:pt x="1756" y="42623"/>
                  </a:cubicBezTo>
                  <a:cubicBezTo>
                    <a:pt x="1948" y="43235"/>
                    <a:pt x="2379" y="43688"/>
                    <a:pt x="3047" y="43982"/>
                  </a:cubicBezTo>
                  <a:cubicBezTo>
                    <a:pt x="3444" y="44163"/>
                    <a:pt x="3851" y="44254"/>
                    <a:pt x="4248" y="44254"/>
                  </a:cubicBezTo>
                  <a:cubicBezTo>
                    <a:pt x="6253" y="44254"/>
                    <a:pt x="7918" y="42023"/>
                    <a:pt x="9673" y="39667"/>
                  </a:cubicBezTo>
                  <a:cubicBezTo>
                    <a:pt x="11508" y="37186"/>
                    <a:pt x="13411" y="34626"/>
                    <a:pt x="15790" y="34626"/>
                  </a:cubicBezTo>
                  <a:cubicBezTo>
                    <a:pt x="18157" y="34626"/>
                    <a:pt x="20060" y="37186"/>
                    <a:pt x="21906" y="39667"/>
                  </a:cubicBezTo>
                  <a:cubicBezTo>
                    <a:pt x="23662" y="42023"/>
                    <a:pt x="25315" y="44254"/>
                    <a:pt x="27332" y="44254"/>
                  </a:cubicBezTo>
                  <a:cubicBezTo>
                    <a:pt x="27728" y="44254"/>
                    <a:pt x="28136" y="44152"/>
                    <a:pt x="28611" y="43982"/>
                  </a:cubicBezTo>
                  <a:cubicBezTo>
                    <a:pt x="29268" y="43688"/>
                    <a:pt x="29710" y="43235"/>
                    <a:pt x="29903" y="42623"/>
                  </a:cubicBezTo>
                  <a:cubicBezTo>
                    <a:pt x="30526" y="40720"/>
                    <a:pt x="28781" y="37639"/>
                    <a:pt x="26935" y="34366"/>
                  </a:cubicBezTo>
                  <a:cubicBezTo>
                    <a:pt x="25972" y="32667"/>
                    <a:pt x="24964" y="30900"/>
                    <a:pt x="24307" y="29291"/>
                  </a:cubicBezTo>
                  <a:cubicBezTo>
                    <a:pt x="22529" y="24931"/>
                    <a:pt x="25236" y="22212"/>
                    <a:pt x="27196" y="20219"/>
                  </a:cubicBezTo>
                  <a:lnTo>
                    <a:pt x="27694" y="19720"/>
                  </a:lnTo>
                  <a:cubicBezTo>
                    <a:pt x="27819" y="19596"/>
                    <a:pt x="27955" y="19460"/>
                    <a:pt x="28090" y="19313"/>
                  </a:cubicBezTo>
                  <a:cubicBezTo>
                    <a:pt x="29676" y="17670"/>
                    <a:pt x="31658" y="15643"/>
                    <a:pt x="31636" y="13831"/>
                  </a:cubicBezTo>
                  <a:cubicBezTo>
                    <a:pt x="31613" y="13208"/>
                    <a:pt x="31375" y="12664"/>
                    <a:pt x="30899" y="12211"/>
                  </a:cubicBezTo>
                  <a:cubicBezTo>
                    <a:pt x="30503" y="11814"/>
                    <a:pt x="29937" y="11611"/>
                    <a:pt x="29234" y="11611"/>
                  </a:cubicBezTo>
                  <a:cubicBezTo>
                    <a:pt x="27535" y="11611"/>
                    <a:pt x="25304" y="12732"/>
                    <a:pt x="23322" y="13740"/>
                  </a:cubicBezTo>
                  <a:cubicBezTo>
                    <a:pt x="22155" y="14318"/>
                    <a:pt x="21079" y="14873"/>
                    <a:pt x="20400" y="15009"/>
                  </a:cubicBezTo>
                  <a:cubicBezTo>
                    <a:pt x="20162" y="15065"/>
                    <a:pt x="19924" y="15099"/>
                    <a:pt x="19697" y="15099"/>
                  </a:cubicBezTo>
                  <a:cubicBezTo>
                    <a:pt x="18984" y="15099"/>
                    <a:pt x="18508" y="14827"/>
                    <a:pt x="18191" y="14544"/>
                  </a:cubicBezTo>
                  <a:cubicBezTo>
                    <a:pt x="21215" y="13536"/>
                    <a:pt x="23288" y="10682"/>
                    <a:pt x="23288" y="7465"/>
                  </a:cubicBezTo>
                  <a:cubicBezTo>
                    <a:pt x="23288" y="3342"/>
                    <a:pt x="19935" y="1"/>
                    <a:pt x="15835" y="1"/>
                  </a:cubicBezTo>
                  <a:close/>
                </a:path>
              </a:pathLst>
            </a:custGeom>
            <a:solidFill>
              <a:srgbClr val="F4A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33800" y="956200"/>
              <a:ext cx="105850" cy="113400"/>
            </a:xfrm>
            <a:custGeom>
              <a:avLst/>
              <a:gdLst/>
              <a:ahLst/>
              <a:cxnLst/>
              <a:rect l="l" t="t" r="r" b="b"/>
              <a:pathLst>
                <a:path w="4234" h="4536" extrusionOk="0">
                  <a:moveTo>
                    <a:pt x="516" y="1"/>
                  </a:moveTo>
                  <a:cubicBezTo>
                    <a:pt x="378" y="1"/>
                    <a:pt x="240" y="146"/>
                    <a:pt x="318" y="303"/>
                  </a:cubicBezTo>
                  <a:cubicBezTo>
                    <a:pt x="522" y="666"/>
                    <a:pt x="1" y="1413"/>
                    <a:pt x="658" y="1606"/>
                  </a:cubicBezTo>
                  <a:cubicBezTo>
                    <a:pt x="997" y="1685"/>
                    <a:pt x="1620" y="1572"/>
                    <a:pt x="1473" y="2172"/>
                  </a:cubicBezTo>
                  <a:cubicBezTo>
                    <a:pt x="1417" y="2410"/>
                    <a:pt x="1439" y="2580"/>
                    <a:pt x="1553" y="2795"/>
                  </a:cubicBezTo>
                  <a:cubicBezTo>
                    <a:pt x="1620" y="2931"/>
                    <a:pt x="1870" y="3033"/>
                    <a:pt x="2006" y="3033"/>
                  </a:cubicBezTo>
                  <a:cubicBezTo>
                    <a:pt x="2069" y="3033"/>
                    <a:pt x="2164" y="3023"/>
                    <a:pt x="2262" y="3023"/>
                  </a:cubicBezTo>
                  <a:cubicBezTo>
                    <a:pt x="2481" y="3023"/>
                    <a:pt x="2717" y="3072"/>
                    <a:pt x="2663" y="3384"/>
                  </a:cubicBezTo>
                  <a:cubicBezTo>
                    <a:pt x="2640" y="3497"/>
                    <a:pt x="2572" y="3645"/>
                    <a:pt x="2572" y="3758"/>
                  </a:cubicBezTo>
                  <a:cubicBezTo>
                    <a:pt x="2583" y="4007"/>
                    <a:pt x="2663" y="4154"/>
                    <a:pt x="2855" y="4301"/>
                  </a:cubicBezTo>
                  <a:cubicBezTo>
                    <a:pt x="2952" y="4378"/>
                    <a:pt x="3064" y="4394"/>
                    <a:pt x="3181" y="4394"/>
                  </a:cubicBezTo>
                  <a:cubicBezTo>
                    <a:pt x="3269" y="4394"/>
                    <a:pt x="3358" y="4385"/>
                    <a:pt x="3446" y="4385"/>
                  </a:cubicBezTo>
                  <a:cubicBezTo>
                    <a:pt x="3571" y="4385"/>
                    <a:pt x="3692" y="4404"/>
                    <a:pt x="3795" y="4494"/>
                  </a:cubicBezTo>
                  <a:cubicBezTo>
                    <a:pt x="3833" y="4523"/>
                    <a:pt x="3874" y="4535"/>
                    <a:pt x="3915" y="4535"/>
                  </a:cubicBezTo>
                  <a:cubicBezTo>
                    <a:pt x="4081" y="4535"/>
                    <a:pt x="4233" y="4329"/>
                    <a:pt x="4078" y="4211"/>
                  </a:cubicBezTo>
                  <a:cubicBezTo>
                    <a:pt x="3942" y="4098"/>
                    <a:pt x="3829" y="4007"/>
                    <a:pt x="3648" y="3996"/>
                  </a:cubicBezTo>
                  <a:cubicBezTo>
                    <a:pt x="3588" y="3996"/>
                    <a:pt x="3495" y="4005"/>
                    <a:pt x="3397" y="4005"/>
                  </a:cubicBezTo>
                  <a:cubicBezTo>
                    <a:pt x="3179" y="4005"/>
                    <a:pt x="2940" y="3957"/>
                    <a:pt x="3002" y="3645"/>
                  </a:cubicBezTo>
                  <a:cubicBezTo>
                    <a:pt x="3014" y="3531"/>
                    <a:pt x="3082" y="3384"/>
                    <a:pt x="3082" y="3271"/>
                  </a:cubicBezTo>
                  <a:cubicBezTo>
                    <a:pt x="3041" y="2798"/>
                    <a:pt x="2751" y="2629"/>
                    <a:pt x="2337" y="2629"/>
                  </a:cubicBezTo>
                  <a:cubicBezTo>
                    <a:pt x="2285" y="2629"/>
                    <a:pt x="2231" y="2631"/>
                    <a:pt x="2175" y="2636"/>
                  </a:cubicBezTo>
                  <a:cubicBezTo>
                    <a:pt x="2171" y="2637"/>
                    <a:pt x="2167" y="2637"/>
                    <a:pt x="2163" y="2637"/>
                  </a:cubicBezTo>
                  <a:cubicBezTo>
                    <a:pt x="1719" y="2637"/>
                    <a:pt x="2147" y="1446"/>
                    <a:pt x="1564" y="1289"/>
                  </a:cubicBezTo>
                  <a:cubicBezTo>
                    <a:pt x="1224" y="1209"/>
                    <a:pt x="601" y="1323"/>
                    <a:pt x="760" y="722"/>
                  </a:cubicBezTo>
                  <a:cubicBezTo>
                    <a:pt x="816" y="484"/>
                    <a:pt x="794" y="314"/>
                    <a:pt x="680" y="99"/>
                  </a:cubicBezTo>
                  <a:cubicBezTo>
                    <a:pt x="638" y="29"/>
                    <a:pt x="577" y="1"/>
                    <a:pt x="516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3285675" y="970775"/>
              <a:ext cx="128425" cy="138425"/>
            </a:xfrm>
            <a:custGeom>
              <a:avLst/>
              <a:gdLst/>
              <a:ahLst/>
              <a:cxnLst/>
              <a:rect l="l" t="t" r="r" b="b"/>
              <a:pathLst>
                <a:path w="5137" h="5537" extrusionOk="0">
                  <a:moveTo>
                    <a:pt x="605" y="1"/>
                  </a:moveTo>
                  <a:cubicBezTo>
                    <a:pt x="449" y="1"/>
                    <a:pt x="288" y="173"/>
                    <a:pt x="397" y="366"/>
                  </a:cubicBezTo>
                  <a:cubicBezTo>
                    <a:pt x="623" y="807"/>
                    <a:pt x="0" y="1725"/>
                    <a:pt x="804" y="1951"/>
                  </a:cubicBezTo>
                  <a:cubicBezTo>
                    <a:pt x="1212" y="2065"/>
                    <a:pt x="1982" y="1929"/>
                    <a:pt x="1790" y="2642"/>
                  </a:cubicBezTo>
                  <a:cubicBezTo>
                    <a:pt x="1722" y="2948"/>
                    <a:pt x="1756" y="3141"/>
                    <a:pt x="1892" y="3401"/>
                  </a:cubicBezTo>
                  <a:cubicBezTo>
                    <a:pt x="1982" y="3571"/>
                    <a:pt x="2266" y="3696"/>
                    <a:pt x="2447" y="3696"/>
                  </a:cubicBezTo>
                  <a:cubicBezTo>
                    <a:pt x="2519" y="3696"/>
                    <a:pt x="2631" y="3684"/>
                    <a:pt x="2749" y="3684"/>
                  </a:cubicBezTo>
                  <a:cubicBezTo>
                    <a:pt x="3015" y="3684"/>
                    <a:pt x="3310" y="3744"/>
                    <a:pt x="3240" y="4138"/>
                  </a:cubicBezTo>
                  <a:cubicBezTo>
                    <a:pt x="3206" y="4273"/>
                    <a:pt x="3126" y="4443"/>
                    <a:pt x="3138" y="4591"/>
                  </a:cubicBezTo>
                  <a:cubicBezTo>
                    <a:pt x="3172" y="4896"/>
                    <a:pt x="3240" y="5066"/>
                    <a:pt x="3478" y="5270"/>
                  </a:cubicBezTo>
                  <a:cubicBezTo>
                    <a:pt x="3594" y="5362"/>
                    <a:pt x="3729" y="5384"/>
                    <a:pt x="3869" y="5384"/>
                  </a:cubicBezTo>
                  <a:cubicBezTo>
                    <a:pt x="3988" y="5384"/>
                    <a:pt x="4112" y="5368"/>
                    <a:pt x="4231" y="5368"/>
                  </a:cubicBezTo>
                  <a:cubicBezTo>
                    <a:pt x="4367" y="5368"/>
                    <a:pt x="4497" y="5388"/>
                    <a:pt x="4610" y="5474"/>
                  </a:cubicBezTo>
                  <a:cubicBezTo>
                    <a:pt x="4662" y="5518"/>
                    <a:pt x="4718" y="5537"/>
                    <a:pt x="4772" y="5537"/>
                  </a:cubicBezTo>
                  <a:cubicBezTo>
                    <a:pt x="4968" y="5537"/>
                    <a:pt x="5136" y="5294"/>
                    <a:pt x="4950" y="5134"/>
                  </a:cubicBezTo>
                  <a:cubicBezTo>
                    <a:pt x="4780" y="5010"/>
                    <a:pt x="4655" y="4885"/>
                    <a:pt x="4429" y="4885"/>
                  </a:cubicBezTo>
                  <a:cubicBezTo>
                    <a:pt x="4353" y="4885"/>
                    <a:pt x="4240" y="4897"/>
                    <a:pt x="4122" y="4897"/>
                  </a:cubicBezTo>
                  <a:cubicBezTo>
                    <a:pt x="3855" y="4897"/>
                    <a:pt x="3565" y="4837"/>
                    <a:pt x="3636" y="4443"/>
                  </a:cubicBezTo>
                  <a:cubicBezTo>
                    <a:pt x="3659" y="4307"/>
                    <a:pt x="3749" y="4138"/>
                    <a:pt x="3738" y="3990"/>
                  </a:cubicBezTo>
                  <a:cubicBezTo>
                    <a:pt x="3686" y="3380"/>
                    <a:pt x="3304" y="3204"/>
                    <a:pt x="2781" y="3204"/>
                  </a:cubicBezTo>
                  <a:cubicBezTo>
                    <a:pt x="2731" y="3204"/>
                    <a:pt x="2680" y="3206"/>
                    <a:pt x="2628" y="3209"/>
                  </a:cubicBezTo>
                  <a:cubicBezTo>
                    <a:pt x="2620" y="3209"/>
                    <a:pt x="2611" y="3210"/>
                    <a:pt x="2603" y="3210"/>
                  </a:cubicBezTo>
                  <a:cubicBezTo>
                    <a:pt x="2077" y="3210"/>
                    <a:pt x="2572" y="1756"/>
                    <a:pt x="1880" y="1566"/>
                  </a:cubicBezTo>
                  <a:cubicBezTo>
                    <a:pt x="1473" y="1453"/>
                    <a:pt x="702" y="1600"/>
                    <a:pt x="884" y="875"/>
                  </a:cubicBezTo>
                  <a:cubicBezTo>
                    <a:pt x="963" y="581"/>
                    <a:pt x="929" y="377"/>
                    <a:pt x="793" y="128"/>
                  </a:cubicBezTo>
                  <a:cubicBezTo>
                    <a:pt x="750" y="38"/>
                    <a:pt x="678" y="1"/>
                    <a:pt x="605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3325875" y="960000"/>
              <a:ext cx="106000" cy="113125"/>
            </a:xfrm>
            <a:custGeom>
              <a:avLst/>
              <a:gdLst/>
              <a:ahLst/>
              <a:cxnLst/>
              <a:rect l="l" t="t" r="r" b="b"/>
              <a:pathLst>
                <a:path w="4240" h="4525" extrusionOk="0">
                  <a:moveTo>
                    <a:pt x="522" y="1"/>
                  </a:moveTo>
                  <a:cubicBezTo>
                    <a:pt x="385" y="1"/>
                    <a:pt x="243" y="141"/>
                    <a:pt x="329" y="298"/>
                  </a:cubicBezTo>
                  <a:cubicBezTo>
                    <a:pt x="522" y="672"/>
                    <a:pt x="1" y="1420"/>
                    <a:pt x="669" y="1590"/>
                  </a:cubicBezTo>
                  <a:cubicBezTo>
                    <a:pt x="1009" y="1680"/>
                    <a:pt x="1632" y="1567"/>
                    <a:pt x="1473" y="2156"/>
                  </a:cubicBezTo>
                  <a:cubicBezTo>
                    <a:pt x="1416" y="2394"/>
                    <a:pt x="1450" y="2564"/>
                    <a:pt x="1564" y="2779"/>
                  </a:cubicBezTo>
                  <a:cubicBezTo>
                    <a:pt x="1632" y="2926"/>
                    <a:pt x="1870" y="3017"/>
                    <a:pt x="2017" y="3017"/>
                  </a:cubicBezTo>
                  <a:cubicBezTo>
                    <a:pt x="2072" y="3017"/>
                    <a:pt x="2155" y="3009"/>
                    <a:pt x="2245" y="3009"/>
                  </a:cubicBezTo>
                  <a:cubicBezTo>
                    <a:pt x="2468" y="3009"/>
                    <a:pt x="2727" y="3056"/>
                    <a:pt x="2662" y="3379"/>
                  </a:cubicBezTo>
                  <a:cubicBezTo>
                    <a:pt x="2651" y="3493"/>
                    <a:pt x="2583" y="3628"/>
                    <a:pt x="2583" y="3742"/>
                  </a:cubicBezTo>
                  <a:cubicBezTo>
                    <a:pt x="2594" y="4002"/>
                    <a:pt x="2662" y="4138"/>
                    <a:pt x="2866" y="4297"/>
                  </a:cubicBezTo>
                  <a:cubicBezTo>
                    <a:pt x="2958" y="4372"/>
                    <a:pt x="3066" y="4389"/>
                    <a:pt x="3179" y="4389"/>
                  </a:cubicBezTo>
                  <a:cubicBezTo>
                    <a:pt x="3272" y="4389"/>
                    <a:pt x="3369" y="4378"/>
                    <a:pt x="3463" y="4378"/>
                  </a:cubicBezTo>
                  <a:cubicBezTo>
                    <a:pt x="3582" y="4378"/>
                    <a:pt x="3697" y="4396"/>
                    <a:pt x="3795" y="4478"/>
                  </a:cubicBezTo>
                  <a:cubicBezTo>
                    <a:pt x="3837" y="4511"/>
                    <a:pt x="3883" y="4525"/>
                    <a:pt x="3927" y="4525"/>
                  </a:cubicBezTo>
                  <a:cubicBezTo>
                    <a:pt x="4095" y="4525"/>
                    <a:pt x="4240" y="4321"/>
                    <a:pt x="4078" y="4195"/>
                  </a:cubicBezTo>
                  <a:cubicBezTo>
                    <a:pt x="3954" y="4081"/>
                    <a:pt x="3840" y="4002"/>
                    <a:pt x="3659" y="3980"/>
                  </a:cubicBezTo>
                  <a:cubicBezTo>
                    <a:pt x="3596" y="3980"/>
                    <a:pt x="3501" y="3989"/>
                    <a:pt x="3402" y="3989"/>
                  </a:cubicBezTo>
                  <a:cubicBezTo>
                    <a:pt x="3184" y="3989"/>
                    <a:pt x="2947" y="3941"/>
                    <a:pt x="3002" y="3628"/>
                  </a:cubicBezTo>
                  <a:cubicBezTo>
                    <a:pt x="3036" y="3515"/>
                    <a:pt x="3093" y="3379"/>
                    <a:pt x="3093" y="3266"/>
                  </a:cubicBezTo>
                  <a:cubicBezTo>
                    <a:pt x="3052" y="2773"/>
                    <a:pt x="2741" y="2615"/>
                    <a:pt x="2321" y="2615"/>
                  </a:cubicBezTo>
                  <a:cubicBezTo>
                    <a:pt x="2277" y="2615"/>
                    <a:pt x="2232" y="2617"/>
                    <a:pt x="2187" y="2620"/>
                  </a:cubicBezTo>
                  <a:cubicBezTo>
                    <a:pt x="2180" y="2621"/>
                    <a:pt x="2174" y="2621"/>
                    <a:pt x="2168" y="2621"/>
                  </a:cubicBezTo>
                  <a:cubicBezTo>
                    <a:pt x="1723" y="2621"/>
                    <a:pt x="2145" y="1429"/>
                    <a:pt x="1575" y="1284"/>
                  </a:cubicBezTo>
                  <a:cubicBezTo>
                    <a:pt x="1235" y="1193"/>
                    <a:pt x="612" y="1306"/>
                    <a:pt x="771" y="717"/>
                  </a:cubicBezTo>
                  <a:cubicBezTo>
                    <a:pt x="827" y="468"/>
                    <a:pt x="793" y="298"/>
                    <a:pt x="680" y="94"/>
                  </a:cubicBezTo>
                  <a:cubicBezTo>
                    <a:pt x="642" y="28"/>
                    <a:pt x="582" y="1"/>
                    <a:pt x="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277450" y="974650"/>
              <a:ext cx="128650" cy="138525"/>
            </a:xfrm>
            <a:custGeom>
              <a:avLst/>
              <a:gdLst/>
              <a:ahLst/>
              <a:cxnLst/>
              <a:rect l="l" t="t" r="r" b="b"/>
              <a:pathLst>
                <a:path w="5146" h="5541" extrusionOk="0">
                  <a:moveTo>
                    <a:pt x="618" y="0"/>
                  </a:moveTo>
                  <a:cubicBezTo>
                    <a:pt x="463" y="0"/>
                    <a:pt x="296" y="174"/>
                    <a:pt x="397" y="369"/>
                  </a:cubicBezTo>
                  <a:cubicBezTo>
                    <a:pt x="624" y="811"/>
                    <a:pt x="1" y="1729"/>
                    <a:pt x="805" y="1955"/>
                  </a:cubicBezTo>
                  <a:cubicBezTo>
                    <a:pt x="1213" y="2068"/>
                    <a:pt x="1983" y="1921"/>
                    <a:pt x="1802" y="2646"/>
                  </a:cubicBezTo>
                  <a:cubicBezTo>
                    <a:pt x="1722" y="2940"/>
                    <a:pt x="1756" y="3144"/>
                    <a:pt x="1892" y="3394"/>
                  </a:cubicBezTo>
                  <a:cubicBezTo>
                    <a:pt x="1983" y="3563"/>
                    <a:pt x="2266" y="3699"/>
                    <a:pt x="2447" y="3699"/>
                  </a:cubicBezTo>
                  <a:cubicBezTo>
                    <a:pt x="2524" y="3699"/>
                    <a:pt x="2646" y="3685"/>
                    <a:pt x="2771" y="3685"/>
                  </a:cubicBezTo>
                  <a:cubicBezTo>
                    <a:pt x="3031" y="3685"/>
                    <a:pt x="3309" y="3747"/>
                    <a:pt x="3240" y="4130"/>
                  </a:cubicBezTo>
                  <a:cubicBezTo>
                    <a:pt x="3218" y="4277"/>
                    <a:pt x="3127" y="4447"/>
                    <a:pt x="3138" y="4583"/>
                  </a:cubicBezTo>
                  <a:cubicBezTo>
                    <a:pt x="3172" y="4900"/>
                    <a:pt x="3240" y="5070"/>
                    <a:pt x="3478" y="5262"/>
                  </a:cubicBezTo>
                  <a:cubicBezTo>
                    <a:pt x="3595" y="5359"/>
                    <a:pt x="3733" y="5381"/>
                    <a:pt x="3875" y="5381"/>
                  </a:cubicBezTo>
                  <a:cubicBezTo>
                    <a:pt x="3994" y="5381"/>
                    <a:pt x="4116" y="5366"/>
                    <a:pt x="4233" y="5366"/>
                  </a:cubicBezTo>
                  <a:cubicBezTo>
                    <a:pt x="4370" y="5366"/>
                    <a:pt x="4501" y="5387"/>
                    <a:pt x="4611" y="5478"/>
                  </a:cubicBezTo>
                  <a:cubicBezTo>
                    <a:pt x="4665" y="5522"/>
                    <a:pt x="4723" y="5541"/>
                    <a:pt x="4779" y="5541"/>
                  </a:cubicBezTo>
                  <a:cubicBezTo>
                    <a:pt x="4980" y="5541"/>
                    <a:pt x="5146" y="5298"/>
                    <a:pt x="4951" y="5138"/>
                  </a:cubicBezTo>
                  <a:cubicBezTo>
                    <a:pt x="4781" y="5013"/>
                    <a:pt x="4656" y="4877"/>
                    <a:pt x="4429" y="4877"/>
                  </a:cubicBezTo>
                  <a:cubicBezTo>
                    <a:pt x="4352" y="4877"/>
                    <a:pt x="4231" y="4892"/>
                    <a:pt x="4106" y="4892"/>
                  </a:cubicBezTo>
                  <a:cubicBezTo>
                    <a:pt x="3845" y="4892"/>
                    <a:pt x="3568" y="4830"/>
                    <a:pt x="3637" y="4447"/>
                  </a:cubicBezTo>
                  <a:cubicBezTo>
                    <a:pt x="3659" y="4300"/>
                    <a:pt x="3750" y="4130"/>
                    <a:pt x="3739" y="3994"/>
                  </a:cubicBezTo>
                  <a:cubicBezTo>
                    <a:pt x="3688" y="3395"/>
                    <a:pt x="3318" y="3205"/>
                    <a:pt x="2809" y="3205"/>
                  </a:cubicBezTo>
                  <a:cubicBezTo>
                    <a:pt x="2751" y="3205"/>
                    <a:pt x="2690" y="3208"/>
                    <a:pt x="2629" y="3212"/>
                  </a:cubicBezTo>
                  <a:cubicBezTo>
                    <a:pt x="2620" y="3213"/>
                    <a:pt x="2612" y="3213"/>
                    <a:pt x="2604" y="3213"/>
                  </a:cubicBezTo>
                  <a:cubicBezTo>
                    <a:pt x="2078" y="3213"/>
                    <a:pt x="2584" y="1748"/>
                    <a:pt x="1881" y="1570"/>
                  </a:cubicBezTo>
                  <a:cubicBezTo>
                    <a:pt x="1473" y="1457"/>
                    <a:pt x="703" y="1604"/>
                    <a:pt x="896" y="879"/>
                  </a:cubicBezTo>
                  <a:cubicBezTo>
                    <a:pt x="964" y="585"/>
                    <a:pt x="930" y="381"/>
                    <a:pt x="794" y="120"/>
                  </a:cubicBezTo>
                  <a:cubicBezTo>
                    <a:pt x="755" y="36"/>
                    <a:pt x="688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687200" y="956200"/>
              <a:ext cx="106075" cy="113400"/>
            </a:xfrm>
            <a:custGeom>
              <a:avLst/>
              <a:gdLst/>
              <a:ahLst/>
              <a:cxnLst/>
              <a:rect l="l" t="t" r="r" b="b"/>
              <a:pathLst>
                <a:path w="4243" h="4536" extrusionOk="0">
                  <a:moveTo>
                    <a:pt x="3727" y="1"/>
                  </a:moveTo>
                  <a:cubicBezTo>
                    <a:pt x="3666" y="1"/>
                    <a:pt x="3604" y="29"/>
                    <a:pt x="3562" y="99"/>
                  </a:cubicBezTo>
                  <a:cubicBezTo>
                    <a:pt x="3449" y="314"/>
                    <a:pt x="3415" y="484"/>
                    <a:pt x="3472" y="722"/>
                  </a:cubicBezTo>
                  <a:cubicBezTo>
                    <a:pt x="3630" y="1323"/>
                    <a:pt x="3007" y="1209"/>
                    <a:pt x="2668" y="1289"/>
                  </a:cubicBezTo>
                  <a:cubicBezTo>
                    <a:pt x="2095" y="1446"/>
                    <a:pt x="2513" y="2637"/>
                    <a:pt x="2069" y="2637"/>
                  </a:cubicBezTo>
                  <a:cubicBezTo>
                    <a:pt x="2065" y="2637"/>
                    <a:pt x="2060" y="2637"/>
                    <a:pt x="2056" y="2636"/>
                  </a:cubicBezTo>
                  <a:cubicBezTo>
                    <a:pt x="2000" y="2631"/>
                    <a:pt x="1947" y="2629"/>
                    <a:pt x="1895" y="2629"/>
                  </a:cubicBezTo>
                  <a:cubicBezTo>
                    <a:pt x="1481" y="2629"/>
                    <a:pt x="1190" y="2798"/>
                    <a:pt x="1150" y="3271"/>
                  </a:cubicBezTo>
                  <a:cubicBezTo>
                    <a:pt x="1150" y="3384"/>
                    <a:pt x="1218" y="3531"/>
                    <a:pt x="1241" y="3645"/>
                  </a:cubicBezTo>
                  <a:cubicBezTo>
                    <a:pt x="1295" y="3957"/>
                    <a:pt x="1059" y="4005"/>
                    <a:pt x="840" y="4005"/>
                  </a:cubicBezTo>
                  <a:cubicBezTo>
                    <a:pt x="742" y="4005"/>
                    <a:pt x="647" y="3996"/>
                    <a:pt x="584" y="3996"/>
                  </a:cubicBezTo>
                  <a:cubicBezTo>
                    <a:pt x="402" y="4007"/>
                    <a:pt x="289" y="4098"/>
                    <a:pt x="164" y="4211"/>
                  </a:cubicBezTo>
                  <a:cubicBezTo>
                    <a:pt x="1" y="4329"/>
                    <a:pt x="151" y="4535"/>
                    <a:pt x="323" y="4535"/>
                  </a:cubicBezTo>
                  <a:cubicBezTo>
                    <a:pt x="364" y="4535"/>
                    <a:pt x="408" y="4523"/>
                    <a:pt x="448" y="4494"/>
                  </a:cubicBezTo>
                  <a:cubicBezTo>
                    <a:pt x="546" y="4404"/>
                    <a:pt x="665" y="4385"/>
                    <a:pt x="788" y="4385"/>
                  </a:cubicBezTo>
                  <a:cubicBezTo>
                    <a:pt x="875" y="4385"/>
                    <a:pt x="964" y="4394"/>
                    <a:pt x="1051" y="4394"/>
                  </a:cubicBezTo>
                  <a:cubicBezTo>
                    <a:pt x="1167" y="4394"/>
                    <a:pt x="1280" y="4378"/>
                    <a:pt x="1376" y="4301"/>
                  </a:cubicBezTo>
                  <a:cubicBezTo>
                    <a:pt x="1580" y="4154"/>
                    <a:pt x="1648" y="4007"/>
                    <a:pt x="1660" y="3758"/>
                  </a:cubicBezTo>
                  <a:cubicBezTo>
                    <a:pt x="1660" y="3645"/>
                    <a:pt x="1592" y="3497"/>
                    <a:pt x="1580" y="3384"/>
                  </a:cubicBezTo>
                  <a:cubicBezTo>
                    <a:pt x="1518" y="3072"/>
                    <a:pt x="1757" y="3023"/>
                    <a:pt x="1975" y="3023"/>
                  </a:cubicBezTo>
                  <a:cubicBezTo>
                    <a:pt x="2073" y="3023"/>
                    <a:pt x="2166" y="3033"/>
                    <a:pt x="2226" y="3033"/>
                  </a:cubicBezTo>
                  <a:cubicBezTo>
                    <a:pt x="2373" y="3033"/>
                    <a:pt x="2611" y="2931"/>
                    <a:pt x="2679" y="2795"/>
                  </a:cubicBezTo>
                  <a:cubicBezTo>
                    <a:pt x="2792" y="2580"/>
                    <a:pt x="2826" y="2410"/>
                    <a:pt x="2770" y="2172"/>
                  </a:cubicBezTo>
                  <a:cubicBezTo>
                    <a:pt x="2611" y="1572"/>
                    <a:pt x="3234" y="1685"/>
                    <a:pt x="3574" y="1606"/>
                  </a:cubicBezTo>
                  <a:cubicBezTo>
                    <a:pt x="4242" y="1413"/>
                    <a:pt x="3721" y="666"/>
                    <a:pt x="3914" y="303"/>
                  </a:cubicBezTo>
                  <a:cubicBezTo>
                    <a:pt x="4000" y="146"/>
                    <a:pt x="3864" y="1"/>
                    <a:pt x="3727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2713050" y="970775"/>
              <a:ext cx="128625" cy="138425"/>
            </a:xfrm>
            <a:custGeom>
              <a:avLst/>
              <a:gdLst/>
              <a:ahLst/>
              <a:cxnLst/>
              <a:rect l="l" t="t" r="r" b="b"/>
              <a:pathLst>
                <a:path w="5145" h="5537" extrusionOk="0">
                  <a:moveTo>
                    <a:pt x="4533" y="1"/>
                  </a:moveTo>
                  <a:cubicBezTo>
                    <a:pt x="4461" y="1"/>
                    <a:pt x="4392" y="38"/>
                    <a:pt x="4352" y="128"/>
                  </a:cubicBezTo>
                  <a:cubicBezTo>
                    <a:pt x="4216" y="377"/>
                    <a:pt x="4182" y="581"/>
                    <a:pt x="4250" y="875"/>
                  </a:cubicBezTo>
                  <a:cubicBezTo>
                    <a:pt x="4443" y="1600"/>
                    <a:pt x="3672" y="1453"/>
                    <a:pt x="3265" y="1566"/>
                  </a:cubicBezTo>
                  <a:cubicBezTo>
                    <a:pt x="2562" y="1756"/>
                    <a:pt x="3068" y="3210"/>
                    <a:pt x="2542" y="3210"/>
                  </a:cubicBezTo>
                  <a:cubicBezTo>
                    <a:pt x="2534" y="3210"/>
                    <a:pt x="2526" y="3209"/>
                    <a:pt x="2517" y="3209"/>
                  </a:cubicBezTo>
                  <a:cubicBezTo>
                    <a:pt x="2465" y="3206"/>
                    <a:pt x="2414" y="3204"/>
                    <a:pt x="2364" y="3204"/>
                  </a:cubicBezTo>
                  <a:cubicBezTo>
                    <a:pt x="1841" y="3204"/>
                    <a:pt x="1459" y="3380"/>
                    <a:pt x="1407" y="3990"/>
                  </a:cubicBezTo>
                  <a:cubicBezTo>
                    <a:pt x="1396" y="4138"/>
                    <a:pt x="1475" y="4307"/>
                    <a:pt x="1509" y="4443"/>
                  </a:cubicBezTo>
                  <a:cubicBezTo>
                    <a:pt x="1580" y="4837"/>
                    <a:pt x="1285" y="4897"/>
                    <a:pt x="1018" y="4897"/>
                  </a:cubicBezTo>
                  <a:cubicBezTo>
                    <a:pt x="901" y="4897"/>
                    <a:pt x="789" y="4885"/>
                    <a:pt x="716" y="4885"/>
                  </a:cubicBezTo>
                  <a:cubicBezTo>
                    <a:pt x="490" y="4885"/>
                    <a:pt x="365" y="5010"/>
                    <a:pt x="195" y="5134"/>
                  </a:cubicBezTo>
                  <a:cubicBezTo>
                    <a:pt x="0" y="5294"/>
                    <a:pt x="166" y="5537"/>
                    <a:pt x="367" y="5537"/>
                  </a:cubicBezTo>
                  <a:cubicBezTo>
                    <a:pt x="423" y="5537"/>
                    <a:pt x="481" y="5518"/>
                    <a:pt x="535" y="5474"/>
                  </a:cubicBezTo>
                  <a:cubicBezTo>
                    <a:pt x="644" y="5388"/>
                    <a:pt x="773" y="5368"/>
                    <a:pt x="909" y="5368"/>
                  </a:cubicBezTo>
                  <a:cubicBezTo>
                    <a:pt x="1029" y="5368"/>
                    <a:pt x="1153" y="5384"/>
                    <a:pt x="1274" y="5384"/>
                  </a:cubicBezTo>
                  <a:cubicBezTo>
                    <a:pt x="1415" y="5384"/>
                    <a:pt x="1551" y="5362"/>
                    <a:pt x="1668" y="5270"/>
                  </a:cubicBezTo>
                  <a:cubicBezTo>
                    <a:pt x="1906" y="5066"/>
                    <a:pt x="1973" y="4896"/>
                    <a:pt x="2007" y="4591"/>
                  </a:cubicBezTo>
                  <a:cubicBezTo>
                    <a:pt x="2019" y="4443"/>
                    <a:pt x="1928" y="4273"/>
                    <a:pt x="1906" y="4138"/>
                  </a:cubicBezTo>
                  <a:cubicBezTo>
                    <a:pt x="1835" y="3744"/>
                    <a:pt x="2130" y="3684"/>
                    <a:pt x="2397" y="3684"/>
                  </a:cubicBezTo>
                  <a:cubicBezTo>
                    <a:pt x="2514" y="3684"/>
                    <a:pt x="2626" y="3696"/>
                    <a:pt x="2698" y="3696"/>
                  </a:cubicBezTo>
                  <a:cubicBezTo>
                    <a:pt x="2880" y="3696"/>
                    <a:pt x="3163" y="3571"/>
                    <a:pt x="3253" y="3401"/>
                  </a:cubicBezTo>
                  <a:cubicBezTo>
                    <a:pt x="3389" y="3141"/>
                    <a:pt x="3423" y="2948"/>
                    <a:pt x="3344" y="2642"/>
                  </a:cubicBezTo>
                  <a:cubicBezTo>
                    <a:pt x="3163" y="1929"/>
                    <a:pt x="3933" y="2065"/>
                    <a:pt x="4341" y="1951"/>
                  </a:cubicBezTo>
                  <a:cubicBezTo>
                    <a:pt x="5145" y="1725"/>
                    <a:pt x="4522" y="807"/>
                    <a:pt x="4749" y="366"/>
                  </a:cubicBezTo>
                  <a:cubicBezTo>
                    <a:pt x="4849" y="173"/>
                    <a:pt x="4686" y="1"/>
                    <a:pt x="4533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695400" y="960000"/>
              <a:ext cx="105800" cy="113125"/>
            </a:xfrm>
            <a:custGeom>
              <a:avLst/>
              <a:gdLst/>
              <a:ahLst/>
              <a:cxnLst/>
              <a:rect l="l" t="t" r="r" b="b"/>
              <a:pathLst>
                <a:path w="4232" h="4525" extrusionOk="0">
                  <a:moveTo>
                    <a:pt x="3716" y="1"/>
                  </a:moveTo>
                  <a:cubicBezTo>
                    <a:pt x="3654" y="1"/>
                    <a:pt x="3593" y="28"/>
                    <a:pt x="3552" y="94"/>
                  </a:cubicBezTo>
                  <a:cubicBezTo>
                    <a:pt x="3438" y="298"/>
                    <a:pt x="3416" y="468"/>
                    <a:pt x="3472" y="717"/>
                  </a:cubicBezTo>
                  <a:cubicBezTo>
                    <a:pt x="3631" y="1306"/>
                    <a:pt x="3008" y="1193"/>
                    <a:pt x="2668" y="1284"/>
                  </a:cubicBezTo>
                  <a:cubicBezTo>
                    <a:pt x="2087" y="1429"/>
                    <a:pt x="2509" y="2621"/>
                    <a:pt x="2075" y="2621"/>
                  </a:cubicBezTo>
                  <a:cubicBezTo>
                    <a:pt x="2069" y="2621"/>
                    <a:pt x="2063" y="2621"/>
                    <a:pt x="2056" y="2620"/>
                  </a:cubicBezTo>
                  <a:cubicBezTo>
                    <a:pt x="2010" y="2617"/>
                    <a:pt x="1964" y="2615"/>
                    <a:pt x="1920" y="2615"/>
                  </a:cubicBezTo>
                  <a:cubicBezTo>
                    <a:pt x="1493" y="2615"/>
                    <a:pt x="1191" y="2773"/>
                    <a:pt x="1150" y="3266"/>
                  </a:cubicBezTo>
                  <a:cubicBezTo>
                    <a:pt x="1150" y="3379"/>
                    <a:pt x="1218" y="3515"/>
                    <a:pt x="1230" y="3628"/>
                  </a:cubicBezTo>
                  <a:cubicBezTo>
                    <a:pt x="1292" y="3941"/>
                    <a:pt x="1053" y="3989"/>
                    <a:pt x="835" y="3989"/>
                  </a:cubicBezTo>
                  <a:cubicBezTo>
                    <a:pt x="737" y="3989"/>
                    <a:pt x="644" y="3980"/>
                    <a:pt x="584" y="3980"/>
                  </a:cubicBezTo>
                  <a:cubicBezTo>
                    <a:pt x="403" y="4002"/>
                    <a:pt x="290" y="4081"/>
                    <a:pt x="154" y="4195"/>
                  </a:cubicBezTo>
                  <a:cubicBezTo>
                    <a:pt x="1" y="4321"/>
                    <a:pt x="147" y="4525"/>
                    <a:pt x="311" y="4525"/>
                  </a:cubicBezTo>
                  <a:cubicBezTo>
                    <a:pt x="353" y="4525"/>
                    <a:pt x="397" y="4511"/>
                    <a:pt x="437" y="4478"/>
                  </a:cubicBezTo>
                  <a:cubicBezTo>
                    <a:pt x="535" y="4396"/>
                    <a:pt x="650" y="4378"/>
                    <a:pt x="769" y="4378"/>
                  </a:cubicBezTo>
                  <a:cubicBezTo>
                    <a:pt x="864" y="4378"/>
                    <a:pt x="961" y="4389"/>
                    <a:pt x="1056" y="4389"/>
                  </a:cubicBezTo>
                  <a:cubicBezTo>
                    <a:pt x="1171" y="4389"/>
                    <a:pt x="1282" y="4372"/>
                    <a:pt x="1377" y="4297"/>
                  </a:cubicBezTo>
                  <a:cubicBezTo>
                    <a:pt x="1569" y="4138"/>
                    <a:pt x="1649" y="4002"/>
                    <a:pt x="1660" y="3742"/>
                  </a:cubicBezTo>
                  <a:cubicBezTo>
                    <a:pt x="1660" y="3628"/>
                    <a:pt x="1592" y="3493"/>
                    <a:pt x="1569" y="3379"/>
                  </a:cubicBezTo>
                  <a:cubicBezTo>
                    <a:pt x="1513" y="3056"/>
                    <a:pt x="1768" y="3009"/>
                    <a:pt x="1993" y="3009"/>
                  </a:cubicBezTo>
                  <a:cubicBezTo>
                    <a:pt x="2083" y="3009"/>
                    <a:pt x="2168" y="3017"/>
                    <a:pt x="2226" y="3017"/>
                  </a:cubicBezTo>
                  <a:cubicBezTo>
                    <a:pt x="2362" y="3017"/>
                    <a:pt x="2612" y="2926"/>
                    <a:pt x="2679" y="2779"/>
                  </a:cubicBezTo>
                  <a:cubicBezTo>
                    <a:pt x="2793" y="2564"/>
                    <a:pt x="2815" y="2394"/>
                    <a:pt x="2759" y="2156"/>
                  </a:cubicBezTo>
                  <a:cubicBezTo>
                    <a:pt x="2612" y="1567"/>
                    <a:pt x="3234" y="1680"/>
                    <a:pt x="3574" y="1590"/>
                  </a:cubicBezTo>
                  <a:cubicBezTo>
                    <a:pt x="4231" y="1420"/>
                    <a:pt x="3710" y="672"/>
                    <a:pt x="3914" y="298"/>
                  </a:cubicBezTo>
                  <a:cubicBezTo>
                    <a:pt x="3993" y="141"/>
                    <a:pt x="3854" y="1"/>
                    <a:pt x="3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720900" y="974650"/>
              <a:ext cx="128425" cy="138525"/>
            </a:xfrm>
            <a:custGeom>
              <a:avLst/>
              <a:gdLst/>
              <a:ahLst/>
              <a:cxnLst/>
              <a:rect l="l" t="t" r="r" b="b"/>
              <a:pathLst>
                <a:path w="5137" h="5541" extrusionOk="0">
                  <a:moveTo>
                    <a:pt x="4531" y="0"/>
                  </a:moveTo>
                  <a:cubicBezTo>
                    <a:pt x="4461" y="0"/>
                    <a:pt x="4394" y="36"/>
                    <a:pt x="4355" y="120"/>
                  </a:cubicBezTo>
                  <a:cubicBezTo>
                    <a:pt x="4208" y="381"/>
                    <a:pt x="4185" y="585"/>
                    <a:pt x="4253" y="879"/>
                  </a:cubicBezTo>
                  <a:cubicBezTo>
                    <a:pt x="4435" y="1604"/>
                    <a:pt x="3664" y="1457"/>
                    <a:pt x="3257" y="1570"/>
                  </a:cubicBezTo>
                  <a:cubicBezTo>
                    <a:pt x="2565" y="1748"/>
                    <a:pt x="3060" y="3213"/>
                    <a:pt x="2533" y="3213"/>
                  </a:cubicBezTo>
                  <a:cubicBezTo>
                    <a:pt x="2525" y="3213"/>
                    <a:pt x="2517" y="3213"/>
                    <a:pt x="2509" y="3212"/>
                  </a:cubicBezTo>
                  <a:cubicBezTo>
                    <a:pt x="2448" y="3208"/>
                    <a:pt x="2389" y="3205"/>
                    <a:pt x="2331" y="3205"/>
                  </a:cubicBezTo>
                  <a:cubicBezTo>
                    <a:pt x="1831" y="3205"/>
                    <a:pt x="1461" y="3395"/>
                    <a:pt x="1410" y="3994"/>
                  </a:cubicBezTo>
                  <a:cubicBezTo>
                    <a:pt x="1388" y="4130"/>
                    <a:pt x="1478" y="4300"/>
                    <a:pt x="1501" y="4447"/>
                  </a:cubicBezTo>
                  <a:cubicBezTo>
                    <a:pt x="1570" y="4830"/>
                    <a:pt x="1297" y="4892"/>
                    <a:pt x="1037" y="4892"/>
                  </a:cubicBezTo>
                  <a:cubicBezTo>
                    <a:pt x="911" y="4892"/>
                    <a:pt x="789" y="4877"/>
                    <a:pt x="708" y="4877"/>
                  </a:cubicBezTo>
                  <a:cubicBezTo>
                    <a:pt x="481" y="4877"/>
                    <a:pt x="357" y="5013"/>
                    <a:pt x="187" y="5138"/>
                  </a:cubicBezTo>
                  <a:cubicBezTo>
                    <a:pt x="1" y="5298"/>
                    <a:pt x="169" y="5541"/>
                    <a:pt x="365" y="5541"/>
                  </a:cubicBezTo>
                  <a:cubicBezTo>
                    <a:pt x="419" y="5541"/>
                    <a:pt x="475" y="5522"/>
                    <a:pt x="527" y="5478"/>
                  </a:cubicBezTo>
                  <a:cubicBezTo>
                    <a:pt x="641" y="5387"/>
                    <a:pt x="773" y="5366"/>
                    <a:pt x="910" y="5366"/>
                  </a:cubicBezTo>
                  <a:cubicBezTo>
                    <a:pt x="1027" y="5366"/>
                    <a:pt x="1148" y="5381"/>
                    <a:pt x="1265" y="5381"/>
                  </a:cubicBezTo>
                  <a:cubicBezTo>
                    <a:pt x="1406" y="5381"/>
                    <a:pt x="1542" y="5359"/>
                    <a:pt x="1659" y="5262"/>
                  </a:cubicBezTo>
                  <a:cubicBezTo>
                    <a:pt x="1897" y="5070"/>
                    <a:pt x="1965" y="4900"/>
                    <a:pt x="1999" y="4583"/>
                  </a:cubicBezTo>
                  <a:cubicBezTo>
                    <a:pt x="2011" y="4447"/>
                    <a:pt x="1931" y="4277"/>
                    <a:pt x="1897" y="4130"/>
                  </a:cubicBezTo>
                  <a:cubicBezTo>
                    <a:pt x="1836" y="3747"/>
                    <a:pt x="2111" y="3685"/>
                    <a:pt x="2369" y="3685"/>
                  </a:cubicBezTo>
                  <a:cubicBezTo>
                    <a:pt x="2493" y="3685"/>
                    <a:pt x="2613" y="3699"/>
                    <a:pt x="2690" y="3699"/>
                  </a:cubicBezTo>
                  <a:cubicBezTo>
                    <a:pt x="2871" y="3699"/>
                    <a:pt x="3155" y="3563"/>
                    <a:pt x="3245" y="3394"/>
                  </a:cubicBezTo>
                  <a:cubicBezTo>
                    <a:pt x="3381" y="3144"/>
                    <a:pt x="3415" y="2940"/>
                    <a:pt x="3347" y="2646"/>
                  </a:cubicBezTo>
                  <a:cubicBezTo>
                    <a:pt x="3166" y="1921"/>
                    <a:pt x="3925" y="2068"/>
                    <a:pt x="4333" y="1955"/>
                  </a:cubicBezTo>
                  <a:cubicBezTo>
                    <a:pt x="5137" y="1729"/>
                    <a:pt x="4514" y="811"/>
                    <a:pt x="4752" y="369"/>
                  </a:cubicBezTo>
                  <a:cubicBezTo>
                    <a:pt x="4853" y="174"/>
                    <a:pt x="4686" y="0"/>
                    <a:pt x="4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3263175" y="1633425"/>
              <a:ext cx="120875" cy="92850"/>
            </a:xfrm>
            <a:custGeom>
              <a:avLst/>
              <a:gdLst/>
              <a:ahLst/>
              <a:cxnLst/>
              <a:rect l="l" t="t" r="r" b="b"/>
              <a:pathLst>
                <a:path w="4835" h="3714" extrusionOk="0">
                  <a:moveTo>
                    <a:pt x="3571" y="1"/>
                  </a:moveTo>
                  <a:cubicBezTo>
                    <a:pt x="3378" y="1"/>
                    <a:pt x="3213" y="67"/>
                    <a:pt x="3132" y="319"/>
                  </a:cubicBezTo>
                  <a:cubicBezTo>
                    <a:pt x="3041" y="619"/>
                    <a:pt x="3102" y="1141"/>
                    <a:pt x="2711" y="1141"/>
                  </a:cubicBezTo>
                  <a:cubicBezTo>
                    <a:pt x="2659" y="1141"/>
                    <a:pt x="2600" y="1132"/>
                    <a:pt x="2531" y="1112"/>
                  </a:cubicBezTo>
                  <a:cubicBezTo>
                    <a:pt x="2445" y="1087"/>
                    <a:pt x="2368" y="1076"/>
                    <a:pt x="2294" y="1076"/>
                  </a:cubicBezTo>
                  <a:cubicBezTo>
                    <a:pt x="2164" y="1076"/>
                    <a:pt x="2045" y="1111"/>
                    <a:pt x="1908" y="1168"/>
                  </a:cubicBezTo>
                  <a:cubicBezTo>
                    <a:pt x="1772" y="1248"/>
                    <a:pt x="1659" y="1474"/>
                    <a:pt x="1659" y="1621"/>
                  </a:cubicBezTo>
                  <a:cubicBezTo>
                    <a:pt x="1649" y="1810"/>
                    <a:pt x="1735" y="2277"/>
                    <a:pt x="1374" y="2277"/>
                  </a:cubicBezTo>
                  <a:cubicBezTo>
                    <a:pt x="1344" y="2277"/>
                    <a:pt x="1311" y="2274"/>
                    <a:pt x="1274" y="2267"/>
                  </a:cubicBezTo>
                  <a:cubicBezTo>
                    <a:pt x="1169" y="2236"/>
                    <a:pt x="1045" y="2175"/>
                    <a:pt x="938" y="2175"/>
                  </a:cubicBezTo>
                  <a:cubicBezTo>
                    <a:pt x="929" y="2175"/>
                    <a:pt x="920" y="2176"/>
                    <a:pt x="912" y="2176"/>
                  </a:cubicBezTo>
                  <a:cubicBezTo>
                    <a:pt x="651" y="2188"/>
                    <a:pt x="515" y="2244"/>
                    <a:pt x="345" y="2448"/>
                  </a:cubicBezTo>
                  <a:cubicBezTo>
                    <a:pt x="119" y="2709"/>
                    <a:pt x="357" y="3105"/>
                    <a:pt x="130" y="3366"/>
                  </a:cubicBezTo>
                  <a:cubicBezTo>
                    <a:pt x="0" y="3513"/>
                    <a:pt x="128" y="3713"/>
                    <a:pt x="272" y="3713"/>
                  </a:cubicBezTo>
                  <a:cubicBezTo>
                    <a:pt x="316" y="3713"/>
                    <a:pt x="362" y="3694"/>
                    <a:pt x="402" y="3649"/>
                  </a:cubicBezTo>
                  <a:cubicBezTo>
                    <a:pt x="515" y="3524"/>
                    <a:pt x="606" y="3411"/>
                    <a:pt x="628" y="3219"/>
                  </a:cubicBezTo>
                  <a:cubicBezTo>
                    <a:pt x="639" y="3042"/>
                    <a:pt x="554" y="2572"/>
                    <a:pt x="905" y="2572"/>
                  </a:cubicBezTo>
                  <a:cubicBezTo>
                    <a:pt x="937" y="2572"/>
                    <a:pt x="973" y="2576"/>
                    <a:pt x="1013" y="2584"/>
                  </a:cubicBezTo>
                  <a:cubicBezTo>
                    <a:pt x="1108" y="2616"/>
                    <a:pt x="1241" y="2676"/>
                    <a:pt x="1350" y="2676"/>
                  </a:cubicBezTo>
                  <a:cubicBezTo>
                    <a:pt x="1359" y="2676"/>
                    <a:pt x="1367" y="2676"/>
                    <a:pt x="1376" y="2675"/>
                  </a:cubicBezTo>
                  <a:cubicBezTo>
                    <a:pt x="1908" y="2641"/>
                    <a:pt x="2067" y="2290"/>
                    <a:pt x="2056" y="1791"/>
                  </a:cubicBezTo>
                  <a:cubicBezTo>
                    <a:pt x="2044" y="1327"/>
                    <a:pt x="3245" y="1791"/>
                    <a:pt x="3415" y="1225"/>
                  </a:cubicBezTo>
                  <a:cubicBezTo>
                    <a:pt x="3505" y="925"/>
                    <a:pt x="3445" y="403"/>
                    <a:pt x="3836" y="403"/>
                  </a:cubicBezTo>
                  <a:cubicBezTo>
                    <a:pt x="3887" y="403"/>
                    <a:pt x="3947" y="412"/>
                    <a:pt x="4015" y="432"/>
                  </a:cubicBezTo>
                  <a:cubicBezTo>
                    <a:pt x="4106" y="458"/>
                    <a:pt x="4188" y="471"/>
                    <a:pt x="4266" y="471"/>
                  </a:cubicBezTo>
                  <a:cubicBezTo>
                    <a:pt x="4390" y="471"/>
                    <a:pt x="4506" y="438"/>
                    <a:pt x="4638" y="376"/>
                  </a:cubicBezTo>
                  <a:cubicBezTo>
                    <a:pt x="4834" y="297"/>
                    <a:pt x="4707" y="14"/>
                    <a:pt x="4522" y="14"/>
                  </a:cubicBezTo>
                  <a:cubicBezTo>
                    <a:pt x="4494" y="14"/>
                    <a:pt x="4464" y="21"/>
                    <a:pt x="4434" y="36"/>
                  </a:cubicBezTo>
                  <a:cubicBezTo>
                    <a:pt x="4374" y="68"/>
                    <a:pt x="4303" y="80"/>
                    <a:pt x="4225" y="80"/>
                  </a:cubicBezTo>
                  <a:cubicBezTo>
                    <a:pt x="4024" y="80"/>
                    <a:pt x="3781" y="1"/>
                    <a:pt x="3571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3224500" y="1585975"/>
              <a:ext cx="146925" cy="113775"/>
            </a:xfrm>
            <a:custGeom>
              <a:avLst/>
              <a:gdLst/>
              <a:ahLst/>
              <a:cxnLst/>
              <a:rect l="l" t="t" r="r" b="b"/>
              <a:pathLst>
                <a:path w="5877" h="4551" extrusionOk="0">
                  <a:moveTo>
                    <a:pt x="4356" y="0"/>
                  </a:moveTo>
                  <a:cubicBezTo>
                    <a:pt x="4118" y="0"/>
                    <a:pt x="3914" y="84"/>
                    <a:pt x="3818" y="405"/>
                  </a:cubicBezTo>
                  <a:cubicBezTo>
                    <a:pt x="3708" y="773"/>
                    <a:pt x="3774" y="1405"/>
                    <a:pt x="3313" y="1405"/>
                  </a:cubicBezTo>
                  <a:cubicBezTo>
                    <a:pt x="3250" y="1405"/>
                    <a:pt x="3177" y="1393"/>
                    <a:pt x="3093" y="1367"/>
                  </a:cubicBezTo>
                  <a:cubicBezTo>
                    <a:pt x="2981" y="1337"/>
                    <a:pt x="2882" y="1322"/>
                    <a:pt x="2787" y="1322"/>
                  </a:cubicBezTo>
                  <a:cubicBezTo>
                    <a:pt x="2633" y="1322"/>
                    <a:pt x="2491" y="1363"/>
                    <a:pt x="2323" y="1447"/>
                  </a:cubicBezTo>
                  <a:cubicBezTo>
                    <a:pt x="2153" y="1526"/>
                    <a:pt x="2017" y="1809"/>
                    <a:pt x="2017" y="1990"/>
                  </a:cubicBezTo>
                  <a:cubicBezTo>
                    <a:pt x="2006" y="2220"/>
                    <a:pt x="2102" y="2785"/>
                    <a:pt x="1675" y="2785"/>
                  </a:cubicBezTo>
                  <a:cubicBezTo>
                    <a:pt x="1638" y="2785"/>
                    <a:pt x="1597" y="2781"/>
                    <a:pt x="1552" y="2772"/>
                  </a:cubicBezTo>
                  <a:cubicBezTo>
                    <a:pt x="1405" y="2749"/>
                    <a:pt x="1247" y="2659"/>
                    <a:pt x="1099" y="2659"/>
                  </a:cubicBezTo>
                  <a:cubicBezTo>
                    <a:pt x="782" y="2670"/>
                    <a:pt x="612" y="2749"/>
                    <a:pt x="397" y="2987"/>
                  </a:cubicBezTo>
                  <a:cubicBezTo>
                    <a:pt x="137" y="3316"/>
                    <a:pt x="420" y="3791"/>
                    <a:pt x="148" y="4120"/>
                  </a:cubicBezTo>
                  <a:cubicBezTo>
                    <a:pt x="1" y="4302"/>
                    <a:pt x="152" y="4550"/>
                    <a:pt x="322" y="4550"/>
                  </a:cubicBezTo>
                  <a:cubicBezTo>
                    <a:pt x="374" y="4550"/>
                    <a:pt x="428" y="4527"/>
                    <a:pt x="476" y="4471"/>
                  </a:cubicBezTo>
                  <a:cubicBezTo>
                    <a:pt x="612" y="4312"/>
                    <a:pt x="726" y="4188"/>
                    <a:pt x="737" y="3961"/>
                  </a:cubicBezTo>
                  <a:cubicBezTo>
                    <a:pt x="758" y="3742"/>
                    <a:pt x="663" y="3167"/>
                    <a:pt x="1092" y="3167"/>
                  </a:cubicBezTo>
                  <a:cubicBezTo>
                    <a:pt x="1128" y="3167"/>
                    <a:pt x="1168" y="3171"/>
                    <a:pt x="1213" y="3180"/>
                  </a:cubicBezTo>
                  <a:cubicBezTo>
                    <a:pt x="1349" y="3214"/>
                    <a:pt x="1507" y="3293"/>
                    <a:pt x="1666" y="3293"/>
                  </a:cubicBezTo>
                  <a:cubicBezTo>
                    <a:pt x="2323" y="3270"/>
                    <a:pt x="2515" y="2829"/>
                    <a:pt x="2481" y="2217"/>
                  </a:cubicBezTo>
                  <a:cubicBezTo>
                    <a:pt x="2470" y="1651"/>
                    <a:pt x="3942" y="2240"/>
                    <a:pt x="4158" y="1526"/>
                  </a:cubicBezTo>
                  <a:cubicBezTo>
                    <a:pt x="4267" y="1167"/>
                    <a:pt x="4192" y="526"/>
                    <a:pt x="4654" y="526"/>
                  </a:cubicBezTo>
                  <a:cubicBezTo>
                    <a:pt x="4716" y="526"/>
                    <a:pt x="4788" y="538"/>
                    <a:pt x="4871" y="563"/>
                  </a:cubicBezTo>
                  <a:cubicBezTo>
                    <a:pt x="4980" y="598"/>
                    <a:pt x="5078" y="614"/>
                    <a:pt x="5174" y="614"/>
                  </a:cubicBezTo>
                  <a:cubicBezTo>
                    <a:pt x="5328" y="614"/>
                    <a:pt x="5474" y="572"/>
                    <a:pt x="5641" y="495"/>
                  </a:cubicBezTo>
                  <a:cubicBezTo>
                    <a:pt x="5876" y="358"/>
                    <a:pt x="5739" y="27"/>
                    <a:pt x="5515" y="27"/>
                  </a:cubicBezTo>
                  <a:cubicBezTo>
                    <a:pt x="5479" y="27"/>
                    <a:pt x="5442" y="35"/>
                    <a:pt x="5403" y="54"/>
                  </a:cubicBezTo>
                  <a:cubicBezTo>
                    <a:pt x="5333" y="87"/>
                    <a:pt x="5252" y="99"/>
                    <a:pt x="5164" y="99"/>
                  </a:cubicBezTo>
                  <a:cubicBezTo>
                    <a:pt x="4916" y="99"/>
                    <a:pt x="4615" y="0"/>
                    <a:pt x="4356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3259525" y="1625700"/>
              <a:ext cx="120550" cy="92800"/>
            </a:xfrm>
            <a:custGeom>
              <a:avLst/>
              <a:gdLst/>
              <a:ahLst/>
              <a:cxnLst/>
              <a:rect l="l" t="t" r="r" b="b"/>
              <a:pathLst>
                <a:path w="4822" h="3712" extrusionOk="0">
                  <a:moveTo>
                    <a:pt x="3579" y="1"/>
                  </a:moveTo>
                  <a:cubicBezTo>
                    <a:pt x="3384" y="1"/>
                    <a:pt x="3219" y="67"/>
                    <a:pt x="3142" y="322"/>
                  </a:cubicBezTo>
                  <a:cubicBezTo>
                    <a:pt x="3052" y="622"/>
                    <a:pt x="3121" y="1144"/>
                    <a:pt x="2724" y="1144"/>
                  </a:cubicBezTo>
                  <a:cubicBezTo>
                    <a:pt x="2671" y="1144"/>
                    <a:pt x="2611" y="1135"/>
                    <a:pt x="2541" y="1115"/>
                  </a:cubicBezTo>
                  <a:cubicBezTo>
                    <a:pt x="2450" y="1089"/>
                    <a:pt x="2369" y="1076"/>
                    <a:pt x="2291" y="1076"/>
                  </a:cubicBezTo>
                  <a:cubicBezTo>
                    <a:pt x="2166" y="1076"/>
                    <a:pt x="2051" y="1109"/>
                    <a:pt x="1918" y="1172"/>
                  </a:cubicBezTo>
                  <a:cubicBezTo>
                    <a:pt x="1771" y="1240"/>
                    <a:pt x="1669" y="1466"/>
                    <a:pt x="1669" y="1625"/>
                  </a:cubicBezTo>
                  <a:cubicBezTo>
                    <a:pt x="1648" y="1801"/>
                    <a:pt x="1732" y="2272"/>
                    <a:pt x="1390" y="2272"/>
                  </a:cubicBezTo>
                  <a:cubicBezTo>
                    <a:pt x="1358" y="2272"/>
                    <a:pt x="1323" y="2268"/>
                    <a:pt x="1284" y="2259"/>
                  </a:cubicBezTo>
                  <a:cubicBezTo>
                    <a:pt x="1178" y="2238"/>
                    <a:pt x="1043" y="2167"/>
                    <a:pt x="933" y="2167"/>
                  </a:cubicBezTo>
                  <a:cubicBezTo>
                    <a:pt x="925" y="2167"/>
                    <a:pt x="918" y="2168"/>
                    <a:pt x="910" y="2168"/>
                  </a:cubicBezTo>
                  <a:cubicBezTo>
                    <a:pt x="661" y="2191"/>
                    <a:pt x="514" y="2248"/>
                    <a:pt x="344" y="2440"/>
                  </a:cubicBezTo>
                  <a:cubicBezTo>
                    <a:pt x="117" y="2712"/>
                    <a:pt x="355" y="3108"/>
                    <a:pt x="129" y="3358"/>
                  </a:cubicBezTo>
                  <a:cubicBezTo>
                    <a:pt x="0" y="3512"/>
                    <a:pt x="124" y="3711"/>
                    <a:pt x="266" y="3711"/>
                  </a:cubicBezTo>
                  <a:cubicBezTo>
                    <a:pt x="312" y="3711"/>
                    <a:pt x="359" y="3691"/>
                    <a:pt x="401" y="3641"/>
                  </a:cubicBezTo>
                  <a:cubicBezTo>
                    <a:pt x="514" y="3516"/>
                    <a:pt x="616" y="3403"/>
                    <a:pt x="627" y="3222"/>
                  </a:cubicBezTo>
                  <a:cubicBezTo>
                    <a:pt x="637" y="3035"/>
                    <a:pt x="563" y="2575"/>
                    <a:pt x="904" y="2575"/>
                  </a:cubicBezTo>
                  <a:cubicBezTo>
                    <a:pt x="936" y="2575"/>
                    <a:pt x="972" y="2579"/>
                    <a:pt x="1012" y="2587"/>
                  </a:cubicBezTo>
                  <a:cubicBezTo>
                    <a:pt x="1117" y="2608"/>
                    <a:pt x="1241" y="2668"/>
                    <a:pt x="1357" y="2668"/>
                  </a:cubicBezTo>
                  <a:cubicBezTo>
                    <a:pt x="1367" y="2668"/>
                    <a:pt x="1377" y="2668"/>
                    <a:pt x="1386" y="2667"/>
                  </a:cubicBezTo>
                  <a:cubicBezTo>
                    <a:pt x="1918" y="2644"/>
                    <a:pt x="2077" y="2293"/>
                    <a:pt x="2054" y="1795"/>
                  </a:cubicBezTo>
                  <a:cubicBezTo>
                    <a:pt x="2043" y="1319"/>
                    <a:pt x="3244" y="1795"/>
                    <a:pt x="3425" y="1228"/>
                  </a:cubicBezTo>
                  <a:cubicBezTo>
                    <a:pt x="3505" y="928"/>
                    <a:pt x="3452" y="407"/>
                    <a:pt x="3838" y="407"/>
                  </a:cubicBezTo>
                  <a:cubicBezTo>
                    <a:pt x="3888" y="407"/>
                    <a:pt x="3947" y="416"/>
                    <a:pt x="4014" y="435"/>
                  </a:cubicBezTo>
                  <a:cubicBezTo>
                    <a:pt x="4100" y="460"/>
                    <a:pt x="4177" y="471"/>
                    <a:pt x="4251" y="471"/>
                  </a:cubicBezTo>
                  <a:cubicBezTo>
                    <a:pt x="4381" y="471"/>
                    <a:pt x="4500" y="436"/>
                    <a:pt x="4637" y="379"/>
                  </a:cubicBezTo>
                  <a:cubicBezTo>
                    <a:pt x="4822" y="281"/>
                    <a:pt x="4714" y="16"/>
                    <a:pt x="4536" y="16"/>
                  </a:cubicBezTo>
                  <a:cubicBezTo>
                    <a:pt x="4507" y="16"/>
                    <a:pt x="4476" y="23"/>
                    <a:pt x="4444" y="39"/>
                  </a:cubicBezTo>
                  <a:cubicBezTo>
                    <a:pt x="4384" y="68"/>
                    <a:pt x="4314" y="79"/>
                    <a:pt x="4239" y="79"/>
                  </a:cubicBezTo>
                  <a:cubicBezTo>
                    <a:pt x="4035" y="79"/>
                    <a:pt x="3790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220900" y="1577950"/>
              <a:ext cx="146925" cy="113700"/>
            </a:xfrm>
            <a:custGeom>
              <a:avLst/>
              <a:gdLst/>
              <a:ahLst/>
              <a:cxnLst/>
              <a:rect l="l" t="t" r="r" b="b"/>
              <a:pathLst>
                <a:path w="5877" h="4548" extrusionOk="0">
                  <a:moveTo>
                    <a:pt x="4367" y="0"/>
                  </a:moveTo>
                  <a:cubicBezTo>
                    <a:pt x="4125" y="0"/>
                    <a:pt x="3917" y="84"/>
                    <a:pt x="3814" y="409"/>
                  </a:cubicBezTo>
                  <a:cubicBezTo>
                    <a:pt x="3704" y="769"/>
                    <a:pt x="3780" y="1405"/>
                    <a:pt x="3304" y="1405"/>
                  </a:cubicBezTo>
                  <a:cubicBezTo>
                    <a:pt x="3243" y="1405"/>
                    <a:pt x="3172" y="1395"/>
                    <a:pt x="3090" y="1371"/>
                  </a:cubicBezTo>
                  <a:cubicBezTo>
                    <a:pt x="2977" y="1337"/>
                    <a:pt x="2879" y="1320"/>
                    <a:pt x="2785" y="1320"/>
                  </a:cubicBezTo>
                  <a:cubicBezTo>
                    <a:pt x="2636" y="1320"/>
                    <a:pt x="2498" y="1362"/>
                    <a:pt x="2331" y="1439"/>
                  </a:cubicBezTo>
                  <a:cubicBezTo>
                    <a:pt x="2161" y="1519"/>
                    <a:pt x="2014" y="1802"/>
                    <a:pt x="2014" y="1994"/>
                  </a:cubicBezTo>
                  <a:cubicBezTo>
                    <a:pt x="2003" y="2213"/>
                    <a:pt x="2098" y="2778"/>
                    <a:pt x="1672" y="2778"/>
                  </a:cubicBezTo>
                  <a:cubicBezTo>
                    <a:pt x="1635" y="2778"/>
                    <a:pt x="1594" y="2773"/>
                    <a:pt x="1549" y="2764"/>
                  </a:cubicBezTo>
                  <a:cubicBezTo>
                    <a:pt x="1413" y="2742"/>
                    <a:pt x="1255" y="2651"/>
                    <a:pt x="1096" y="2651"/>
                  </a:cubicBezTo>
                  <a:cubicBezTo>
                    <a:pt x="790" y="2674"/>
                    <a:pt x="620" y="2742"/>
                    <a:pt x="405" y="2980"/>
                  </a:cubicBezTo>
                  <a:cubicBezTo>
                    <a:pt x="133" y="3308"/>
                    <a:pt x="416" y="3784"/>
                    <a:pt x="156" y="4112"/>
                  </a:cubicBezTo>
                  <a:cubicBezTo>
                    <a:pt x="1" y="4294"/>
                    <a:pt x="154" y="4547"/>
                    <a:pt x="322" y="4547"/>
                  </a:cubicBezTo>
                  <a:cubicBezTo>
                    <a:pt x="374" y="4547"/>
                    <a:pt x="427" y="4523"/>
                    <a:pt x="473" y="4463"/>
                  </a:cubicBezTo>
                  <a:cubicBezTo>
                    <a:pt x="620" y="4316"/>
                    <a:pt x="734" y="4180"/>
                    <a:pt x="745" y="3954"/>
                  </a:cubicBezTo>
                  <a:cubicBezTo>
                    <a:pt x="755" y="3735"/>
                    <a:pt x="660" y="3170"/>
                    <a:pt x="1087" y="3170"/>
                  </a:cubicBezTo>
                  <a:cubicBezTo>
                    <a:pt x="1124" y="3170"/>
                    <a:pt x="1164" y="3175"/>
                    <a:pt x="1209" y="3184"/>
                  </a:cubicBezTo>
                  <a:cubicBezTo>
                    <a:pt x="1357" y="3206"/>
                    <a:pt x="1504" y="3297"/>
                    <a:pt x="1662" y="3297"/>
                  </a:cubicBezTo>
                  <a:cubicBezTo>
                    <a:pt x="2331" y="3263"/>
                    <a:pt x="2512" y="2821"/>
                    <a:pt x="2489" y="2221"/>
                  </a:cubicBezTo>
                  <a:cubicBezTo>
                    <a:pt x="2467" y="1654"/>
                    <a:pt x="3939" y="2232"/>
                    <a:pt x="4154" y="1519"/>
                  </a:cubicBezTo>
                  <a:cubicBezTo>
                    <a:pt x="4265" y="1158"/>
                    <a:pt x="4189" y="522"/>
                    <a:pt x="4664" y="522"/>
                  </a:cubicBezTo>
                  <a:cubicBezTo>
                    <a:pt x="4726" y="522"/>
                    <a:pt x="4797" y="532"/>
                    <a:pt x="4879" y="556"/>
                  </a:cubicBezTo>
                  <a:cubicBezTo>
                    <a:pt x="4988" y="591"/>
                    <a:pt x="5087" y="607"/>
                    <a:pt x="5182" y="607"/>
                  </a:cubicBezTo>
                  <a:cubicBezTo>
                    <a:pt x="5334" y="607"/>
                    <a:pt x="5478" y="565"/>
                    <a:pt x="5638" y="488"/>
                  </a:cubicBezTo>
                  <a:cubicBezTo>
                    <a:pt x="5876" y="369"/>
                    <a:pt x="5723" y="24"/>
                    <a:pt x="5499" y="24"/>
                  </a:cubicBezTo>
                  <a:cubicBezTo>
                    <a:pt x="5467" y="24"/>
                    <a:pt x="5434" y="31"/>
                    <a:pt x="5400" y="46"/>
                  </a:cubicBezTo>
                  <a:cubicBezTo>
                    <a:pt x="5328" y="80"/>
                    <a:pt x="5246" y="93"/>
                    <a:pt x="5156" y="93"/>
                  </a:cubicBezTo>
                  <a:cubicBezTo>
                    <a:pt x="4914" y="93"/>
                    <a:pt x="4622" y="0"/>
                    <a:pt x="4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2712075" y="1633425"/>
              <a:ext cx="120400" cy="92850"/>
            </a:xfrm>
            <a:custGeom>
              <a:avLst/>
              <a:gdLst/>
              <a:ahLst/>
              <a:cxnLst/>
              <a:rect l="l" t="t" r="r" b="b"/>
              <a:pathLst>
                <a:path w="4816" h="3714" extrusionOk="0">
                  <a:moveTo>
                    <a:pt x="1253" y="1"/>
                  </a:moveTo>
                  <a:cubicBezTo>
                    <a:pt x="1043" y="1"/>
                    <a:pt x="799" y="80"/>
                    <a:pt x="595" y="80"/>
                  </a:cubicBezTo>
                  <a:cubicBezTo>
                    <a:pt x="516" y="80"/>
                    <a:pt x="444" y="68"/>
                    <a:pt x="381" y="36"/>
                  </a:cubicBezTo>
                  <a:cubicBezTo>
                    <a:pt x="351" y="21"/>
                    <a:pt x="322" y="14"/>
                    <a:pt x="294" y="14"/>
                  </a:cubicBezTo>
                  <a:cubicBezTo>
                    <a:pt x="114" y="14"/>
                    <a:pt x="1" y="297"/>
                    <a:pt x="178" y="376"/>
                  </a:cubicBezTo>
                  <a:cubicBezTo>
                    <a:pt x="303" y="438"/>
                    <a:pt x="416" y="471"/>
                    <a:pt x="542" y="471"/>
                  </a:cubicBezTo>
                  <a:cubicBezTo>
                    <a:pt x="621" y="471"/>
                    <a:pt x="705" y="458"/>
                    <a:pt x="801" y="432"/>
                  </a:cubicBezTo>
                  <a:cubicBezTo>
                    <a:pt x="869" y="412"/>
                    <a:pt x="928" y="403"/>
                    <a:pt x="979" y="403"/>
                  </a:cubicBezTo>
                  <a:cubicBezTo>
                    <a:pt x="1369" y="403"/>
                    <a:pt x="1299" y="925"/>
                    <a:pt x="1389" y="1225"/>
                  </a:cubicBezTo>
                  <a:cubicBezTo>
                    <a:pt x="1571" y="1791"/>
                    <a:pt x="2783" y="1327"/>
                    <a:pt x="2760" y="1791"/>
                  </a:cubicBezTo>
                  <a:cubicBezTo>
                    <a:pt x="2749" y="2290"/>
                    <a:pt x="2907" y="2641"/>
                    <a:pt x="3440" y="2675"/>
                  </a:cubicBezTo>
                  <a:cubicBezTo>
                    <a:pt x="3448" y="2676"/>
                    <a:pt x="3457" y="2676"/>
                    <a:pt x="3466" y="2676"/>
                  </a:cubicBezTo>
                  <a:cubicBezTo>
                    <a:pt x="3575" y="2676"/>
                    <a:pt x="3709" y="2616"/>
                    <a:pt x="3813" y="2584"/>
                  </a:cubicBezTo>
                  <a:cubicBezTo>
                    <a:pt x="3853" y="2576"/>
                    <a:pt x="3888" y="2572"/>
                    <a:pt x="3919" y="2572"/>
                  </a:cubicBezTo>
                  <a:cubicBezTo>
                    <a:pt x="4261" y="2572"/>
                    <a:pt x="4178" y="3042"/>
                    <a:pt x="4199" y="3219"/>
                  </a:cubicBezTo>
                  <a:cubicBezTo>
                    <a:pt x="4210" y="3411"/>
                    <a:pt x="4312" y="3524"/>
                    <a:pt x="4425" y="3649"/>
                  </a:cubicBezTo>
                  <a:cubicBezTo>
                    <a:pt x="4465" y="3694"/>
                    <a:pt x="4510" y="3713"/>
                    <a:pt x="4553" y="3713"/>
                  </a:cubicBezTo>
                  <a:cubicBezTo>
                    <a:pt x="4694" y="3713"/>
                    <a:pt x="4815" y="3513"/>
                    <a:pt x="4686" y="3366"/>
                  </a:cubicBezTo>
                  <a:cubicBezTo>
                    <a:pt x="4459" y="3105"/>
                    <a:pt x="4708" y="2709"/>
                    <a:pt x="4482" y="2448"/>
                  </a:cubicBezTo>
                  <a:cubicBezTo>
                    <a:pt x="4312" y="2244"/>
                    <a:pt x="4165" y="2188"/>
                    <a:pt x="3915" y="2176"/>
                  </a:cubicBezTo>
                  <a:cubicBezTo>
                    <a:pt x="3907" y="2176"/>
                    <a:pt x="3898" y="2175"/>
                    <a:pt x="3889" y="2175"/>
                  </a:cubicBezTo>
                  <a:cubicBezTo>
                    <a:pt x="3780" y="2175"/>
                    <a:pt x="3646" y="2236"/>
                    <a:pt x="3542" y="2267"/>
                  </a:cubicBezTo>
                  <a:cubicBezTo>
                    <a:pt x="3506" y="2274"/>
                    <a:pt x="3473" y="2277"/>
                    <a:pt x="3444" y="2277"/>
                  </a:cubicBezTo>
                  <a:cubicBezTo>
                    <a:pt x="3092" y="2277"/>
                    <a:pt x="3177" y="1810"/>
                    <a:pt x="3156" y="1621"/>
                  </a:cubicBezTo>
                  <a:cubicBezTo>
                    <a:pt x="3156" y="1474"/>
                    <a:pt x="3043" y="1248"/>
                    <a:pt x="2907" y="1168"/>
                  </a:cubicBezTo>
                  <a:cubicBezTo>
                    <a:pt x="2770" y="1111"/>
                    <a:pt x="2651" y="1076"/>
                    <a:pt x="2522" y="1076"/>
                  </a:cubicBezTo>
                  <a:cubicBezTo>
                    <a:pt x="2448" y="1076"/>
                    <a:pt x="2371" y="1087"/>
                    <a:pt x="2284" y="1112"/>
                  </a:cubicBezTo>
                  <a:cubicBezTo>
                    <a:pt x="2217" y="1132"/>
                    <a:pt x="2159" y="1141"/>
                    <a:pt x="2108" y="1141"/>
                  </a:cubicBezTo>
                  <a:cubicBezTo>
                    <a:pt x="1723" y="1141"/>
                    <a:pt x="1774" y="619"/>
                    <a:pt x="1684" y="319"/>
                  </a:cubicBezTo>
                  <a:cubicBezTo>
                    <a:pt x="1607" y="67"/>
                    <a:pt x="1445" y="1"/>
                    <a:pt x="1253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2724700" y="1585975"/>
              <a:ext cx="146650" cy="113775"/>
            </a:xfrm>
            <a:custGeom>
              <a:avLst/>
              <a:gdLst/>
              <a:ahLst/>
              <a:cxnLst/>
              <a:rect l="l" t="t" r="r" b="b"/>
              <a:pathLst>
                <a:path w="5866" h="4551" extrusionOk="0">
                  <a:moveTo>
                    <a:pt x="1508" y="0"/>
                  </a:moveTo>
                  <a:cubicBezTo>
                    <a:pt x="1249" y="0"/>
                    <a:pt x="951" y="99"/>
                    <a:pt x="704" y="99"/>
                  </a:cubicBezTo>
                  <a:cubicBezTo>
                    <a:pt x="617" y="99"/>
                    <a:pt x="536" y="87"/>
                    <a:pt x="465" y="54"/>
                  </a:cubicBezTo>
                  <a:cubicBezTo>
                    <a:pt x="428" y="35"/>
                    <a:pt x="392" y="27"/>
                    <a:pt x="358" y="27"/>
                  </a:cubicBezTo>
                  <a:cubicBezTo>
                    <a:pt x="141" y="27"/>
                    <a:pt x="1" y="358"/>
                    <a:pt x="216" y="495"/>
                  </a:cubicBezTo>
                  <a:cubicBezTo>
                    <a:pt x="384" y="572"/>
                    <a:pt x="530" y="614"/>
                    <a:pt x="683" y="614"/>
                  </a:cubicBezTo>
                  <a:cubicBezTo>
                    <a:pt x="779" y="614"/>
                    <a:pt x="878" y="598"/>
                    <a:pt x="986" y="563"/>
                  </a:cubicBezTo>
                  <a:cubicBezTo>
                    <a:pt x="1070" y="538"/>
                    <a:pt x="1142" y="526"/>
                    <a:pt x="1204" y="526"/>
                  </a:cubicBezTo>
                  <a:cubicBezTo>
                    <a:pt x="1665" y="526"/>
                    <a:pt x="1592" y="1167"/>
                    <a:pt x="1711" y="1526"/>
                  </a:cubicBezTo>
                  <a:cubicBezTo>
                    <a:pt x="1915" y="2240"/>
                    <a:pt x="3388" y="1651"/>
                    <a:pt x="3376" y="2217"/>
                  </a:cubicBezTo>
                  <a:cubicBezTo>
                    <a:pt x="3354" y="2829"/>
                    <a:pt x="3535" y="3270"/>
                    <a:pt x="4203" y="3293"/>
                  </a:cubicBezTo>
                  <a:cubicBezTo>
                    <a:pt x="4350" y="3293"/>
                    <a:pt x="4509" y="3214"/>
                    <a:pt x="4656" y="3180"/>
                  </a:cubicBezTo>
                  <a:cubicBezTo>
                    <a:pt x="4701" y="3171"/>
                    <a:pt x="4741" y="3167"/>
                    <a:pt x="4777" y="3167"/>
                  </a:cubicBezTo>
                  <a:cubicBezTo>
                    <a:pt x="5206" y="3167"/>
                    <a:pt x="5110" y="3742"/>
                    <a:pt x="5121" y="3961"/>
                  </a:cubicBezTo>
                  <a:cubicBezTo>
                    <a:pt x="5132" y="4188"/>
                    <a:pt x="5245" y="4312"/>
                    <a:pt x="5393" y="4471"/>
                  </a:cubicBezTo>
                  <a:cubicBezTo>
                    <a:pt x="5438" y="4527"/>
                    <a:pt x="5490" y="4550"/>
                    <a:pt x="5542" y="4550"/>
                  </a:cubicBezTo>
                  <a:cubicBezTo>
                    <a:pt x="5710" y="4550"/>
                    <a:pt x="5866" y="4302"/>
                    <a:pt x="5710" y="4120"/>
                  </a:cubicBezTo>
                  <a:cubicBezTo>
                    <a:pt x="5449" y="3791"/>
                    <a:pt x="5732" y="3316"/>
                    <a:pt x="5460" y="2987"/>
                  </a:cubicBezTo>
                  <a:cubicBezTo>
                    <a:pt x="5245" y="2749"/>
                    <a:pt x="5075" y="2670"/>
                    <a:pt x="4770" y="2659"/>
                  </a:cubicBezTo>
                  <a:cubicBezTo>
                    <a:pt x="4611" y="2659"/>
                    <a:pt x="4452" y="2749"/>
                    <a:pt x="4316" y="2772"/>
                  </a:cubicBezTo>
                  <a:cubicBezTo>
                    <a:pt x="4272" y="2781"/>
                    <a:pt x="4231" y="2785"/>
                    <a:pt x="4194" y="2785"/>
                  </a:cubicBezTo>
                  <a:cubicBezTo>
                    <a:pt x="3767" y="2785"/>
                    <a:pt x="3862" y="2220"/>
                    <a:pt x="3841" y="1990"/>
                  </a:cubicBezTo>
                  <a:cubicBezTo>
                    <a:pt x="3841" y="1809"/>
                    <a:pt x="3705" y="1526"/>
                    <a:pt x="3535" y="1447"/>
                  </a:cubicBezTo>
                  <a:cubicBezTo>
                    <a:pt x="3367" y="1363"/>
                    <a:pt x="3229" y="1322"/>
                    <a:pt x="3075" y="1322"/>
                  </a:cubicBezTo>
                  <a:cubicBezTo>
                    <a:pt x="2981" y="1322"/>
                    <a:pt x="2881" y="1337"/>
                    <a:pt x="2765" y="1367"/>
                  </a:cubicBezTo>
                  <a:cubicBezTo>
                    <a:pt x="2680" y="1393"/>
                    <a:pt x="2608" y="1405"/>
                    <a:pt x="2545" y="1405"/>
                  </a:cubicBezTo>
                  <a:cubicBezTo>
                    <a:pt x="2086" y="1405"/>
                    <a:pt x="2161" y="773"/>
                    <a:pt x="2051" y="405"/>
                  </a:cubicBezTo>
                  <a:cubicBezTo>
                    <a:pt x="1950" y="84"/>
                    <a:pt x="1746" y="0"/>
                    <a:pt x="1508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715875" y="1625700"/>
              <a:ext cx="120525" cy="92800"/>
            </a:xfrm>
            <a:custGeom>
              <a:avLst/>
              <a:gdLst/>
              <a:ahLst/>
              <a:cxnLst/>
              <a:rect l="l" t="t" r="r" b="b"/>
              <a:pathLst>
                <a:path w="4821" h="3712" extrusionOk="0">
                  <a:moveTo>
                    <a:pt x="1253" y="1"/>
                  </a:moveTo>
                  <a:cubicBezTo>
                    <a:pt x="1042" y="1"/>
                    <a:pt x="797" y="79"/>
                    <a:pt x="593" y="79"/>
                  </a:cubicBezTo>
                  <a:cubicBezTo>
                    <a:pt x="518" y="79"/>
                    <a:pt x="448" y="68"/>
                    <a:pt x="388" y="39"/>
                  </a:cubicBezTo>
                  <a:cubicBezTo>
                    <a:pt x="355" y="23"/>
                    <a:pt x="323" y="16"/>
                    <a:pt x="293" y="16"/>
                  </a:cubicBezTo>
                  <a:cubicBezTo>
                    <a:pt x="107" y="16"/>
                    <a:pt x="1" y="281"/>
                    <a:pt x="195" y="379"/>
                  </a:cubicBezTo>
                  <a:cubicBezTo>
                    <a:pt x="325" y="436"/>
                    <a:pt x="442" y="471"/>
                    <a:pt x="573" y="471"/>
                  </a:cubicBezTo>
                  <a:cubicBezTo>
                    <a:pt x="648" y="471"/>
                    <a:pt x="728" y="460"/>
                    <a:pt x="818" y="435"/>
                  </a:cubicBezTo>
                  <a:cubicBezTo>
                    <a:pt x="886" y="416"/>
                    <a:pt x="944" y="407"/>
                    <a:pt x="994" y="407"/>
                  </a:cubicBezTo>
                  <a:cubicBezTo>
                    <a:pt x="1378" y="407"/>
                    <a:pt x="1317" y="928"/>
                    <a:pt x="1407" y="1228"/>
                  </a:cubicBezTo>
                  <a:cubicBezTo>
                    <a:pt x="1577" y="1795"/>
                    <a:pt x="2778" y="1319"/>
                    <a:pt x="2767" y="1795"/>
                  </a:cubicBezTo>
                  <a:cubicBezTo>
                    <a:pt x="2755" y="2293"/>
                    <a:pt x="2914" y="2644"/>
                    <a:pt x="3446" y="2667"/>
                  </a:cubicBezTo>
                  <a:cubicBezTo>
                    <a:pt x="3455" y="2668"/>
                    <a:pt x="3464" y="2668"/>
                    <a:pt x="3473" y="2668"/>
                  </a:cubicBezTo>
                  <a:cubicBezTo>
                    <a:pt x="3582" y="2668"/>
                    <a:pt x="3715" y="2608"/>
                    <a:pt x="3820" y="2587"/>
                  </a:cubicBezTo>
                  <a:cubicBezTo>
                    <a:pt x="3860" y="2579"/>
                    <a:pt x="3896" y="2575"/>
                    <a:pt x="3928" y="2575"/>
                  </a:cubicBezTo>
                  <a:cubicBezTo>
                    <a:pt x="4268" y="2575"/>
                    <a:pt x="4183" y="3035"/>
                    <a:pt x="4194" y="3222"/>
                  </a:cubicBezTo>
                  <a:cubicBezTo>
                    <a:pt x="4216" y="3403"/>
                    <a:pt x="4307" y="3516"/>
                    <a:pt x="4420" y="3641"/>
                  </a:cubicBezTo>
                  <a:cubicBezTo>
                    <a:pt x="4462" y="3691"/>
                    <a:pt x="4509" y="3711"/>
                    <a:pt x="4555" y="3711"/>
                  </a:cubicBezTo>
                  <a:cubicBezTo>
                    <a:pt x="4697" y="3711"/>
                    <a:pt x="4821" y="3512"/>
                    <a:pt x="4692" y="3358"/>
                  </a:cubicBezTo>
                  <a:cubicBezTo>
                    <a:pt x="4466" y="3108"/>
                    <a:pt x="4703" y="2712"/>
                    <a:pt x="4477" y="2440"/>
                  </a:cubicBezTo>
                  <a:cubicBezTo>
                    <a:pt x="4307" y="2248"/>
                    <a:pt x="4171" y="2191"/>
                    <a:pt x="3911" y="2168"/>
                  </a:cubicBezTo>
                  <a:cubicBezTo>
                    <a:pt x="3903" y="2168"/>
                    <a:pt x="3896" y="2167"/>
                    <a:pt x="3888" y="2167"/>
                  </a:cubicBezTo>
                  <a:cubicBezTo>
                    <a:pt x="3779" y="2167"/>
                    <a:pt x="3654" y="2238"/>
                    <a:pt x="3548" y="2259"/>
                  </a:cubicBezTo>
                  <a:cubicBezTo>
                    <a:pt x="3509" y="2268"/>
                    <a:pt x="3474" y="2272"/>
                    <a:pt x="3442" y="2272"/>
                  </a:cubicBezTo>
                  <a:cubicBezTo>
                    <a:pt x="3098" y="2272"/>
                    <a:pt x="3173" y="1801"/>
                    <a:pt x="3163" y="1625"/>
                  </a:cubicBezTo>
                  <a:cubicBezTo>
                    <a:pt x="3163" y="1466"/>
                    <a:pt x="3050" y="1240"/>
                    <a:pt x="2914" y="1172"/>
                  </a:cubicBezTo>
                  <a:cubicBezTo>
                    <a:pt x="2781" y="1109"/>
                    <a:pt x="2666" y="1076"/>
                    <a:pt x="2541" y="1076"/>
                  </a:cubicBezTo>
                  <a:cubicBezTo>
                    <a:pt x="2464" y="1076"/>
                    <a:pt x="2382" y="1089"/>
                    <a:pt x="2291" y="1115"/>
                  </a:cubicBezTo>
                  <a:cubicBezTo>
                    <a:pt x="2222" y="1135"/>
                    <a:pt x="2163" y="1144"/>
                    <a:pt x="2112" y="1144"/>
                  </a:cubicBezTo>
                  <a:cubicBezTo>
                    <a:pt x="1720" y="1144"/>
                    <a:pt x="1781" y="622"/>
                    <a:pt x="1691" y="322"/>
                  </a:cubicBezTo>
                  <a:cubicBezTo>
                    <a:pt x="1613" y="67"/>
                    <a:pt x="1448" y="1"/>
                    <a:pt x="1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2728100" y="1577950"/>
              <a:ext cx="147000" cy="113700"/>
            </a:xfrm>
            <a:custGeom>
              <a:avLst/>
              <a:gdLst/>
              <a:ahLst/>
              <a:cxnLst/>
              <a:rect l="l" t="t" r="r" b="b"/>
              <a:pathLst>
                <a:path w="5880" h="4548" extrusionOk="0">
                  <a:moveTo>
                    <a:pt x="1515" y="0"/>
                  </a:moveTo>
                  <a:cubicBezTo>
                    <a:pt x="1259" y="0"/>
                    <a:pt x="965" y="93"/>
                    <a:pt x="721" y="93"/>
                  </a:cubicBezTo>
                  <a:cubicBezTo>
                    <a:pt x="631" y="93"/>
                    <a:pt x="549" y="80"/>
                    <a:pt x="477" y="46"/>
                  </a:cubicBezTo>
                  <a:cubicBezTo>
                    <a:pt x="442" y="31"/>
                    <a:pt x="407" y="24"/>
                    <a:pt x="375" y="24"/>
                  </a:cubicBezTo>
                  <a:cubicBezTo>
                    <a:pt x="145" y="24"/>
                    <a:pt x="1" y="369"/>
                    <a:pt x="239" y="488"/>
                  </a:cubicBezTo>
                  <a:cubicBezTo>
                    <a:pt x="406" y="565"/>
                    <a:pt x="552" y="607"/>
                    <a:pt x="706" y="607"/>
                  </a:cubicBezTo>
                  <a:cubicBezTo>
                    <a:pt x="802" y="607"/>
                    <a:pt x="900" y="591"/>
                    <a:pt x="1009" y="556"/>
                  </a:cubicBezTo>
                  <a:cubicBezTo>
                    <a:pt x="1090" y="532"/>
                    <a:pt x="1160" y="522"/>
                    <a:pt x="1220" y="522"/>
                  </a:cubicBezTo>
                  <a:cubicBezTo>
                    <a:pt x="1688" y="522"/>
                    <a:pt x="1612" y="1158"/>
                    <a:pt x="1723" y="1519"/>
                  </a:cubicBezTo>
                  <a:cubicBezTo>
                    <a:pt x="1938" y="2232"/>
                    <a:pt x="3410" y="1654"/>
                    <a:pt x="3399" y="2221"/>
                  </a:cubicBezTo>
                  <a:cubicBezTo>
                    <a:pt x="3365" y="2821"/>
                    <a:pt x="3558" y="3263"/>
                    <a:pt x="4214" y="3297"/>
                  </a:cubicBezTo>
                  <a:cubicBezTo>
                    <a:pt x="4373" y="3297"/>
                    <a:pt x="4532" y="3206"/>
                    <a:pt x="4668" y="3184"/>
                  </a:cubicBezTo>
                  <a:cubicBezTo>
                    <a:pt x="4713" y="3175"/>
                    <a:pt x="4753" y="3170"/>
                    <a:pt x="4790" y="3170"/>
                  </a:cubicBezTo>
                  <a:cubicBezTo>
                    <a:pt x="5217" y="3170"/>
                    <a:pt x="5122" y="3735"/>
                    <a:pt x="5143" y="3954"/>
                  </a:cubicBezTo>
                  <a:cubicBezTo>
                    <a:pt x="5155" y="4180"/>
                    <a:pt x="5268" y="4316"/>
                    <a:pt x="5404" y="4463"/>
                  </a:cubicBezTo>
                  <a:cubicBezTo>
                    <a:pt x="5452" y="4523"/>
                    <a:pt x="5507" y="4547"/>
                    <a:pt x="5560" y="4547"/>
                  </a:cubicBezTo>
                  <a:cubicBezTo>
                    <a:pt x="5730" y="4547"/>
                    <a:pt x="5879" y="4294"/>
                    <a:pt x="5732" y="4112"/>
                  </a:cubicBezTo>
                  <a:cubicBezTo>
                    <a:pt x="5460" y="3784"/>
                    <a:pt x="5744" y="3308"/>
                    <a:pt x="5483" y="2980"/>
                  </a:cubicBezTo>
                  <a:cubicBezTo>
                    <a:pt x="5268" y="2742"/>
                    <a:pt x="5098" y="2674"/>
                    <a:pt x="4781" y="2651"/>
                  </a:cubicBezTo>
                  <a:cubicBezTo>
                    <a:pt x="4634" y="2651"/>
                    <a:pt x="4475" y="2742"/>
                    <a:pt x="4328" y="2764"/>
                  </a:cubicBezTo>
                  <a:cubicBezTo>
                    <a:pt x="4283" y="2773"/>
                    <a:pt x="4242" y="2778"/>
                    <a:pt x="4205" y="2778"/>
                  </a:cubicBezTo>
                  <a:cubicBezTo>
                    <a:pt x="3779" y="2778"/>
                    <a:pt x="3874" y="2213"/>
                    <a:pt x="3863" y="1994"/>
                  </a:cubicBezTo>
                  <a:cubicBezTo>
                    <a:pt x="3863" y="1802"/>
                    <a:pt x="3727" y="1519"/>
                    <a:pt x="3558" y="1439"/>
                  </a:cubicBezTo>
                  <a:cubicBezTo>
                    <a:pt x="3390" y="1362"/>
                    <a:pt x="3248" y="1320"/>
                    <a:pt x="3095" y="1320"/>
                  </a:cubicBezTo>
                  <a:cubicBezTo>
                    <a:pt x="3000" y="1320"/>
                    <a:pt x="2900" y="1337"/>
                    <a:pt x="2787" y="1371"/>
                  </a:cubicBezTo>
                  <a:cubicBezTo>
                    <a:pt x="2707" y="1395"/>
                    <a:pt x="2637" y="1405"/>
                    <a:pt x="2576" y="1405"/>
                  </a:cubicBezTo>
                  <a:cubicBezTo>
                    <a:pt x="2108" y="1405"/>
                    <a:pt x="2183" y="769"/>
                    <a:pt x="2062" y="409"/>
                  </a:cubicBezTo>
                  <a:cubicBezTo>
                    <a:pt x="1965" y="84"/>
                    <a:pt x="1757" y="0"/>
                    <a:pt x="1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955200" y="829550"/>
              <a:ext cx="41950" cy="41650"/>
            </a:xfrm>
            <a:custGeom>
              <a:avLst/>
              <a:gdLst/>
              <a:ahLst/>
              <a:cxnLst/>
              <a:rect l="l" t="t" r="r" b="b"/>
              <a:pathLst>
                <a:path w="1678" h="1666" extrusionOk="0">
                  <a:moveTo>
                    <a:pt x="839" y="0"/>
                  </a:moveTo>
                  <a:cubicBezTo>
                    <a:pt x="375" y="0"/>
                    <a:pt x="1" y="385"/>
                    <a:pt x="1" y="838"/>
                  </a:cubicBezTo>
                  <a:cubicBezTo>
                    <a:pt x="1" y="1303"/>
                    <a:pt x="386" y="1665"/>
                    <a:pt x="839" y="1665"/>
                  </a:cubicBezTo>
                  <a:cubicBezTo>
                    <a:pt x="1304" y="1665"/>
                    <a:pt x="1677" y="1292"/>
                    <a:pt x="1677" y="838"/>
                  </a:cubicBezTo>
                  <a:cubicBezTo>
                    <a:pt x="1677" y="374"/>
                    <a:pt x="1304" y="0"/>
                    <a:pt x="839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3117475" y="829550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838" y="0"/>
                  </a:moveTo>
                  <a:cubicBezTo>
                    <a:pt x="363" y="0"/>
                    <a:pt x="0" y="385"/>
                    <a:pt x="0" y="838"/>
                  </a:cubicBezTo>
                  <a:cubicBezTo>
                    <a:pt x="0" y="1303"/>
                    <a:pt x="385" y="1665"/>
                    <a:pt x="838" y="1665"/>
                  </a:cubicBezTo>
                  <a:cubicBezTo>
                    <a:pt x="1303" y="1665"/>
                    <a:pt x="1665" y="1292"/>
                    <a:pt x="1665" y="838"/>
                  </a:cubicBezTo>
                  <a:cubicBezTo>
                    <a:pt x="1665" y="374"/>
                    <a:pt x="1303" y="0"/>
                    <a:pt x="838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3016950" y="881075"/>
              <a:ext cx="80425" cy="44500"/>
            </a:xfrm>
            <a:custGeom>
              <a:avLst/>
              <a:gdLst/>
              <a:ahLst/>
              <a:cxnLst/>
              <a:rect l="l" t="t" r="r" b="b"/>
              <a:pathLst>
                <a:path w="3217" h="1780" extrusionOk="0">
                  <a:moveTo>
                    <a:pt x="2877" y="341"/>
                  </a:moveTo>
                  <a:cubicBezTo>
                    <a:pt x="2764" y="986"/>
                    <a:pt x="2277" y="1405"/>
                    <a:pt x="1609" y="1451"/>
                  </a:cubicBezTo>
                  <a:cubicBezTo>
                    <a:pt x="952" y="1405"/>
                    <a:pt x="465" y="986"/>
                    <a:pt x="363" y="341"/>
                  </a:cubicBezTo>
                  <a:close/>
                  <a:moveTo>
                    <a:pt x="170" y="1"/>
                  </a:moveTo>
                  <a:cubicBezTo>
                    <a:pt x="79" y="1"/>
                    <a:pt x="0" y="80"/>
                    <a:pt x="0" y="171"/>
                  </a:cubicBezTo>
                  <a:cubicBezTo>
                    <a:pt x="45" y="1065"/>
                    <a:pt x="668" y="1700"/>
                    <a:pt x="1541" y="1779"/>
                  </a:cubicBezTo>
                  <a:lnTo>
                    <a:pt x="1620" y="1779"/>
                  </a:lnTo>
                  <a:cubicBezTo>
                    <a:pt x="2549" y="1700"/>
                    <a:pt x="3172" y="1065"/>
                    <a:pt x="3217" y="171"/>
                  </a:cubicBezTo>
                  <a:cubicBezTo>
                    <a:pt x="3217" y="91"/>
                    <a:pt x="3126" y="1"/>
                    <a:pt x="3047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2904250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6" y="1"/>
                  </a:moveTo>
                  <a:cubicBezTo>
                    <a:pt x="555" y="1"/>
                    <a:pt x="0" y="567"/>
                    <a:pt x="0" y="1247"/>
                  </a:cubicBezTo>
                  <a:cubicBezTo>
                    <a:pt x="0" y="1937"/>
                    <a:pt x="566" y="2492"/>
                    <a:pt x="1246" y="2492"/>
                  </a:cubicBezTo>
                  <a:cubicBezTo>
                    <a:pt x="1948" y="2492"/>
                    <a:pt x="2492" y="1926"/>
                    <a:pt x="2492" y="1247"/>
                  </a:cubicBezTo>
                  <a:cubicBezTo>
                    <a:pt x="2492" y="567"/>
                    <a:pt x="1926" y="12"/>
                    <a:pt x="1246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148325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7" y="1"/>
                  </a:moveTo>
                  <a:cubicBezTo>
                    <a:pt x="544" y="1"/>
                    <a:pt x="1" y="567"/>
                    <a:pt x="1" y="1247"/>
                  </a:cubicBezTo>
                  <a:cubicBezTo>
                    <a:pt x="1" y="1937"/>
                    <a:pt x="567" y="2492"/>
                    <a:pt x="1247" y="2492"/>
                  </a:cubicBezTo>
                  <a:cubicBezTo>
                    <a:pt x="1938" y="2492"/>
                    <a:pt x="2493" y="1926"/>
                    <a:pt x="2493" y="1247"/>
                  </a:cubicBezTo>
                  <a:cubicBezTo>
                    <a:pt x="2493" y="567"/>
                    <a:pt x="1938" y="12"/>
                    <a:pt x="1247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2951525" y="829550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828" y="0"/>
                  </a:moveTo>
                  <a:cubicBezTo>
                    <a:pt x="363" y="0"/>
                    <a:pt x="1" y="385"/>
                    <a:pt x="1" y="838"/>
                  </a:cubicBezTo>
                  <a:cubicBezTo>
                    <a:pt x="1" y="1303"/>
                    <a:pt x="374" y="1665"/>
                    <a:pt x="828" y="1665"/>
                  </a:cubicBezTo>
                  <a:cubicBezTo>
                    <a:pt x="1303" y="1665"/>
                    <a:pt x="1666" y="1292"/>
                    <a:pt x="1666" y="838"/>
                  </a:cubicBezTo>
                  <a:cubicBezTo>
                    <a:pt x="1666" y="374"/>
                    <a:pt x="1281" y="0"/>
                    <a:pt x="828" y="0"/>
                  </a:cubicBezTo>
                  <a:close/>
                </a:path>
              </a:pathLst>
            </a:custGeom>
            <a:solidFill>
              <a:srgbClr val="5E2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113500" y="829550"/>
              <a:ext cx="41925" cy="41650"/>
            </a:xfrm>
            <a:custGeom>
              <a:avLst/>
              <a:gdLst/>
              <a:ahLst/>
              <a:cxnLst/>
              <a:rect l="l" t="t" r="r" b="b"/>
              <a:pathLst>
                <a:path w="1677" h="1666" extrusionOk="0">
                  <a:moveTo>
                    <a:pt x="839" y="0"/>
                  </a:moveTo>
                  <a:cubicBezTo>
                    <a:pt x="374" y="0"/>
                    <a:pt x="1" y="385"/>
                    <a:pt x="1" y="838"/>
                  </a:cubicBezTo>
                  <a:cubicBezTo>
                    <a:pt x="1" y="1303"/>
                    <a:pt x="386" y="1665"/>
                    <a:pt x="839" y="1665"/>
                  </a:cubicBezTo>
                  <a:cubicBezTo>
                    <a:pt x="1303" y="1665"/>
                    <a:pt x="1677" y="1292"/>
                    <a:pt x="1677" y="838"/>
                  </a:cubicBezTo>
                  <a:cubicBezTo>
                    <a:pt x="1677" y="374"/>
                    <a:pt x="1303" y="0"/>
                    <a:pt x="839" y="0"/>
                  </a:cubicBezTo>
                  <a:close/>
                </a:path>
              </a:pathLst>
            </a:custGeom>
            <a:solidFill>
              <a:srgbClr val="5E2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012975" y="881075"/>
              <a:ext cx="80450" cy="44500"/>
            </a:xfrm>
            <a:custGeom>
              <a:avLst/>
              <a:gdLst/>
              <a:ahLst/>
              <a:cxnLst/>
              <a:rect l="l" t="t" r="r" b="b"/>
              <a:pathLst>
                <a:path w="3218" h="1780" extrusionOk="0">
                  <a:moveTo>
                    <a:pt x="2878" y="341"/>
                  </a:moveTo>
                  <a:cubicBezTo>
                    <a:pt x="2764" y="986"/>
                    <a:pt x="2277" y="1405"/>
                    <a:pt x="1620" y="1451"/>
                  </a:cubicBezTo>
                  <a:cubicBezTo>
                    <a:pt x="952" y="1405"/>
                    <a:pt x="465" y="986"/>
                    <a:pt x="374" y="341"/>
                  </a:cubicBezTo>
                  <a:close/>
                  <a:moveTo>
                    <a:pt x="170" y="1"/>
                  </a:moveTo>
                  <a:cubicBezTo>
                    <a:pt x="91" y="1"/>
                    <a:pt x="1" y="80"/>
                    <a:pt x="1" y="171"/>
                  </a:cubicBezTo>
                  <a:cubicBezTo>
                    <a:pt x="46" y="1065"/>
                    <a:pt x="669" y="1700"/>
                    <a:pt x="1564" y="1779"/>
                  </a:cubicBezTo>
                  <a:lnTo>
                    <a:pt x="1643" y="1779"/>
                  </a:lnTo>
                  <a:cubicBezTo>
                    <a:pt x="2549" y="1700"/>
                    <a:pt x="3172" y="1065"/>
                    <a:pt x="3217" y="171"/>
                  </a:cubicBezTo>
                  <a:cubicBezTo>
                    <a:pt x="3217" y="91"/>
                    <a:pt x="3127" y="1"/>
                    <a:pt x="3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900000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6" y="1"/>
                  </a:moveTo>
                  <a:cubicBezTo>
                    <a:pt x="555" y="1"/>
                    <a:pt x="0" y="567"/>
                    <a:pt x="0" y="1247"/>
                  </a:cubicBezTo>
                  <a:cubicBezTo>
                    <a:pt x="0" y="1937"/>
                    <a:pt x="567" y="2492"/>
                    <a:pt x="1246" y="2492"/>
                  </a:cubicBezTo>
                  <a:cubicBezTo>
                    <a:pt x="1948" y="2492"/>
                    <a:pt x="2492" y="1926"/>
                    <a:pt x="2492" y="1247"/>
                  </a:cubicBezTo>
                  <a:cubicBezTo>
                    <a:pt x="2492" y="567"/>
                    <a:pt x="1948" y="12"/>
                    <a:pt x="1246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144375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6" y="1"/>
                  </a:moveTo>
                  <a:cubicBezTo>
                    <a:pt x="555" y="1"/>
                    <a:pt x="0" y="567"/>
                    <a:pt x="0" y="1247"/>
                  </a:cubicBezTo>
                  <a:cubicBezTo>
                    <a:pt x="0" y="1937"/>
                    <a:pt x="567" y="2492"/>
                    <a:pt x="1246" y="2492"/>
                  </a:cubicBezTo>
                  <a:cubicBezTo>
                    <a:pt x="1937" y="2492"/>
                    <a:pt x="2492" y="1926"/>
                    <a:pt x="2492" y="1247"/>
                  </a:cubicBezTo>
                  <a:cubicBezTo>
                    <a:pt x="2492" y="567"/>
                    <a:pt x="1937" y="12"/>
                    <a:pt x="1246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3055175" y="988975"/>
              <a:ext cx="113000" cy="94275"/>
            </a:xfrm>
            <a:custGeom>
              <a:avLst/>
              <a:gdLst/>
              <a:ahLst/>
              <a:cxnLst/>
              <a:rect l="l" t="t" r="r" b="b"/>
              <a:pathLst>
                <a:path w="4520" h="3771" extrusionOk="0">
                  <a:moveTo>
                    <a:pt x="3572" y="1"/>
                  </a:moveTo>
                  <a:cubicBezTo>
                    <a:pt x="2564" y="1"/>
                    <a:pt x="0" y="1790"/>
                    <a:pt x="0" y="1790"/>
                  </a:cubicBezTo>
                  <a:lnTo>
                    <a:pt x="0" y="2164"/>
                  </a:lnTo>
                  <a:cubicBezTo>
                    <a:pt x="0" y="2164"/>
                    <a:pt x="2486" y="3771"/>
                    <a:pt x="3474" y="3771"/>
                  </a:cubicBezTo>
                  <a:cubicBezTo>
                    <a:pt x="3539" y="3771"/>
                    <a:pt x="3597" y="3764"/>
                    <a:pt x="3647" y="3749"/>
                  </a:cubicBezTo>
                  <a:cubicBezTo>
                    <a:pt x="4474" y="3523"/>
                    <a:pt x="4520" y="533"/>
                    <a:pt x="3840" y="68"/>
                  </a:cubicBezTo>
                  <a:cubicBezTo>
                    <a:pt x="3773" y="22"/>
                    <a:pt x="3682" y="1"/>
                    <a:pt x="3572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3058275" y="1016675"/>
              <a:ext cx="56675" cy="19325"/>
            </a:xfrm>
            <a:custGeom>
              <a:avLst/>
              <a:gdLst/>
              <a:ahLst/>
              <a:cxnLst/>
              <a:rect l="l" t="t" r="r" b="b"/>
              <a:pathLst>
                <a:path w="2267" h="773" extrusionOk="0">
                  <a:moveTo>
                    <a:pt x="1945" y="0"/>
                  </a:moveTo>
                  <a:cubicBezTo>
                    <a:pt x="1411" y="0"/>
                    <a:pt x="1" y="772"/>
                    <a:pt x="1" y="772"/>
                  </a:cubicBezTo>
                  <a:cubicBezTo>
                    <a:pt x="1" y="772"/>
                    <a:pt x="2266" y="557"/>
                    <a:pt x="2142" y="104"/>
                  </a:cubicBezTo>
                  <a:cubicBezTo>
                    <a:pt x="2123" y="31"/>
                    <a:pt x="2051" y="0"/>
                    <a:pt x="1945" y="0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3058275" y="1042700"/>
              <a:ext cx="54025" cy="11400"/>
            </a:xfrm>
            <a:custGeom>
              <a:avLst/>
              <a:gdLst/>
              <a:ahLst/>
              <a:cxnLst/>
              <a:rect l="l" t="t" r="r" b="b"/>
              <a:pathLst>
                <a:path w="2161" h="456" extrusionOk="0">
                  <a:moveTo>
                    <a:pt x="613" y="1"/>
                  </a:moveTo>
                  <a:cubicBezTo>
                    <a:pt x="267" y="1"/>
                    <a:pt x="1" y="15"/>
                    <a:pt x="1" y="15"/>
                  </a:cubicBezTo>
                  <a:cubicBezTo>
                    <a:pt x="1" y="15"/>
                    <a:pt x="1276" y="455"/>
                    <a:pt x="1863" y="455"/>
                  </a:cubicBezTo>
                  <a:cubicBezTo>
                    <a:pt x="2035" y="455"/>
                    <a:pt x="2148" y="418"/>
                    <a:pt x="2153" y="320"/>
                  </a:cubicBezTo>
                  <a:cubicBezTo>
                    <a:pt x="2160" y="48"/>
                    <a:pt x="1251" y="1"/>
                    <a:pt x="613" y="1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937375" y="988975"/>
              <a:ext cx="112725" cy="94275"/>
            </a:xfrm>
            <a:custGeom>
              <a:avLst/>
              <a:gdLst/>
              <a:ahLst/>
              <a:cxnLst/>
              <a:rect l="l" t="t" r="r" b="b"/>
              <a:pathLst>
                <a:path w="4509" h="3771" extrusionOk="0">
                  <a:moveTo>
                    <a:pt x="945" y="1"/>
                  </a:moveTo>
                  <a:cubicBezTo>
                    <a:pt x="836" y="1"/>
                    <a:pt x="746" y="22"/>
                    <a:pt x="680" y="68"/>
                  </a:cubicBezTo>
                  <a:cubicBezTo>
                    <a:pt x="0" y="533"/>
                    <a:pt x="34" y="3523"/>
                    <a:pt x="861" y="3749"/>
                  </a:cubicBezTo>
                  <a:cubicBezTo>
                    <a:pt x="912" y="3764"/>
                    <a:pt x="970" y="3771"/>
                    <a:pt x="1034" y="3771"/>
                  </a:cubicBezTo>
                  <a:cubicBezTo>
                    <a:pt x="2023" y="3771"/>
                    <a:pt x="4508" y="2164"/>
                    <a:pt x="4508" y="2164"/>
                  </a:cubicBezTo>
                  <a:lnTo>
                    <a:pt x="4508" y="1790"/>
                  </a:lnTo>
                  <a:cubicBezTo>
                    <a:pt x="4508" y="1790"/>
                    <a:pt x="1945" y="1"/>
                    <a:pt x="945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0325" y="1016675"/>
              <a:ext cx="56650" cy="19325"/>
            </a:xfrm>
            <a:custGeom>
              <a:avLst/>
              <a:gdLst/>
              <a:ahLst/>
              <a:cxnLst/>
              <a:rect l="l" t="t" r="r" b="b"/>
              <a:pathLst>
                <a:path w="2266" h="773" extrusionOk="0">
                  <a:moveTo>
                    <a:pt x="322" y="0"/>
                  </a:moveTo>
                  <a:cubicBezTo>
                    <a:pt x="215" y="0"/>
                    <a:pt x="144" y="31"/>
                    <a:pt x="125" y="104"/>
                  </a:cubicBezTo>
                  <a:cubicBezTo>
                    <a:pt x="0" y="557"/>
                    <a:pt x="2266" y="772"/>
                    <a:pt x="2266" y="772"/>
                  </a:cubicBezTo>
                  <a:cubicBezTo>
                    <a:pt x="2266" y="772"/>
                    <a:pt x="855" y="0"/>
                    <a:pt x="322" y="0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2975" y="1042700"/>
              <a:ext cx="54000" cy="11400"/>
            </a:xfrm>
            <a:custGeom>
              <a:avLst/>
              <a:gdLst/>
              <a:ahLst/>
              <a:cxnLst/>
              <a:rect l="l" t="t" r="r" b="b"/>
              <a:pathLst>
                <a:path w="2160" h="456" extrusionOk="0">
                  <a:moveTo>
                    <a:pt x="1548" y="1"/>
                  </a:moveTo>
                  <a:cubicBezTo>
                    <a:pt x="909" y="1"/>
                    <a:pt x="0" y="48"/>
                    <a:pt x="8" y="320"/>
                  </a:cubicBezTo>
                  <a:cubicBezTo>
                    <a:pt x="15" y="418"/>
                    <a:pt x="130" y="455"/>
                    <a:pt x="302" y="455"/>
                  </a:cubicBezTo>
                  <a:cubicBezTo>
                    <a:pt x="892" y="455"/>
                    <a:pt x="2160" y="15"/>
                    <a:pt x="2160" y="15"/>
                  </a:cubicBezTo>
                  <a:cubicBezTo>
                    <a:pt x="2160" y="15"/>
                    <a:pt x="1893" y="1"/>
                    <a:pt x="1548" y="1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3032800" y="1019550"/>
              <a:ext cx="39675" cy="39675"/>
            </a:xfrm>
            <a:custGeom>
              <a:avLst/>
              <a:gdLst/>
              <a:ahLst/>
              <a:cxnLst/>
              <a:rect l="l" t="t" r="r" b="b"/>
              <a:pathLst>
                <a:path w="1587" h="1587" extrusionOk="0">
                  <a:moveTo>
                    <a:pt x="793" y="0"/>
                  </a:moveTo>
                  <a:cubicBezTo>
                    <a:pt x="352" y="0"/>
                    <a:pt x="0" y="352"/>
                    <a:pt x="0" y="793"/>
                  </a:cubicBezTo>
                  <a:cubicBezTo>
                    <a:pt x="0" y="1235"/>
                    <a:pt x="352" y="1586"/>
                    <a:pt x="793" y="1586"/>
                  </a:cubicBezTo>
                  <a:cubicBezTo>
                    <a:pt x="1235" y="1586"/>
                    <a:pt x="1586" y="1235"/>
                    <a:pt x="1586" y="793"/>
                  </a:cubicBezTo>
                  <a:cubicBezTo>
                    <a:pt x="1586" y="352"/>
                    <a:pt x="1235" y="0"/>
                    <a:pt x="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3022900" y="1174150"/>
              <a:ext cx="59475" cy="59500"/>
            </a:xfrm>
            <a:custGeom>
              <a:avLst/>
              <a:gdLst/>
              <a:ahLst/>
              <a:cxnLst/>
              <a:rect l="l" t="t" r="r" b="b"/>
              <a:pathLst>
                <a:path w="2379" h="2380" extrusionOk="0">
                  <a:moveTo>
                    <a:pt x="1189" y="1"/>
                  </a:moveTo>
                  <a:cubicBezTo>
                    <a:pt x="521" y="1"/>
                    <a:pt x="0" y="545"/>
                    <a:pt x="0" y="1190"/>
                  </a:cubicBezTo>
                  <a:cubicBezTo>
                    <a:pt x="0" y="1858"/>
                    <a:pt x="544" y="2379"/>
                    <a:pt x="1189" y="2379"/>
                  </a:cubicBezTo>
                  <a:cubicBezTo>
                    <a:pt x="1858" y="2379"/>
                    <a:pt x="2379" y="1847"/>
                    <a:pt x="2379" y="1190"/>
                  </a:cubicBezTo>
                  <a:cubicBezTo>
                    <a:pt x="2379" y="545"/>
                    <a:pt x="1846" y="1"/>
                    <a:pt x="1189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32800" y="11883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8" y="0"/>
                  </a:moveTo>
                  <a:cubicBezTo>
                    <a:pt x="136" y="0"/>
                    <a:pt x="0" y="147"/>
                    <a:pt x="0" y="317"/>
                  </a:cubicBezTo>
                  <a:cubicBezTo>
                    <a:pt x="0" y="487"/>
                    <a:pt x="136" y="623"/>
                    <a:pt x="318" y="623"/>
                  </a:cubicBezTo>
                  <a:cubicBezTo>
                    <a:pt x="488" y="623"/>
                    <a:pt x="623" y="487"/>
                    <a:pt x="623" y="317"/>
                  </a:cubicBezTo>
                  <a:cubicBezTo>
                    <a:pt x="623" y="136"/>
                    <a:pt x="48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022900" y="1332450"/>
              <a:ext cx="59475" cy="59500"/>
            </a:xfrm>
            <a:custGeom>
              <a:avLst/>
              <a:gdLst/>
              <a:ahLst/>
              <a:cxnLst/>
              <a:rect l="l" t="t" r="r" b="b"/>
              <a:pathLst>
                <a:path w="2379" h="2380" extrusionOk="0">
                  <a:moveTo>
                    <a:pt x="1189" y="0"/>
                  </a:moveTo>
                  <a:cubicBezTo>
                    <a:pt x="521" y="0"/>
                    <a:pt x="0" y="533"/>
                    <a:pt x="0" y="1190"/>
                  </a:cubicBezTo>
                  <a:cubicBezTo>
                    <a:pt x="0" y="1858"/>
                    <a:pt x="544" y="2379"/>
                    <a:pt x="1189" y="2379"/>
                  </a:cubicBezTo>
                  <a:cubicBezTo>
                    <a:pt x="1858" y="2379"/>
                    <a:pt x="2379" y="1847"/>
                    <a:pt x="2379" y="1190"/>
                  </a:cubicBezTo>
                  <a:cubicBezTo>
                    <a:pt x="2379" y="533"/>
                    <a:pt x="1846" y="0"/>
                    <a:pt x="1189" y="0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032800" y="13466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8" y="1"/>
                  </a:moveTo>
                  <a:cubicBezTo>
                    <a:pt x="136" y="1"/>
                    <a:pt x="0" y="148"/>
                    <a:pt x="0" y="318"/>
                  </a:cubicBezTo>
                  <a:cubicBezTo>
                    <a:pt x="0" y="488"/>
                    <a:pt x="136" y="624"/>
                    <a:pt x="318" y="624"/>
                  </a:cubicBezTo>
                  <a:cubicBezTo>
                    <a:pt x="488" y="624"/>
                    <a:pt x="623" y="488"/>
                    <a:pt x="623" y="318"/>
                  </a:cubicBezTo>
                  <a:cubicBezTo>
                    <a:pt x="623" y="148"/>
                    <a:pt x="488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904800" y="799525"/>
              <a:ext cx="9950" cy="9950"/>
            </a:xfrm>
            <a:custGeom>
              <a:avLst/>
              <a:gdLst/>
              <a:ahLst/>
              <a:cxnLst/>
              <a:rect l="l" t="t" r="r" b="b"/>
              <a:pathLst>
                <a:path w="398" h="398" extrusionOk="0">
                  <a:moveTo>
                    <a:pt x="193" y="1"/>
                  </a:moveTo>
                  <a:cubicBezTo>
                    <a:pt x="80" y="1"/>
                    <a:pt x="1" y="80"/>
                    <a:pt x="1" y="193"/>
                  </a:cubicBezTo>
                  <a:cubicBezTo>
                    <a:pt x="1" y="306"/>
                    <a:pt x="80" y="397"/>
                    <a:pt x="193" y="397"/>
                  </a:cubicBezTo>
                  <a:cubicBezTo>
                    <a:pt x="307" y="397"/>
                    <a:pt x="397" y="306"/>
                    <a:pt x="397" y="193"/>
                  </a:cubicBezTo>
                  <a:cubicBezTo>
                    <a:pt x="397" y="80"/>
                    <a:pt x="307" y="1"/>
                    <a:pt x="1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2943025" y="780000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1" y="0"/>
                  </a:moveTo>
                  <a:cubicBezTo>
                    <a:pt x="148" y="0"/>
                    <a:pt x="1" y="159"/>
                    <a:pt x="1" y="340"/>
                  </a:cubicBezTo>
                  <a:cubicBezTo>
                    <a:pt x="1" y="521"/>
                    <a:pt x="148" y="680"/>
                    <a:pt x="341" y="680"/>
                  </a:cubicBezTo>
                  <a:cubicBezTo>
                    <a:pt x="522" y="680"/>
                    <a:pt x="681" y="521"/>
                    <a:pt x="681" y="340"/>
                  </a:cubicBezTo>
                  <a:cubicBezTo>
                    <a:pt x="681" y="136"/>
                    <a:pt x="533" y="0"/>
                    <a:pt x="341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2927750" y="75422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0" y="0"/>
                  </a:moveTo>
                  <a:cubicBezTo>
                    <a:pt x="68" y="0"/>
                    <a:pt x="0" y="68"/>
                    <a:pt x="0" y="170"/>
                  </a:cubicBezTo>
                  <a:cubicBezTo>
                    <a:pt x="0" y="261"/>
                    <a:pt x="68" y="340"/>
                    <a:pt x="170" y="340"/>
                  </a:cubicBezTo>
                  <a:cubicBezTo>
                    <a:pt x="272" y="340"/>
                    <a:pt x="340" y="261"/>
                    <a:pt x="340" y="170"/>
                  </a:cubicBezTo>
                  <a:cubicBezTo>
                    <a:pt x="340" y="68"/>
                    <a:pt x="272" y="0"/>
                    <a:pt x="17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3106700" y="748550"/>
              <a:ext cx="9950" cy="9950"/>
            </a:xfrm>
            <a:custGeom>
              <a:avLst/>
              <a:gdLst/>
              <a:ahLst/>
              <a:cxnLst/>
              <a:rect l="l" t="t" r="r" b="b"/>
              <a:pathLst>
                <a:path w="398" h="398" extrusionOk="0">
                  <a:moveTo>
                    <a:pt x="205" y="1"/>
                  </a:moveTo>
                  <a:cubicBezTo>
                    <a:pt x="91" y="1"/>
                    <a:pt x="1" y="80"/>
                    <a:pt x="1" y="193"/>
                  </a:cubicBezTo>
                  <a:cubicBezTo>
                    <a:pt x="1" y="307"/>
                    <a:pt x="91" y="397"/>
                    <a:pt x="205" y="397"/>
                  </a:cubicBezTo>
                  <a:cubicBezTo>
                    <a:pt x="318" y="397"/>
                    <a:pt x="397" y="307"/>
                    <a:pt x="397" y="193"/>
                  </a:cubicBezTo>
                  <a:cubicBezTo>
                    <a:pt x="397" y="80"/>
                    <a:pt x="318" y="1"/>
                    <a:pt x="205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145500" y="729025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0" y="0"/>
                  </a:moveTo>
                  <a:cubicBezTo>
                    <a:pt x="148" y="0"/>
                    <a:pt x="0" y="159"/>
                    <a:pt x="0" y="340"/>
                  </a:cubicBezTo>
                  <a:cubicBezTo>
                    <a:pt x="0" y="521"/>
                    <a:pt x="148" y="680"/>
                    <a:pt x="340" y="680"/>
                  </a:cubicBezTo>
                  <a:cubicBezTo>
                    <a:pt x="522" y="680"/>
                    <a:pt x="680" y="521"/>
                    <a:pt x="680" y="340"/>
                  </a:cubicBezTo>
                  <a:cubicBezTo>
                    <a:pt x="680" y="136"/>
                    <a:pt x="522" y="0"/>
                    <a:pt x="34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129650" y="703250"/>
              <a:ext cx="8800" cy="8525"/>
            </a:xfrm>
            <a:custGeom>
              <a:avLst/>
              <a:gdLst/>
              <a:ahLst/>
              <a:cxnLst/>
              <a:rect l="l" t="t" r="r" b="b"/>
              <a:pathLst>
                <a:path w="352" h="341" extrusionOk="0">
                  <a:moveTo>
                    <a:pt x="170" y="1"/>
                  </a:moveTo>
                  <a:cubicBezTo>
                    <a:pt x="79" y="1"/>
                    <a:pt x="0" y="69"/>
                    <a:pt x="0" y="170"/>
                  </a:cubicBezTo>
                  <a:cubicBezTo>
                    <a:pt x="0" y="261"/>
                    <a:pt x="79" y="340"/>
                    <a:pt x="170" y="340"/>
                  </a:cubicBezTo>
                  <a:cubicBezTo>
                    <a:pt x="272" y="340"/>
                    <a:pt x="351" y="261"/>
                    <a:pt x="351" y="170"/>
                  </a:cubicBezTo>
                  <a:cubicBezTo>
                    <a:pt x="351" y="69"/>
                    <a:pt x="272" y="1"/>
                    <a:pt x="17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072725" y="1130825"/>
              <a:ext cx="9925" cy="9950"/>
            </a:xfrm>
            <a:custGeom>
              <a:avLst/>
              <a:gdLst/>
              <a:ahLst/>
              <a:cxnLst/>
              <a:rect l="l" t="t" r="r" b="b"/>
              <a:pathLst>
                <a:path w="397" h="398" extrusionOk="0">
                  <a:moveTo>
                    <a:pt x="204" y="1"/>
                  </a:moveTo>
                  <a:cubicBezTo>
                    <a:pt x="91" y="1"/>
                    <a:pt x="1" y="80"/>
                    <a:pt x="1" y="193"/>
                  </a:cubicBezTo>
                  <a:cubicBezTo>
                    <a:pt x="1" y="307"/>
                    <a:pt x="91" y="397"/>
                    <a:pt x="204" y="397"/>
                  </a:cubicBezTo>
                  <a:cubicBezTo>
                    <a:pt x="318" y="397"/>
                    <a:pt x="397" y="307"/>
                    <a:pt x="397" y="193"/>
                  </a:cubicBezTo>
                  <a:cubicBezTo>
                    <a:pt x="397" y="80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110950" y="1111300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0" y="0"/>
                  </a:moveTo>
                  <a:cubicBezTo>
                    <a:pt x="159" y="0"/>
                    <a:pt x="1" y="159"/>
                    <a:pt x="1" y="340"/>
                  </a:cubicBezTo>
                  <a:cubicBezTo>
                    <a:pt x="1" y="521"/>
                    <a:pt x="159" y="680"/>
                    <a:pt x="340" y="680"/>
                  </a:cubicBezTo>
                  <a:cubicBezTo>
                    <a:pt x="533" y="680"/>
                    <a:pt x="680" y="521"/>
                    <a:pt x="680" y="340"/>
                  </a:cubicBezTo>
                  <a:cubicBezTo>
                    <a:pt x="680" y="159"/>
                    <a:pt x="544" y="0"/>
                    <a:pt x="34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095950" y="108552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0" y="1"/>
                  </a:moveTo>
                  <a:cubicBezTo>
                    <a:pt x="68" y="1"/>
                    <a:pt x="0" y="69"/>
                    <a:pt x="0" y="171"/>
                  </a:cubicBezTo>
                  <a:cubicBezTo>
                    <a:pt x="0" y="261"/>
                    <a:pt x="68" y="340"/>
                    <a:pt x="170" y="340"/>
                  </a:cubicBezTo>
                  <a:cubicBezTo>
                    <a:pt x="261" y="340"/>
                    <a:pt x="340" y="261"/>
                    <a:pt x="340" y="171"/>
                  </a:cubicBezTo>
                  <a:cubicBezTo>
                    <a:pt x="340" y="69"/>
                    <a:pt x="261" y="1"/>
                    <a:pt x="17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270100" y="111752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193" y="1"/>
                  </a:moveTo>
                  <a:cubicBezTo>
                    <a:pt x="80" y="1"/>
                    <a:pt x="0" y="91"/>
                    <a:pt x="0" y="204"/>
                  </a:cubicBezTo>
                  <a:cubicBezTo>
                    <a:pt x="0" y="318"/>
                    <a:pt x="80" y="397"/>
                    <a:pt x="193" y="397"/>
                  </a:cubicBezTo>
                  <a:cubicBezTo>
                    <a:pt x="306" y="397"/>
                    <a:pt x="397" y="318"/>
                    <a:pt x="397" y="204"/>
                  </a:cubicBezTo>
                  <a:cubicBezTo>
                    <a:pt x="397" y="91"/>
                    <a:pt x="306" y="1"/>
                    <a:pt x="1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308600" y="1098275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0" y="0"/>
                  </a:moveTo>
                  <a:cubicBezTo>
                    <a:pt x="159" y="0"/>
                    <a:pt x="1" y="148"/>
                    <a:pt x="1" y="340"/>
                  </a:cubicBezTo>
                  <a:cubicBezTo>
                    <a:pt x="1" y="521"/>
                    <a:pt x="159" y="680"/>
                    <a:pt x="340" y="680"/>
                  </a:cubicBezTo>
                  <a:cubicBezTo>
                    <a:pt x="522" y="680"/>
                    <a:pt x="680" y="521"/>
                    <a:pt x="680" y="340"/>
                  </a:cubicBezTo>
                  <a:cubicBezTo>
                    <a:pt x="680" y="148"/>
                    <a:pt x="522" y="0"/>
                    <a:pt x="34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293025" y="107222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69" y="0"/>
                    <a:pt x="1" y="80"/>
                    <a:pt x="1" y="170"/>
                  </a:cubicBezTo>
                  <a:cubicBezTo>
                    <a:pt x="1" y="272"/>
                    <a:pt x="69" y="340"/>
                    <a:pt x="171" y="340"/>
                  </a:cubicBezTo>
                  <a:cubicBezTo>
                    <a:pt x="273" y="340"/>
                    <a:pt x="341" y="272"/>
                    <a:pt x="341" y="170"/>
                  </a:cubicBezTo>
                  <a:cubicBezTo>
                    <a:pt x="341" y="91"/>
                    <a:pt x="273" y="0"/>
                    <a:pt x="171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3282275" y="1140750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0" y="0"/>
                  </a:moveTo>
                  <a:cubicBezTo>
                    <a:pt x="68" y="0"/>
                    <a:pt x="0" y="68"/>
                    <a:pt x="0" y="170"/>
                  </a:cubicBezTo>
                  <a:cubicBezTo>
                    <a:pt x="0" y="261"/>
                    <a:pt x="68" y="340"/>
                    <a:pt x="170" y="340"/>
                  </a:cubicBezTo>
                  <a:cubicBezTo>
                    <a:pt x="272" y="340"/>
                    <a:pt x="340" y="261"/>
                    <a:pt x="340" y="170"/>
                  </a:cubicBezTo>
                  <a:cubicBezTo>
                    <a:pt x="340" y="80"/>
                    <a:pt x="272" y="0"/>
                    <a:pt x="17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3146925" y="1531500"/>
              <a:ext cx="11350" cy="10225"/>
            </a:xfrm>
            <a:custGeom>
              <a:avLst/>
              <a:gdLst/>
              <a:ahLst/>
              <a:cxnLst/>
              <a:rect l="l" t="t" r="r" b="b"/>
              <a:pathLst>
                <a:path w="454" h="409" extrusionOk="0">
                  <a:moveTo>
                    <a:pt x="211" y="1"/>
                  </a:moveTo>
                  <a:cubicBezTo>
                    <a:pt x="156" y="1"/>
                    <a:pt x="104" y="26"/>
                    <a:pt x="68" y="80"/>
                  </a:cubicBezTo>
                  <a:cubicBezTo>
                    <a:pt x="0" y="171"/>
                    <a:pt x="11" y="296"/>
                    <a:pt x="91" y="364"/>
                  </a:cubicBezTo>
                  <a:cubicBezTo>
                    <a:pt x="131" y="394"/>
                    <a:pt x="178" y="408"/>
                    <a:pt x="223" y="408"/>
                  </a:cubicBezTo>
                  <a:cubicBezTo>
                    <a:pt x="281" y="408"/>
                    <a:pt x="336" y="385"/>
                    <a:pt x="374" y="341"/>
                  </a:cubicBezTo>
                  <a:cubicBezTo>
                    <a:pt x="453" y="250"/>
                    <a:pt x="431" y="126"/>
                    <a:pt x="351" y="58"/>
                  </a:cubicBezTo>
                  <a:cubicBezTo>
                    <a:pt x="309" y="21"/>
                    <a:pt x="259" y="1"/>
                    <a:pt x="211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157100" y="1485450"/>
              <a:ext cx="19575" cy="17150"/>
            </a:xfrm>
            <a:custGeom>
              <a:avLst/>
              <a:gdLst/>
              <a:ahLst/>
              <a:cxnLst/>
              <a:rect l="l" t="t" r="r" b="b"/>
              <a:pathLst>
                <a:path w="783" h="686" extrusionOk="0">
                  <a:moveTo>
                    <a:pt x="393" y="1"/>
                  </a:moveTo>
                  <a:cubicBezTo>
                    <a:pt x="294" y="1"/>
                    <a:pt x="195" y="45"/>
                    <a:pt x="125" y="122"/>
                  </a:cubicBezTo>
                  <a:cubicBezTo>
                    <a:pt x="1" y="269"/>
                    <a:pt x="24" y="495"/>
                    <a:pt x="171" y="609"/>
                  </a:cubicBezTo>
                  <a:cubicBezTo>
                    <a:pt x="229" y="662"/>
                    <a:pt x="303" y="686"/>
                    <a:pt x="378" y="686"/>
                  </a:cubicBezTo>
                  <a:cubicBezTo>
                    <a:pt x="479" y="686"/>
                    <a:pt x="581" y="641"/>
                    <a:pt x="647" y="563"/>
                  </a:cubicBezTo>
                  <a:cubicBezTo>
                    <a:pt x="782" y="416"/>
                    <a:pt x="748" y="201"/>
                    <a:pt x="613" y="88"/>
                  </a:cubicBezTo>
                  <a:cubicBezTo>
                    <a:pt x="548" y="28"/>
                    <a:pt x="470" y="1"/>
                    <a:pt x="3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126525" y="1485675"/>
              <a:ext cx="9650" cy="8800"/>
            </a:xfrm>
            <a:custGeom>
              <a:avLst/>
              <a:gdLst/>
              <a:ahLst/>
              <a:cxnLst/>
              <a:rect l="l" t="t" r="r" b="b"/>
              <a:pathLst>
                <a:path w="386" h="352" extrusionOk="0">
                  <a:moveTo>
                    <a:pt x="193" y="1"/>
                  </a:moveTo>
                  <a:cubicBezTo>
                    <a:pt x="140" y="1"/>
                    <a:pt x="90" y="27"/>
                    <a:pt x="57" y="79"/>
                  </a:cubicBezTo>
                  <a:cubicBezTo>
                    <a:pt x="1" y="146"/>
                    <a:pt x="23" y="260"/>
                    <a:pt x="91" y="316"/>
                  </a:cubicBezTo>
                  <a:cubicBezTo>
                    <a:pt x="120" y="340"/>
                    <a:pt x="156" y="352"/>
                    <a:pt x="192" y="352"/>
                  </a:cubicBezTo>
                  <a:cubicBezTo>
                    <a:pt x="244" y="352"/>
                    <a:pt x="296" y="329"/>
                    <a:pt x="329" y="282"/>
                  </a:cubicBezTo>
                  <a:cubicBezTo>
                    <a:pt x="386" y="214"/>
                    <a:pt x="374" y="101"/>
                    <a:pt x="306" y="45"/>
                  </a:cubicBezTo>
                  <a:cubicBezTo>
                    <a:pt x="272" y="15"/>
                    <a:pt x="232" y="1"/>
                    <a:pt x="1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172675" y="1537350"/>
              <a:ext cx="9650" cy="8700"/>
            </a:xfrm>
            <a:custGeom>
              <a:avLst/>
              <a:gdLst/>
              <a:ahLst/>
              <a:cxnLst/>
              <a:rect l="l" t="t" r="r" b="b"/>
              <a:pathLst>
                <a:path w="386" h="348" extrusionOk="0">
                  <a:moveTo>
                    <a:pt x="186" y="1"/>
                  </a:moveTo>
                  <a:cubicBezTo>
                    <a:pt x="137" y="1"/>
                    <a:pt x="90" y="28"/>
                    <a:pt x="57" y="73"/>
                  </a:cubicBezTo>
                  <a:cubicBezTo>
                    <a:pt x="1" y="141"/>
                    <a:pt x="12" y="254"/>
                    <a:pt x="80" y="311"/>
                  </a:cubicBezTo>
                  <a:cubicBezTo>
                    <a:pt x="114" y="335"/>
                    <a:pt x="155" y="347"/>
                    <a:pt x="195" y="347"/>
                  </a:cubicBezTo>
                  <a:cubicBezTo>
                    <a:pt x="247" y="347"/>
                    <a:pt x="297" y="327"/>
                    <a:pt x="329" y="288"/>
                  </a:cubicBezTo>
                  <a:cubicBezTo>
                    <a:pt x="386" y="220"/>
                    <a:pt x="363" y="107"/>
                    <a:pt x="295" y="50"/>
                  </a:cubicBezTo>
                  <a:cubicBezTo>
                    <a:pt x="261" y="16"/>
                    <a:pt x="223" y="1"/>
                    <a:pt x="186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824950" y="1168525"/>
              <a:ext cx="11350" cy="10150"/>
            </a:xfrm>
            <a:custGeom>
              <a:avLst/>
              <a:gdLst/>
              <a:ahLst/>
              <a:cxnLst/>
              <a:rect l="l" t="t" r="r" b="b"/>
              <a:pathLst>
                <a:path w="454" h="406" extrusionOk="0">
                  <a:moveTo>
                    <a:pt x="232" y="1"/>
                  </a:moveTo>
                  <a:cubicBezTo>
                    <a:pt x="174" y="1"/>
                    <a:pt x="114" y="27"/>
                    <a:pt x="69" y="79"/>
                  </a:cubicBezTo>
                  <a:cubicBezTo>
                    <a:pt x="1" y="158"/>
                    <a:pt x="23" y="282"/>
                    <a:pt x="103" y="362"/>
                  </a:cubicBezTo>
                  <a:cubicBezTo>
                    <a:pt x="141" y="391"/>
                    <a:pt x="187" y="405"/>
                    <a:pt x="231" y="405"/>
                  </a:cubicBezTo>
                  <a:cubicBezTo>
                    <a:pt x="290" y="405"/>
                    <a:pt x="347" y="380"/>
                    <a:pt x="386" y="328"/>
                  </a:cubicBezTo>
                  <a:cubicBezTo>
                    <a:pt x="454" y="249"/>
                    <a:pt x="442" y="113"/>
                    <a:pt x="352" y="45"/>
                  </a:cubicBezTo>
                  <a:cubicBezTo>
                    <a:pt x="318" y="16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35150" y="1122675"/>
              <a:ext cx="19550" cy="17200"/>
            </a:xfrm>
            <a:custGeom>
              <a:avLst/>
              <a:gdLst/>
              <a:ahLst/>
              <a:cxnLst/>
              <a:rect l="l" t="t" r="r" b="b"/>
              <a:pathLst>
                <a:path w="782" h="688" extrusionOk="0">
                  <a:moveTo>
                    <a:pt x="409" y="0"/>
                  </a:moveTo>
                  <a:cubicBezTo>
                    <a:pt x="310" y="0"/>
                    <a:pt x="208" y="45"/>
                    <a:pt x="136" y="123"/>
                  </a:cubicBezTo>
                  <a:cubicBezTo>
                    <a:pt x="0" y="270"/>
                    <a:pt x="34" y="497"/>
                    <a:pt x="182" y="610"/>
                  </a:cubicBezTo>
                  <a:cubicBezTo>
                    <a:pt x="239" y="663"/>
                    <a:pt x="314" y="687"/>
                    <a:pt x="388" y="687"/>
                  </a:cubicBezTo>
                  <a:cubicBezTo>
                    <a:pt x="490" y="687"/>
                    <a:pt x="592" y="643"/>
                    <a:pt x="657" y="565"/>
                  </a:cubicBezTo>
                  <a:cubicBezTo>
                    <a:pt x="782" y="417"/>
                    <a:pt x="759" y="191"/>
                    <a:pt x="612" y="78"/>
                  </a:cubicBezTo>
                  <a:cubicBezTo>
                    <a:pt x="554" y="25"/>
                    <a:pt x="482" y="0"/>
                    <a:pt x="409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804850" y="1122925"/>
              <a:ext cx="9650" cy="8550"/>
            </a:xfrm>
            <a:custGeom>
              <a:avLst/>
              <a:gdLst/>
              <a:ahLst/>
              <a:cxnLst/>
              <a:rect l="l" t="t" r="r" b="b"/>
              <a:pathLst>
                <a:path w="386" h="342" extrusionOk="0">
                  <a:moveTo>
                    <a:pt x="187" y="0"/>
                  </a:moveTo>
                  <a:cubicBezTo>
                    <a:pt x="138" y="0"/>
                    <a:pt x="89" y="23"/>
                    <a:pt x="57" y="68"/>
                  </a:cubicBezTo>
                  <a:cubicBezTo>
                    <a:pt x="0" y="136"/>
                    <a:pt x="12" y="249"/>
                    <a:pt x="91" y="306"/>
                  </a:cubicBezTo>
                  <a:cubicBezTo>
                    <a:pt x="120" y="330"/>
                    <a:pt x="158" y="342"/>
                    <a:pt x="196" y="342"/>
                  </a:cubicBezTo>
                  <a:cubicBezTo>
                    <a:pt x="246" y="342"/>
                    <a:pt x="297" y="321"/>
                    <a:pt x="329" y="283"/>
                  </a:cubicBezTo>
                  <a:cubicBezTo>
                    <a:pt x="386" y="215"/>
                    <a:pt x="374" y="102"/>
                    <a:pt x="295" y="45"/>
                  </a:cubicBezTo>
                  <a:cubicBezTo>
                    <a:pt x="265" y="15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851000" y="1174475"/>
              <a:ext cx="9375" cy="8825"/>
            </a:xfrm>
            <a:custGeom>
              <a:avLst/>
              <a:gdLst/>
              <a:ahLst/>
              <a:cxnLst/>
              <a:rect l="l" t="t" r="r" b="b"/>
              <a:pathLst>
                <a:path w="375" h="353" extrusionOk="0">
                  <a:moveTo>
                    <a:pt x="191" y="1"/>
                  </a:moveTo>
                  <a:cubicBezTo>
                    <a:pt x="141" y="1"/>
                    <a:pt x="90" y="27"/>
                    <a:pt x="57" y="78"/>
                  </a:cubicBezTo>
                  <a:cubicBezTo>
                    <a:pt x="1" y="146"/>
                    <a:pt x="12" y="260"/>
                    <a:pt x="80" y="316"/>
                  </a:cubicBezTo>
                  <a:cubicBezTo>
                    <a:pt x="109" y="341"/>
                    <a:pt x="147" y="353"/>
                    <a:pt x="185" y="353"/>
                  </a:cubicBezTo>
                  <a:cubicBezTo>
                    <a:pt x="235" y="353"/>
                    <a:pt x="286" y="332"/>
                    <a:pt x="318" y="294"/>
                  </a:cubicBezTo>
                  <a:cubicBezTo>
                    <a:pt x="375" y="214"/>
                    <a:pt x="363" y="101"/>
                    <a:pt x="295" y="44"/>
                  </a:cubicBezTo>
                  <a:cubicBezTo>
                    <a:pt x="266" y="15"/>
                    <a:pt x="229" y="1"/>
                    <a:pt x="191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2798050" y="1549075"/>
              <a:ext cx="9950" cy="9925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205" y="0"/>
                  </a:moveTo>
                  <a:cubicBezTo>
                    <a:pt x="91" y="0"/>
                    <a:pt x="1" y="91"/>
                    <a:pt x="1" y="204"/>
                  </a:cubicBezTo>
                  <a:cubicBezTo>
                    <a:pt x="1" y="306"/>
                    <a:pt x="91" y="397"/>
                    <a:pt x="205" y="397"/>
                  </a:cubicBezTo>
                  <a:cubicBezTo>
                    <a:pt x="318" y="397"/>
                    <a:pt x="397" y="318"/>
                    <a:pt x="397" y="204"/>
                  </a:cubicBezTo>
                  <a:cubicBezTo>
                    <a:pt x="397" y="91"/>
                    <a:pt x="318" y="0"/>
                    <a:pt x="205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836850" y="1529525"/>
              <a:ext cx="17000" cy="17025"/>
            </a:xfrm>
            <a:custGeom>
              <a:avLst/>
              <a:gdLst/>
              <a:ahLst/>
              <a:cxnLst/>
              <a:rect l="l" t="t" r="r" b="b"/>
              <a:pathLst>
                <a:path w="680" h="681" extrusionOk="0">
                  <a:moveTo>
                    <a:pt x="340" y="1"/>
                  </a:moveTo>
                  <a:cubicBezTo>
                    <a:pt x="148" y="1"/>
                    <a:pt x="0" y="159"/>
                    <a:pt x="0" y="341"/>
                  </a:cubicBezTo>
                  <a:cubicBezTo>
                    <a:pt x="0" y="522"/>
                    <a:pt x="148" y="680"/>
                    <a:pt x="340" y="680"/>
                  </a:cubicBezTo>
                  <a:cubicBezTo>
                    <a:pt x="521" y="680"/>
                    <a:pt x="680" y="533"/>
                    <a:pt x="680" y="341"/>
                  </a:cubicBezTo>
                  <a:cubicBezTo>
                    <a:pt x="680" y="159"/>
                    <a:pt x="521" y="1"/>
                    <a:pt x="34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821000" y="1503775"/>
              <a:ext cx="8800" cy="8500"/>
            </a:xfrm>
            <a:custGeom>
              <a:avLst/>
              <a:gdLst/>
              <a:ahLst/>
              <a:cxnLst/>
              <a:rect l="l" t="t" r="r" b="b"/>
              <a:pathLst>
                <a:path w="352" h="340" extrusionOk="0">
                  <a:moveTo>
                    <a:pt x="181" y="0"/>
                  </a:moveTo>
                  <a:cubicBezTo>
                    <a:pt x="79" y="0"/>
                    <a:pt x="0" y="68"/>
                    <a:pt x="0" y="170"/>
                  </a:cubicBezTo>
                  <a:cubicBezTo>
                    <a:pt x="0" y="272"/>
                    <a:pt x="79" y="340"/>
                    <a:pt x="181" y="340"/>
                  </a:cubicBezTo>
                  <a:cubicBezTo>
                    <a:pt x="272" y="340"/>
                    <a:pt x="351" y="272"/>
                    <a:pt x="351" y="170"/>
                  </a:cubicBezTo>
                  <a:cubicBezTo>
                    <a:pt x="351" y="91"/>
                    <a:pt x="272" y="0"/>
                    <a:pt x="181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2923775" y="1297325"/>
              <a:ext cx="9950" cy="9950"/>
            </a:xfrm>
            <a:custGeom>
              <a:avLst/>
              <a:gdLst/>
              <a:ahLst/>
              <a:cxnLst/>
              <a:rect l="l" t="t" r="r" b="b"/>
              <a:pathLst>
                <a:path w="398" h="398" extrusionOk="0">
                  <a:moveTo>
                    <a:pt x="205" y="1"/>
                  </a:moveTo>
                  <a:cubicBezTo>
                    <a:pt x="91" y="1"/>
                    <a:pt x="1" y="92"/>
                    <a:pt x="1" y="205"/>
                  </a:cubicBezTo>
                  <a:cubicBezTo>
                    <a:pt x="1" y="318"/>
                    <a:pt x="91" y="397"/>
                    <a:pt x="205" y="397"/>
                  </a:cubicBezTo>
                  <a:cubicBezTo>
                    <a:pt x="318" y="397"/>
                    <a:pt x="397" y="318"/>
                    <a:pt x="397" y="205"/>
                  </a:cubicBezTo>
                  <a:cubicBezTo>
                    <a:pt x="397" y="92"/>
                    <a:pt x="318" y="1"/>
                    <a:pt x="205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2962300" y="1278075"/>
              <a:ext cx="17000" cy="17025"/>
            </a:xfrm>
            <a:custGeom>
              <a:avLst/>
              <a:gdLst/>
              <a:ahLst/>
              <a:cxnLst/>
              <a:rect l="l" t="t" r="r" b="b"/>
              <a:pathLst>
                <a:path w="680" h="681" extrusionOk="0">
                  <a:moveTo>
                    <a:pt x="340" y="1"/>
                  </a:moveTo>
                  <a:cubicBezTo>
                    <a:pt x="159" y="1"/>
                    <a:pt x="0" y="148"/>
                    <a:pt x="0" y="341"/>
                  </a:cubicBezTo>
                  <a:cubicBezTo>
                    <a:pt x="0" y="522"/>
                    <a:pt x="159" y="680"/>
                    <a:pt x="340" y="680"/>
                  </a:cubicBezTo>
                  <a:cubicBezTo>
                    <a:pt x="532" y="680"/>
                    <a:pt x="680" y="522"/>
                    <a:pt x="680" y="341"/>
                  </a:cubicBezTo>
                  <a:cubicBezTo>
                    <a:pt x="680" y="148"/>
                    <a:pt x="532" y="1"/>
                    <a:pt x="34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2946725" y="1252600"/>
              <a:ext cx="8500" cy="8225"/>
            </a:xfrm>
            <a:custGeom>
              <a:avLst/>
              <a:gdLst/>
              <a:ahLst/>
              <a:cxnLst/>
              <a:rect l="l" t="t" r="r" b="b"/>
              <a:pathLst>
                <a:path w="340" h="329" extrusionOk="0">
                  <a:moveTo>
                    <a:pt x="170" y="0"/>
                  </a:moveTo>
                  <a:cubicBezTo>
                    <a:pt x="79" y="0"/>
                    <a:pt x="0" y="68"/>
                    <a:pt x="0" y="170"/>
                  </a:cubicBezTo>
                  <a:cubicBezTo>
                    <a:pt x="0" y="261"/>
                    <a:pt x="79" y="329"/>
                    <a:pt x="170" y="329"/>
                  </a:cubicBezTo>
                  <a:cubicBezTo>
                    <a:pt x="272" y="329"/>
                    <a:pt x="340" y="261"/>
                    <a:pt x="340" y="170"/>
                  </a:cubicBezTo>
                  <a:cubicBezTo>
                    <a:pt x="340" y="68"/>
                    <a:pt x="272" y="0"/>
                    <a:pt x="17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2673750" y="1821875"/>
              <a:ext cx="28050" cy="24725"/>
            </a:xfrm>
            <a:custGeom>
              <a:avLst/>
              <a:gdLst/>
              <a:ahLst/>
              <a:cxnLst/>
              <a:rect l="l" t="t" r="r" b="b"/>
              <a:pathLst>
                <a:path w="1122" h="989" extrusionOk="0">
                  <a:moveTo>
                    <a:pt x="559" y="0"/>
                  </a:moveTo>
                  <a:cubicBezTo>
                    <a:pt x="501" y="0"/>
                    <a:pt x="443" y="10"/>
                    <a:pt x="385" y="30"/>
                  </a:cubicBezTo>
                  <a:cubicBezTo>
                    <a:pt x="136" y="132"/>
                    <a:pt x="0" y="415"/>
                    <a:pt x="102" y="676"/>
                  </a:cubicBezTo>
                  <a:cubicBezTo>
                    <a:pt x="182" y="870"/>
                    <a:pt x="371" y="988"/>
                    <a:pt x="569" y="988"/>
                  </a:cubicBezTo>
                  <a:cubicBezTo>
                    <a:pt x="625" y="988"/>
                    <a:pt x="681" y="979"/>
                    <a:pt x="736" y="959"/>
                  </a:cubicBezTo>
                  <a:cubicBezTo>
                    <a:pt x="997" y="857"/>
                    <a:pt x="1122" y="574"/>
                    <a:pt x="1020" y="313"/>
                  </a:cubicBezTo>
                  <a:cubicBezTo>
                    <a:pt x="949" y="119"/>
                    <a:pt x="761" y="0"/>
                    <a:pt x="559" y="0"/>
                  </a:cubicBezTo>
                  <a:close/>
                </a:path>
              </a:pathLst>
            </a:custGeom>
            <a:solidFill>
              <a:srgbClr val="FFD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95" name="Google Shape;595;p4"/>
          <p:cNvGrpSpPr/>
          <p:nvPr/>
        </p:nvGrpSpPr>
        <p:grpSpPr>
          <a:xfrm rot="-784465">
            <a:off x="11212660" y="4996344"/>
            <a:ext cx="1459474" cy="1771801"/>
            <a:chOff x="9529754" y="281869"/>
            <a:chExt cx="890357" cy="1078220"/>
          </a:xfrm>
        </p:grpSpPr>
        <p:grpSp>
          <p:nvGrpSpPr>
            <p:cNvPr id="596" name="Google Shape;596;p4"/>
            <p:cNvGrpSpPr/>
            <p:nvPr/>
          </p:nvGrpSpPr>
          <p:grpSpPr>
            <a:xfrm>
              <a:off x="9704695" y="281869"/>
              <a:ext cx="715417" cy="708993"/>
              <a:chOff x="697225" y="3090625"/>
              <a:chExt cx="348050" cy="344925"/>
            </a:xfrm>
          </p:grpSpPr>
          <p:sp>
            <p:nvSpPr>
              <p:cNvPr id="597" name="Google Shape;597;p4"/>
              <p:cNvSpPr/>
              <p:nvPr/>
            </p:nvSpPr>
            <p:spPr>
              <a:xfrm>
                <a:off x="697225" y="3090625"/>
                <a:ext cx="3480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13797" extrusionOk="0">
                    <a:moveTo>
                      <a:pt x="10172" y="1"/>
                    </a:moveTo>
                    <a:lnTo>
                      <a:pt x="1" y="3818"/>
                    </a:lnTo>
                    <a:lnTo>
                      <a:pt x="3750" y="13797"/>
                    </a:lnTo>
                    <a:lnTo>
                      <a:pt x="13921" y="9980"/>
                    </a:lnTo>
                    <a:lnTo>
                      <a:pt x="10172" y="1"/>
                    </a:ln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697225" y="3090625"/>
                <a:ext cx="3480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13797" extrusionOk="0">
                    <a:moveTo>
                      <a:pt x="10172" y="1"/>
                    </a:moveTo>
                    <a:lnTo>
                      <a:pt x="1" y="3818"/>
                    </a:lnTo>
                    <a:lnTo>
                      <a:pt x="3750" y="13797"/>
                    </a:lnTo>
                    <a:lnTo>
                      <a:pt x="13921" y="9980"/>
                    </a:lnTo>
                    <a:lnTo>
                      <a:pt x="10172" y="1"/>
                    </a:lnTo>
                    <a:close/>
                  </a:path>
                </a:pathLst>
              </a:custGeom>
              <a:solidFill>
                <a:srgbClr val="FFB6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909900" y="311452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53" y="1"/>
                    </a:moveTo>
                    <a:cubicBezTo>
                      <a:pt x="495" y="1"/>
                      <a:pt x="434" y="10"/>
                      <a:pt x="374" y="30"/>
                    </a:cubicBezTo>
                    <a:cubicBezTo>
                      <a:pt x="125" y="132"/>
                      <a:pt x="0" y="416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6" y="857"/>
                      <a:pt x="1110" y="574"/>
                      <a:pt x="1020" y="314"/>
                    </a:cubicBezTo>
                    <a:cubicBezTo>
                      <a:pt x="949" y="119"/>
                      <a:pt x="761" y="1"/>
                      <a:pt x="553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984375" y="3313450"/>
                <a:ext cx="280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90" extrusionOk="0">
                    <a:moveTo>
                      <a:pt x="572" y="1"/>
                    </a:moveTo>
                    <a:cubicBezTo>
                      <a:pt x="510" y="1"/>
                      <a:pt x="447" y="12"/>
                      <a:pt x="385" y="36"/>
                    </a:cubicBezTo>
                    <a:cubicBezTo>
                      <a:pt x="136" y="138"/>
                      <a:pt x="0" y="421"/>
                      <a:pt x="102" y="670"/>
                    </a:cubicBezTo>
                    <a:cubicBezTo>
                      <a:pt x="180" y="869"/>
                      <a:pt x="364" y="989"/>
                      <a:pt x="557" y="989"/>
                    </a:cubicBezTo>
                    <a:cubicBezTo>
                      <a:pt x="617" y="989"/>
                      <a:pt x="678" y="978"/>
                      <a:pt x="736" y="954"/>
                    </a:cubicBezTo>
                    <a:cubicBezTo>
                      <a:pt x="997" y="852"/>
                      <a:pt x="1121" y="568"/>
                      <a:pt x="1020" y="319"/>
                    </a:cubicBezTo>
                    <a:cubicBezTo>
                      <a:pt x="959" y="120"/>
                      <a:pt x="773" y="1"/>
                      <a:pt x="57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959725" y="3247100"/>
                <a:ext cx="280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2" extrusionOk="0">
                    <a:moveTo>
                      <a:pt x="547" y="0"/>
                    </a:moveTo>
                    <a:cubicBezTo>
                      <a:pt x="493" y="0"/>
                      <a:pt x="439" y="9"/>
                      <a:pt x="386" y="28"/>
                    </a:cubicBezTo>
                    <a:cubicBezTo>
                      <a:pt x="125" y="130"/>
                      <a:pt x="1" y="413"/>
                      <a:pt x="103" y="663"/>
                    </a:cubicBezTo>
                    <a:cubicBezTo>
                      <a:pt x="172" y="862"/>
                      <a:pt x="353" y="981"/>
                      <a:pt x="551" y="981"/>
                    </a:cubicBezTo>
                    <a:cubicBezTo>
                      <a:pt x="613" y="981"/>
                      <a:pt x="675" y="970"/>
                      <a:pt x="737" y="946"/>
                    </a:cubicBezTo>
                    <a:cubicBezTo>
                      <a:pt x="986" y="844"/>
                      <a:pt x="1122" y="561"/>
                      <a:pt x="1020" y="311"/>
                    </a:cubicBezTo>
                    <a:cubicBezTo>
                      <a:pt x="940" y="124"/>
                      <a:pt x="747" y="0"/>
                      <a:pt x="547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934800" y="3180725"/>
                <a:ext cx="280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6" extrusionOk="0">
                    <a:moveTo>
                      <a:pt x="559" y="0"/>
                    </a:moveTo>
                    <a:cubicBezTo>
                      <a:pt x="502" y="0"/>
                      <a:pt x="443" y="10"/>
                      <a:pt x="386" y="33"/>
                    </a:cubicBezTo>
                    <a:cubicBezTo>
                      <a:pt x="137" y="135"/>
                      <a:pt x="1" y="418"/>
                      <a:pt x="103" y="667"/>
                    </a:cubicBezTo>
                    <a:cubicBezTo>
                      <a:pt x="181" y="866"/>
                      <a:pt x="364" y="986"/>
                      <a:pt x="558" y="986"/>
                    </a:cubicBezTo>
                    <a:cubicBezTo>
                      <a:pt x="618" y="986"/>
                      <a:pt x="678" y="974"/>
                      <a:pt x="737" y="950"/>
                    </a:cubicBezTo>
                    <a:cubicBezTo>
                      <a:pt x="998" y="860"/>
                      <a:pt x="1122" y="577"/>
                      <a:pt x="1020" y="316"/>
                    </a:cubicBezTo>
                    <a:cubicBezTo>
                      <a:pt x="950" y="130"/>
                      <a:pt x="762" y="0"/>
                      <a:pt x="559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938775" y="3292575"/>
                <a:ext cx="2805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6" extrusionOk="0">
                    <a:moveTo>
                      <a:pt x="564" y="0"/>
                    </a:moveTo>
                    <a:cubicBezTo>
                      <a:pt x="506" y="0"/>
                      <a:pt x="445" y="10"/>
                      <a:pt x="386" y="33"/>
                    </a:cubicBezTo>
                    <a:cubicBezTo>
                      <a:pt x="125" y="135"/>
                      <a:pt x="1" y="418"/>
                      <a:pt x="102" y="667"/>
                    </a:cubicBezTo>
                    <a:cubicBezTo>
                      <a:pt x="180" y="866"/>
                      <a:pt x="364" y="986"/>
                      <a:pt x="557" y="986"/>
                    </a:cubicBezTo>
                    <a:cubicBezTo>
                      <a:pt x="617" y="986"/>
                      <a:pt x="678" y="974"/>
                      <a:pt x="737" y="950"/>
                    </a:cubicBezTo>
                    <a:cubicBezTo>
                      <a:pt x="997" y="860"/>
                      <a:pt x="1122" y="577"/>
                      <a:pt x="1020" y="316"/>
                    </a:cubicBezTo>
                    <a:cubicBezTo>
                      <a:pt x="958" y="131"/>
                      <a:pt x="772" y="0"/>
                      <a:pt x="564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914150" y="322637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8" y="1"/>
                    </a:moveTo>
                    <a:cubicBezTo>
                      <a:pt x="490" y="1"/>
                      <a:pt x="431" y="10"/>
                      <a:pt x="374" y="30"/>
                    </a:cubicBezTo>
                    <a:cubicBezTo>
                      <a:pt x="125" y="132"/>
                      <a:pt x="0" y="416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6" y="857"/>
                      <a:pt x="1110" y="574"/>
                      <a:pt x="1019" y="314"/>
                    </a:cubicBezTo>
                    <a:cubicBezTo>
                      <a:pt x="940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889225" y="316025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7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843625" y="3139375"/>
                <a:ext cx="280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5" extrusionOk="0">
                    <a:moveTo>
                      <a:pt x="553" y="0"/>
                    </a:moveTo>
                    <a:cubicBezTo>
                      <a:pt x="497" y="0"/>
                      <a:pt x="441" y="11"/>
                      <a:pt x="386" y="33"/>
                    </a:cubicBezTo>
                    <a:cubicBezTo>
                      <a:pt x="125" y="135"/>
                      <a:pt x="1" y="418"/>
                      <a:pt x="103" y="667"/>
                    </a:cubicBezTo>
                    <a:cubicBezTo>
                      <a:pt x="173" y="860"/>
                      <a:pt x="357" y="985"/>
                      <a:pt x="558" y="985"/>
                    </a:cubicBezTo>
                    <a:cubicBezTo>
                      <a:pt x="617" y="985"/>
                      <a:pt x="678" y="974"/>
                      <a:pt x="737" y="951"/>
                    </a:cubicBezTo>
                    <a:cubicBezTo>
                      <a:pt x="986" y="849"/>
                      <a:pt x="1122" y="565"/>
                      <a:pt x="1020" y="316"/>
                    </a:cubicBezTo>
                    <a:cubicBezTo>
                      <a:pt x="941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918375" y="3338225"/>
                <a:ext cx="278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89" extrusionOk="0">
                    <a:moveTo>
                      <a:pt x="548" y="1"/>
                    </a:moveTo>
                    <a:cubicBezTo>
                      <a:pt x="491" y="1"/>
                      <a:pt x="432" y="10"/>
                      <a:pt x="375" y="30"/>
                    </a:cubicBezTo>
                    <a:cubicBezTo>
                      <a:pt x="126" y="132"/>
                      <a:pt x="1" y="416"/>
                      <a:pt x="92" y="676"/>
                    </a:cubicBezTo>
                    <a:cubicBezTo>
                      <a:pt x="171" y="870"/>
                      <a:pt x="361" y="989"/>
                      <a:pt x="564" y="989"/>
                    </a:cubicBezTo>
                    <a:cubicBezTo>
                      <a:pt x="621" y="989"/>
                      <a:pt x="680" y="979"/>
                      <a:pt x="737" y="959"/>
                    </a:cubicBezTo>
                    <a:cubicBezTo>
                      <a:pt x="986" y="857"/>
                      <a:pt x="1111" y="574"/>
                      <a:pt x="1020" y="314"/>
                    </a:cubicBezTo>
                    <a:cubicBezTo>
                      <a:pt x="941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893475" y="32721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2" y="569"/>
                      <a:pt x="1020" y="320"/>
                    </a:cubicBezTo>
                    <a:cubicBezTo>
                      <a:pt x="942" y="121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868275" y="320572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5" y="0"/>
                    </a:moveTo>
                    <a:cubicBezTo>
                      <a:pt x="506" y="0"/>
                      <a:pt x="445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8" y="981"/>
                      <a:pt x="563" y="981"/>
                    </a:cubicBezTo>
                    <a:cubicBezTo>
                      <a:pt x="621" y="981"/>
                      <a:pt x="680" y="970"/>
                      <a:pt x="736" y="947"/>
                    </a:cubicBezTo>
                    <a:cubicBezTo>
                      <a:pt x="997" y="845"/>
                      <a:pt x="1122" y="562"/>
                      <a:pt x="1020" y="313"/>
                    </a:cubicBezTo>
                    <a:cubicBezTo>
                      <a:pt x="958" y="119"/>
                      <a:pt x="772" y="0"/>
                      <a:pt x="565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872525" y="331757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0" y="0"/>
                    </a:moveTo>
                    <a:cubicBezTo>
                      <a:pt x="502" y="0"/>
                      <a:pt x="443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7" y="981"/>
                      <a:pt x="563" y="981"/>
                    </a:cubicBezTo>
                    <a:cubicBezTo>
                      <a:pt x="621" y="981"/>
                      <a:pt x="680" y="970"/>
                      <a:pt x="736" y="947"/>
                    </a:cubicBezTo>
                    <a:cubicBezTo>
                      <a:pt x="997" y="845"/>
                      <a:pt x="1121" y="562"/>
                      <a:pt x="1019" y="313"/>
                    </a:cubicBezTo>
                    <a:cubicBezTo>
                      <a:pt x="958" y="119"/>
                      <a:pt x="765" y="0"/>
                      <a:pt x="56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847875" y="3251225"/>
                <a:ext cx="280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7" extrusionOk="0">
                    <a:moveTo>
                      <a:pt x="553" y="0"/>
                    </a:moveTo>
                    <a:cubicBezTo>
                      <a:pt x="497" y="0"/>
                      <a:pt x="441" y="11"/>
                      <a:pt x="386" y="33"/>
                    </a:cubicBezTo>
                    <a:cubicBezTo>
                      <a:pt x="125" y="135"/>
                      <a:pt x="1" y="418"/>
                      <a:pt x="103" y="667"/>
                    </a:cubicBezTo>
                    <a:cubicBezTo>
                      <a:pt x="172" y="866"/>
                      <a:pt x="353" y="986"/>
                      <a:pt x="551" y="986"/>
                    </a:cubicBezTo>
                    <a:cubicBezTo>
                      <a:pt x="613" y="986"/>
                      <a:pt x="675" y="975"/>
                      <a:pt x="737" y="951"/>
                    </a:cubicBezTo>
                    <a:cubicBezTo>
                      <a:pt x="986" y="849"/>
                      <a:pt x="1122" y="566"/>
                      <a:pt x="1020" y="316"/>
                    </a:cubicBezTo>
                    <a:cubicBezTo>
                      <a:pt x="941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822950" y="3184925"/>
                <a:ext cx="280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8" extrusionOk="0">
                    <a:moveTo>
                      <a:pt x="565" y="1"/>
                    </a:moveTo>
                    <a:cubicBezTo>
                      <a:pt x="506" y="1"/>
                      <a:pt x="445" y="12"/>
                      <a:pt x="386" y="35"/>
                    </a:cubicBezTo>
                    <a:cubicBezTo>
                      <a:pt x="137" y="137"/>
                      <a:pt x="1" y="420"/>
                      <a:pt x="103" y="669"/>
                    </a:cubicBezTo>
                    <a:cubicBezTo>
                      <a:pt x="181" y="868"/>
                      <a:pt x="364" y="988"/>
                      <a:pt x="558" y="988"/>
                    </a:cubicBezTo>
                    <a:cubicBezTo>
                      <a:pt x="618" y="988"/>
                      <a:pt x="678" y="976"/>
                      <a:pt x="737" y="952"/>
                    </a:cubicBezTo>
                    <a:cubicBezTo>
                      <a:pt x="998" y="862"/>
                      <a:pt x="1122" y="578"/>
                      <a:pt x="1020" y="318"/>
                    </a:cubicBezTo>
                    <a:cubicBezTo>
                      <a:pt x="950" y="126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777375" y="31645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7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852125" y="3363075"/>
                <a:ext cx="280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7" extrusionOk="0">
                    <a:moveTo>
                      <a:pt x="553" y="0"/>
                    </a:moveTo>
                    <a:cubicBezTo>
                      <a:pt x="497" y="0"/>
                      <a:pt x="440" y="11"/>
                      <a:pt x="386" y="33"/>
                    </a:cubicBezTo>
                    <a:cubicBezTo>
                      <a:pt x="125" y="135"/>
                      <a:pt x="1" y="418"/>
                      <a:pt x="102" y="668"/>
                    </a:cubicBezTo>
                    <a:cubicBezTo>
                      <a:pt x="172" y="867"/>
                      <a:pt x="353" y="986"/>
                      <a:pt x="551" y="986"/>
                    </a:cubicBezTo>
                    <a:cubicBezTo>
                      <a:pt x="612" y="986"/>
                      <a:pt x="675" y="975"/>
                      <a:pt x="737" y="951"/>
                    </a:cubicBezTo>
                    <a:cubicBezTo>
                      <a:pt x="986" y="849"/>
                      <a:pt x="1122" y="566"/>
                      <a:pt x="1020" y="316"/>
                    </a:cubicBezTo>
                    <a:cubicBezTo>
                      <a:pt x="940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826925" y="3296775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71" y="1"/>
                    </a:moveTo>
                    <a:cubicBezTo>
                      <a:pt x="510" y="1"/>
                      <a:pt x="448" y="12"/>
                      <a:pt x="386" y="35"/>
                    </a:cubicBezTo>
                    <a:cubicBezTo>
                      <a:pt x="125" y="137"/>
                      <a:pt x="0" y="420"/>
                      <a:pt x="102" y="669"/>
                    </a:cubicBezTo>
                    <a:cubicBezTo>
                      <a:pt x="180" y="868"/>
                      <a:pt x="364" y="988"/>
                      <a:pt x="557" y="988"/>
                    </a:cubicBezTo>
                    <a:cubicBezTo>
                      <a:pt x="617" y="988"/>
                      <a:pt x="678" y="976"/>
                      <a:pt x="737" y="952"/>
                    </a:cubicBezTo>
                    <a:cubicBezTo>
                      <a:pt x="997" y="850"/>
                      <a:pt x="1122" y="567"/>
                      <a:pt x="1020" y="318"/>
                    </a:cubicBezTo>
                    <a:cubicBezTo>
                      <a:pt x="959" y="126"/>
                      <a:pt x="776" y="1"/>
                      <a:pt x="57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802300" y="323062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7" y="1"/>
                    </a:moveTo>
                    <a:cubicBezTo>
                      <a:pt x="490" y="1"/>
                      <a:pt x="431" y="10"/>
                      <a:pt x="374" y="30"/>
                    </a:cubicBezTo>
                    <a:cubicBezTo>
                      <a:pt x="125" y="132"/>
                      <a:pt x="0" y="415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5" y="857"/>
                      <a:pt x="1110" y="574"/>
                      <a:pt x="1019" y="314"/>
                    </a:cubicBezTo>
                    <a:cubicBezTo>
                      <a:pt x="940" y="119"/>
                      <a:pt x="751" y="1"/>
                      <a:pt x="547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806525" y="334247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8" y="1"/>
                    </a:moveTo>
                    <a:cubicBezTo>
                      <a:pt x="491" y="1"/>
                      <a:pt x="432" y="10"/>
                      <a:pt x="375" y="30"/>
                    </a:cubicBezTo>
                    <a:cubicBezTo>
                      <a:pt x="126" y="132"/>
                      <a:pt x="1" y="416"/>
                      <a:pt x="92" y="676"/>
                    </a:cubicBezTo>
                    <a:cubicBezTo>
                      <a:pt x="171" y="870"/>
                      <a:pt x="360" y="989"/>
                      <a:pt x="564" y="989"/>
                    </a:cubicBezTo>
                    <a:cubicBezTo>
                      <a:pt x="621" y="989"/>
                      <a:pt x="680" y="979"/>
                      <a:pt x="737" y="959"/>
                    </a:cubicBezTo>
                    <a:cubicBezTo>
                      <a:pt x="986" y="857"/>
                      <a:pt x="1111" y="574"/>
                      <a:pt x="1020" y="314"/>
                    </a:cubicBezTo>
                    <a:cubicBezTo>
                      <a:pt x="941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781625" y="327635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756425" y="3209950"/>
                <a:ext cx="280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3" extrusionOk="0">
                    <a:moveTo>
                      <a:pt x="565" y="1"/>
                    </a:moveTo>
                    <a:cubicBezTo>
                      <a:pt x="506" y="1"/>
                      <a:pt x="445" y="10"/>
                      <a:pt x="385" y="30"/>
                    </a:cubicBezTo>
                    <a:cubicBezTo>
                      <a:pt x="136" y="121"/>
                      <a:pt x="0" y="404"/>
                      <a:pt x="102" y="665"/>
                    </a:cubicBezTo>
                    <a:cubicBezTo>
                      <a:pt x="181" y="857"/>
                      <a:pt x="368" y="982"/>
                      <a:pt x="563" y="982"/>
                    </a:cubicBezTo>
                    <a:cubicBezTo>
                      <a:pt x="621" y="982"/>
                      <a:pt x="680" y="971"/>
                      <a:pt x="736" y="948"/>
                    </a:cubicBezTo>
                    <a:cubicBezTo>
                      <a:pt x="997" y="846"/>
                      <a:pt x="1121" y="563"/>
                      <a:pt x="1020" y="314"/>
                    </a:cubicBezTo>
                    <a:cubicBezTo>
                      <a:pt x="958" y="119"/>
                      <a:pt x="772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711100" y="3189175"/>
                <a:ext cx="280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8" extrusionOk="0">
                    <a:moveTo>
                      <a:pt x="565" y="1"/>
                    </a:moveTo>
                    <a:cubicBezTo>
                      <a:pt x="506" y="1"/>
                      <a:pt x="445" y="11"/>
                      <a:pt x="386" y="35"/>
                    </a:cubicBezTo>
                    <a:cubicBezTo>
                      <a:pt x="137" y="137"/>
                      <a:pt x="1" y="420"/>
                      <a:pt x="103" y="669"/>
                    </a:cubicBezTo>
                    <a:cubicBezTo>
                      <a:pt x="181" y="868"/>
                      <a:pt x="364" y="988"/>
                      <a:pt x="558" y="988"/>
                    </a:cubicBezTo>
                    <a:cubicBezTo>
                      <a:pt x="617" y="988"/>
                      <a:pt x="678" y="976"/>
                      <a:pt x="737" y="952"/>
                    </a:cubicBezTo>
                    <a:cubicBezTo>
                      <a:pt x="998" y="861"/>
                      <a:pt x="1122" y="578"/>
                      <a:pt x="1020" y="318"/>
                    </a:cubicBezTo>
                    <a:cubicBezTo>
                      <a:pt x="950" y="125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785875" y="33882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7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1" y="569"/>
                      <a:pt x="1019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760675" y="332182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0" y="0"/>
                    </a:moveTo>
                    <a:cubicBezTo>
                      <a:pt x="502" y="0"/>
                      <a:pt x="443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7" y="981"/>
                      <a:pt x="563" y="981"/>
                    </a:cubicBezTo>
                    <a:cubicBezTo>
                      <a:pt x="621" y="981"/>
                      <a:pt x="679" y="970"/>
                      <a:pt x="736" y="947"/>
                    </a:cubicBezTo>
                    <a:cubicBezTo>
                      <a:pt x="997" y="845"/>
                      <a:pt x="1121" y="562"/>
                      <a:pt x="1019" y="313"/>
                    </a:cubicBezTo>
                    <a:cubicBezTo>
                      <a:pt x="958" y="119"/>
                      <a:pt x="765" y="0"/>
                      <a:pt x="56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736025" y="3255400"/>
                <a:ext cx="280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90" extrusionOk="0">
                    <a:moveTo>
                      <a:pt x="565" y="1"/>
                    </a:moveTo>
                    <a:cubicBezTo>
                      <a:pt x="505" y="1"/>
                      <a:pt x="445" y="12"/>
                      <a:pt x="386" y="36"/>
                    </a:cubicBezTo>
                    <a:cubicBezTo>
                      <a:pt x="125" y="138"/>
                      <a:pt x="1" y="421"/>
                      <a:pt x="103" y="670"/>
                    </a:cubicBezTo>
                    <a:cubicBezTo>
                      <a:pt x="172" y="869"/>
                      <a:pt x="353" y="989"/>
                      <a:pt x="551" y="989"/>
                    </a:cubicBezTo>
                    <a:cubicBezTo>
                      <a:pt x="613" y="989"/>
                      <a:pt x="675" y="978"/>
                      <a:pt x="737" y="954"/>
                    </a:cubicBezTo>
                    <a:cubicBezTo>
                      <a:pt x="986" y="852"/>
                      <a:pt x="1122" y="568"/>
                      <a:pt x="1020" y="319"/>
                    </a:cubicBezTo>
                    <a:cubicBezTo>
                      <a:pt x="942" y="120"/>
                      <a:pt x="759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725825" y="3179175"/>
                <a:ext cx="267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4174" extrusionOk="0">
                    <a:moveTo>
                      <a:pt x="10433" y="0"/>
                    </a:moveTo>
                    <a:cubicBezTo>
                      <a:pt x="10411" y="0"/>
                      <a:pt x="10388" y="5"/>
                      <a:pt x="10365" y="16"/>
                    </a:cubicBezTo>
                    <a:cubicBezTo>
                      <a:pt x="6978" y="1284"/>
                      <a:pt x="3580" y="2564"/>
                      <a:pt x="193" y="3833"/>
                    </a:cubicBezTo>
                    <a:cubicBezTo>
                      <a:pt x="0" y="3894"/>
                      <a:pt x="90" y="4173"/>
                      <a:pt x="257" y="4173"/>
                    </a:cubicBezTo>
                    <a:cubicBezTo>
                      <a:pt x="277" y="4173"/>
                      <a:pt x="297" y="4169"/>
                      <a:pt x="318" y="4161"/>
                    </a:cubicBezTo>
                    <a:cubicBezTo>
                      <a:pt x="3705" y="2881"/>
                      <a:pt x="7103" y="1613"/>
                      <a:pt x="10489" y="333"/>
                    </a:cubicBezTo>
                    <a:cubicBezTo>
                      <a:pt x="10680" y="273"/>
                      <a:pt x="10596" y="0"/>
                      <a:pt x="10433" y="0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853250" y="3121325"/>
                <a:ext cx="104650" cy="25842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337" extrusionOk="0">
                    <a:moveTo>
                      <a:pt x="217" y="1"/>
                    </a:moveTo>
                    <a:cubicBezTo>
                      <a:pt x="109" y="1"/>
                      <a:pt x="1" y="103"/>
                      <a:pt x="57" y="245"/>
                    </a:cubicBezTo>
                    <a:cubicBezTo>
                      <a:pt x="1315" y="3575"/>
                      <a:pt x="2561" y="6894"/>
                      <a:pt x="3807" y="10224"/>
                    </a:cubicBezTo>
                    <a:cubicBezTo>
                      <a:pt x="3831" y="10303"/>
                      <a:pt x="3893" y="10336"/>
                      <a:pt x="3956" y="10336"/>
                    </a:cubicBezTo>
                    <a:cubicBezTo>
                      <a:pt x="4067" y="10336"/>
                      <a:pt x="4185" y="10236"/>
                      <a:pt x="4135" y="10100"/>
                    </a:cubicBezTo>
                    <a:cubicBezTo>
                      <a:pt x="2867" y="6770"/>
                      <a:pt x="1621" y="3440"/>
                      <a:pt x="375" y="121"/>
                    </a:cubicBezTo>
                    <a:cubicBezTo>
                      <a:pt x="345" y="37"/>
                      <a:pt x="281" y="1"/>
                      <a:pt x="217" y="1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888675" y="3149825"/>
                <a:ext cx="66825" cy="72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901" extrusionOk="0">
                    <a:moveTo>
                      <a:pt x="1083" y="357"/>
                    </a:moveTo>
                    <a:cubicBezTo>
                      <a:pt x="1150" y="357"/>
                      <a:pt x="1223" y="377"/>
                      <a:pt x="1302" y="419"/>
                    </a:cubicBezTo>
                    <a:cubicBezTo>
                      <a:pt x="1875" y="733"/>
                      <a:pt x="919" y="1777"/>
                      <a:pt x="369" y="2306"/>
                    </a:cubicBezTo>
                    <a:lnTo>
                      <a:pt x="369" y="2306"/>
                    </a:lnTo>
                    <a:cubicBezTo>
                      <a:pt x="400" y="1604"/>
                      <a:pt x="547" y="357"/>
                      <a:pt x="1083" y="357"/>
                    </a:cubicBezTo>
                    <a:close/>
                    <a:moveTo>
                      <a:pt x="1052" y="0"/>
                    </a:moveTo>
                    <a:cubicBezTo>
                      <a:pt x="72" y="0"/>
                      <a:pt x="1" y="2031"/>
                      <a:pt x="11" y="2730"/>
                    </a:cubicBezTo>
                    <a:cubicBezTo>
                      <a:pt x="11" y="2803"/>
                      <a:pt x="47" y="2849"/>
                      <a:pt x="97" y="2870"/>
                    </a:cubicBezTo>
                    <a:lnTo>
                      <a:pt x="97" y="2870"/>
                    </a:lnTo>
                    <a:cubicBezTo>
                      <a:pt x="122" y="2889"/>
                      <a:pt x="153" y="2900"/>
                      <a:pt x="185" y="2900"/>
                    </a:cubicBezTo>
                    <a:cubicBezTo>
                      <a:pt x="220" y="2900"/>
                      <a:pt x="258" y="2887"/>
                      <a:pt x="294" y="2855"/>
                    </a:cubicBezTo>
                    <a:cubicBezTo>
                      <a:pt x="759" y="2447"/>
                      <a:pt x="2673" y="635"/>
                      <a:pt x="1438" y="91"/>
                    </a:cubicBezTo>
                    <a:cubicBezTo>
                      <a:pt x="1296" y="29"/>
                      <a:pt x="1167" y="0"/>
                      <a:pt x="1052" y="0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888575" y="3214200"/>
                <a:ext cx="859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808" extrusionOk="0">
                    <a:moveTo>
                      <a:pt x="606" y="359"/>
                    </a:moveTo>
                    <a:cubicBezTo>
                      <a:pt x="1375" y="400"/>
                      <a:pt x="2783" y="565"/>
                      <a:pt x="2552" y="1174"/>
                    </a:cubicBezTo>
                    <a:cubicBezTo>
                      <a:pt x="2476" y="1368"/>
                      <a:pt x="2346" y="1447"/>
                      <a:pt x="2186" y="1447"/>
                    </a:cubicBezTo>
                    <a:cubicBezTo>
                      <a:pt x="1725" y="1447"/>
                      <a:pt x="1012" y="789"/>
                      <a:pt x="606" y="359"/>
                    </a:cubicBezTo>
                    <a:close/>
                    <a:moveTo>
                      <a:pt x="207" y="1"/>
                    </a:moveTo>
                    <a:cubicBezTo>
                      <a:pt x="188" y="1"/>
                      <a:pt x="169" y="4"/>
                      <a:pt x="151" y="9"/>
                    </a:cubicBezTo>
                    <a:lnTo>
                      <a:pt x="151" y="9"/>
                    </a:lnTo>
                    <a:cubicBezTo>
                      <a:pt x="97" y="16"/>
                      <a:pt x="60" y="46"/>
                      <a:pt x="42" y="87"/>
                    </a:cubicBezTo>
                    <a:lnTo>
                      <a:pt x="42" y="87"/>
                    </a:lnTo>
                    <a:cubicBezTo>
                      <a:pt x="5" y="140"/>
                      <a:pt x="1" y="212"/>
                      <a:pt x="60" y="280"/>
                    </a:cubicBezTo>
                    <a:cubicBezTo>
                      <a:pt x="438" y="724"/>
                      <a:pt x="1454" y="1808"/>
                      <a:pt x="2210" y="1808"/>
                    </a:cubicBezTo>
                    <a:cubicBezTo>
                      <a:pt x="2475" y="1808"/>
                      <a:pt x="2708" y="1674"/>
                      <a:pt x="2869" y="1333"/>
                    </a:cubicBezTo>
                    <a:cubicBezTo>
                      <a:pt x="3438" y="152"/>
                      <a:pt x="1000" y="16"/>
                      <a:pt x="258" y="8"/>
                    </a:cubicBezTo>
                    <a:lnTo>
                      <a:pt x="258" y="8"/>
                    </a:lnTo>
                    <a:cubicBezTo>
                      <a:pt x="242" y="3"/>
                      <a:pt x="224" y="1"/>
                      <a:pt x="207" y="1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831175" y="3214075"/>
                <a:ext cx="66825" cy="72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901" extrusionOk="0">
                    <a:moveTo>
                      <a:pt x="2305" y="595"/>
                    </a:moveTo>
                    <a:lnTo>
                      <a:pt x="2305" y="595"/>
                    </a:lnTo>
                    <a:cubicBezTo>
                      <a:pt x="2273" y="1298"/>
                      <a:pt x="2126" y="2544"/>
                      <a:pt x="1591" y="2544"/>
                    </a:cubicBezTo>
                    <a:cubicBezTo>
                      <a:pt x="1524" y="2544"/>
                      <a:pt x="1451" y="2524"/>
                      <a:pt x="1371" y="2482"/>
                    </a:cubicBezTo>
                    <a:cubicBezTo>
                      <a:pt x="798" y="2168"/>
                      <a:pt x="1754" y="1124"/>
                      <a:pt x="2305" y="595"/>
                    </a:cubicBezTo>
                    <a:close/>
                    <a:moveTo>
                      <a:pt x="2491" y="0"/>
                    </a:moveTo>
                    <a:cubicBezTo>
                      <a:pt x="2455" y="0"/>
                      <a:pt x="2416" y="14"/>
                      <a:pt x="2379" y="47"/>
                    </a:cubicBezTo>
                    <a:cubicBezTo>
                      <a:pt x="1915" y="454"/>
                      <a:pt x="0" y="2267"/>
                      <a:pt x="1235" y="2810"/>
                    </a:cubicBezTo>
                    <a:cubicBezTo>
                      <a:pt x="1377" y="2873"/>
                      <a:pt x="1506" y="2901"/>
                      <a:pt x="1621" y="2901"/>
                    </a:cubicBezTo>
                    <a:cubicBezTo>
                      <a:pt x="2601" y="2901"/>
                      <a:pt x="2672" y="870"/>
                      <a:pt x="2662" y="171"/>
                    </a:cubicBezTo>
                    <a:cubicBezTo>
                      <a:pt x="2662" y="104"/>
                      <a:pt x="2631" y="59"/>
                      <a:pt x="2587" y="36"/>
                    </a:cubicBezTo>
                    <a:lnTo>
                      <a:pt x="2587" y="36"/>
                    </a:lnTo>
                    <a:cubicBezTo>
                      <a:pt x="2560" y="14"/>
                      <a:pt x="2527" y="0"/>
                      <a:pt x="2491" y="0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812125" y="3177025"/>
                <a:ext cx="8597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808" extrusionOk="0">
                    <a:moveTo>
                      <a:pt x="1253" y="362"/>
                    </a:moveTo>
                    <a:cubicBezTo>
                      <a:pt x="1714" y="362"/>
                      <a:pt x="2427" y="1019"/>
                      <a:pt x="2833" y="1449"/>
                    </a:cubicBezTo>
                    <a:lnTo>
                      <a:pt x="2833" y="1449"/>
                    </a:lnTo>
                    <a:cubicBezTo>
                      <a:pt x="2064" y="1408"/>
                      <a:pt x="656" y="1243"/>
                      <a:pt x="887" y="634"/>
                    </a:cubicBezTo>
                    <a:cubicBezTo>
                      <a:pt x="964" y="440"/>
                      <a:pt x="1093" y="362"/>
                      <a:pt x="1253" y="362"/>
                    </a:cubicBezTo>
                    <a:close/>
                    <a:moveTo>
                      <a:pt x="1225" y="1"/>
                    </a:moveTo>
                    <a:cubicBezTo>
                      <a:pt x="958" y="1"/>
                      <a:pt x="723" y="134"/>
                      <a:pt x="558" y="475"/>
                    </a:cubicBezTo>
                    <a:cubicBezTo>
                      <a:pt x="1" y="1656"/>
                      <a:pt x="2440" y="1792"/>
                      <a:pt x="3181" y="1800"/>
                    </a:cubicBezTo>
                    <a:lnTo>
                      <a:pt x="3181" y="1800"/>
                    </a:lnTo>
                    <a:cubicBezTo>
                      <a:pt x="3198" y="1805"/>
                      <a:pt x="3215" y="1808"/>
                      <a:pt x="3232" y="1808"/>
                    </a:cubicBezTo>
                    <a:cubicBezTo>
                      <a:pt x="3251" y="1808"/>
                      <a:pt x="3270" y="1805"/>
                      <a:pt x="3288" y="1799"/>
                    </a:cubicBezTo>
                    <a:lnTo>
                      <a:pt x="3288" y="1799"/>
                    </a:lnTo>
                    <a:cubicBezTo>
                      <a:pt x="3342" y="1793"/>
                      <a:pt x="3379" y="1762"/>
                      <a:pt x="3398" y="1721"/>
                    </a:cubicBezTo>
                    <a:lnTo>
                      <a:pt x="3398" y="1721"/>
                    </a:lnTo>
                    <a:cubicBezTo>
                      <a:pt x="3434" y="1668"/>
                      <a:pt x="3438" y="1597"/>
                      <a:pt x="3379" y="1529"/>
                    </a:cubicBezTo>
                    <a:cubicBezTo>
                      <a:pt x="3002" y="1084"/>
                      <a:pt x="1985" y="1"/>
                      <a:pt x="1225" y="1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30" name="Google Shape;630;p4"/>
            <p:cNvGrpSpPr/>
            <p:nvPr/>
          </p:nvGrpSpPr>
          <p:grpSpPr>
            <a:xfrm>
              <a:off x="9529754" y="631312"/>
              <a:ext cx="723536" cy="728778"/>
              <a:chOff x="725550" y="3326525"/>
              <a:chExt cx="352000" cy="354550"/>
            </a:xfrm>
          </p:grpSpPr>
          <p:sp>
            <p:nvSpPr>
              <p:cNvPr id="631" name="Google Shape;631;p4"/>
              <p:cNvSpPr/>
              <p:nvPr/>
            </p:nvSpPr>
            <p:spPr>
              <a:xfrm>
                <a:off x="725550" y="3326525"/>
                <a:ext cx="35200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4080" h="14182" extrusionOk="0">
                    <a:moveTo>
                      <a:pt x="4293" y="0"/>
                    </a:moveTo>
                    <a:lnTo>
                      <a:pt x="1" y="9979"/>
                    </a:lnTo>
                    <a:lnTo>
                      <a:pt x="9798" y="14181"/>
                    </a:lnTo>
                    <a:lnTo>
                      <a:pt x="14080" y="4214"/>
                    </a:lnTo>
                    <a:lnTo>
                      <a:pt x="4293" y="0"/>
                    </a:ln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811475" y="3361250"/>
                <a:ext cx="118150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10333" extrusionOk="0">
                    <a:moveTo>
                      <a:pt x="4491" y="0"/>
                    </a:moveTo>
                    <a:cubicBezTo>
                      <a:pt x="4430" y="0"/>
                      <a:pt x="4373" y="31"/>
                      <a:pt x="4345" y="106"/>
                    </a:cubicBezTo>
                    <a:lnTo>
                      <a:pt x="52" y="10085"/>
                    </a:lnTo>
                    <a:cubicBezTo>
                      <a:pt x="0" y="10226"/>
                      <a:pt x="118" y="10333"/>
                      <a:pt x="231" y="10333"/>
                    </a:cubicBezTo>
                    <a:cubicBezTo>
                      <a:pt x="291" y="10333"/>
                      <a:pt x="349" y="10303"/>
                      <a:pt x="381" y="10232"/>
                    </a:cubicBezTo>
                    <a:lnTo>
                      <a:pt x="4673" y="242"/>
                    </a:lnTo>
                    <a:cubicBezTo>
                      <a:pt x="4725" y="109"/>
                      <a:pt x="4603" y="0"/>
                      <a:pt x="4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787625" y="3413250"/>
                <a:ext cx="257575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4567" extrusionOk="0">
                    <a:moveTo>
                      <a:pt x="235" y="0"/>
                    </a:moveTo>
                    <a:cubicBezTo>
                      <a:pt x="73" y="0"/>
                      <a:pt x="1" y="260"/>
                      <a:pt x="168" y="348"/>
                    </a:cubicBezTo>
                    <a:cubicBezTo>
                      <a:pt x="3441" y="1753"/>
                      <a:pt x="6703" y="3146"/>
                      <a:pt x="9966" y="4550"/>
                    </a:cubicBezTo>
                    <a:cubicBezTo>
                      <a:pt x="9991" y="4561"/>
                      <a:pt x="10016" y="4566"/>
                      <a:pt x="10039" y="4566"/>
                    </a:cubicBezTo>
                    <a:cubicBezTo>
                      <a:pt x="10211" y="4566"/>
                      <a:pt x="10302" y="4302"/>
                      <a:pt x="10113" y="4222"/>
                    </a:cubicBezTo>
                    <a:cubicBezTo>
                      <a:pt x="6839" y="2829"/>
                      <a:pt x="3589" y="1424"/>
                      <a:pt x="315" y="20"/>
                    </a:cubicBezTo>
                    <a:cubicBezTo>
                      <a:pt x="287" y="6"/>
                      <a:pt x="260" y="0"/>
                      <a:pt x="2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824950" y="3386825"/>
                <a:ext cx="64250" cy="745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982" extrusionOk="0">
                    <a:moveTo>
                      <a:pt x="1600" y="377"/>
                    </a:moveTo>
                    <a:cubicBezTo>
                      <a:pt x="2111" y="377"/>
                      <a:pt x="2193" y="1637"/>
                      <a:pt x="2195" y="2355"/>
                    </a:cubicBezTo>
                    <a:lnTo>
                      <a:pt x="2195" y="2355"/>
                    </a:lnTo>
                    <a:cubicBezTo>
                      <a:pt x="1642" y="1776"/>
                      <a:pt x="719" y="655"/>
                      <a:pt x="1484" y="397"/>
                    </a:cubicBezTo>
                    <a:cubicBezTo>
                      <a:pt x="1525" y="384"/>
                      <a:pt x="1563" y="377"/>
                      <a:pt x="1600" y="377"/>
                    </a:cubicBezTo>
                    <a:close/>
                    <a:moveTo>
                      <a:pt x="1658" y="1"/>
                    </a:moveTo>
                    <a:cubicBezTo>
                      <a:pt x="1568" y="1"/>
                      <a:pt x="1469" y="22"/>
                      <a:pt x="1359" y="69"/>
                    </a:cubicBezTo>
                    <a:cubicBezTo>
                      <a:pt x="0" y="635"/>
                      <a:pt x="1699" y="2391"/>
                      <a:pt x="2266" y="2934"/>
                    </a:cubicBezTo>
                    <a:cubicBezTo>
                      <a:pt x="2301" y="2967"/>
                      <a:pt x="2338" y="2981"/>
                      <a:pt x="2374" y="2981"/>
                    </a:cubicBezTo>
                    <a:cubicBezTo>
                      <a:pt x="2411" y="2981"/>
                      <a:pt x="2446" y="2967"/>
                      <a:pt x="2475" y="2943"/>
                    </a:cubicBezTo>
                    <a:lnTo>
                      <a:pt x="2475" y="2943"/>
                    </a:lnTo>
                    <a:cubicBezTo>
                      <a:pt x="2514" y="2921"/>
                      <a:pt x="2543" y="2881"/>
                      <a:pt x="2549" y="2821"/>
                    </a:cubicBezTo>
                    <a:cubicBezTo>
                      <a:pt x="2549" y="2821"/>
                      <a:pt x="2549" y="2821"/>
                      <a:pt x="2549" y="2821"/>
                    </a:cubicBezTo>
                    <a:lnTo>
                      <a:pt x="2549" y="2821"/>
                    </a:lnTo>
                    <a:cubicBezTo>
                      <a:pt x="2553" y="2801"/>
                      <a:pt x="2553" y="2781"/>
                      <a:pt x="2551" y="2760"/>
                    </a:cubicBezTo>
                    <a:lnTo>
                      <a:pt x="2551" y="2760"/>
                    </a:lnTo>
                    <a:cubicBezTo>
                      <a:pt x="2569" y="2094"/>
                      <a:pt x="2551" y="1"/>
                      <a:pt x="16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880175" y="3417750"/>
                <a:ext cx="8330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1753" extrusionOk="0">
                    <a:moveTo>
                      <a:pt x="2243" y="372"/>
                    </a:moveTo>
                    <a:cubicBezTo>
                      <a:pt x="2377" y="372"/>
                      <a:pt x="2485" y="428"/>
                      <a:pt x="2548" y="565"/>
                    </a:cubicBezTo>
                    <a:cubicBezTo>
                      <a:pt x="2883" y="1279"/>
                      <a:pt x="1491" y="1394"/>
                      <a:pt x="686" y="1394"/>
                    </a:cubicBezTo>
                    <a:cubicBezTo>
                      <a:pt x="668" y="1394"/>
                      <a:pt x="650" y="1394"/>
                      <a:pt x="633" y="1394"/>
                    </a:cubicBezTo>
                    <a:lnTo>
                      <a:pt x="633" y="1394"/>
                    </a:lnTo>
                    <a:cubicBezTo>
                      <a:pt x="1063" y="988"/>
                      <a:pt x="1799" y="372"/>
                      <a:pt x="2243" y="372"/>
                    </a:cubicBezTo>
                    <a:close/>
                    <a:moveTo>
                      <a:pt x="2306" y="0"/>
                    </a:moveTo>
                    <a:cubicBezTo>
                      <a:pt x="1584" y="0"/>
                      <a:pt x="508" y="1015"/>
                      <a:pt x="121" y="1406"/>
                    </a:cubicBezTo>
                    <a:lnTo>
                      <a:pt x="121" y="1406"/>
                    </a:lnTo>
                    <a:cubicBezTo>
                      <a:pt x="94" y="1422"/>
                      <a:pt x="72" y="1445"/>
                      <a:pt x="56" y="1472"/>
                    </a:cubicBezTo>
                    <a:lnTo>
                      <a:pt x="56" y="1472"/>
                    </a:lnTo>
                    <a:cubicBezTo>
                      <a:pt x="0" y="1536"/>
                      <a:pt x="7" y="1604"/>
                      <a:pt x="45" y="1655"/>
                    </a:cubicBezTo>
                    <a:lnTo>
                      <a:pt x="45" y="1655"/>
                    </a:lnTo>
                    <a:cubicBezTo>
                      <a:pt x="67" y="1701"/>
                      <a:pt x="111" y="1736"/>
                      <a:pt x="181" y="1743"/>
                    </a:cubicBezTo>
                    <a:cubicBezTo>
                      <a:pt x="298" y="1748"/>
                      <a:pt x="452" y="1753"/>
                      <a:pt x="627" y="1753"/>
                    </a:cubicBezTo>
                    <a:cubicBezTo>
                      <a:pt x="1627" y="1753"/>
                      <a:pt x="3331" y="1596"/>
                      <a:pt x="2888" y="440"/>
                    </a:cubicBezTo>
                    <a:cubicBezTo>
                      <a:pt x="2767" y="124"/>
                      <a:pt x="2558" y="0"/>
                      <a:pt x="23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879675" y="3452200"/>
                <a:ext cx="6450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981" extrusionOk="0">
                    <a:moveTo>
                      <a:pt x="378" y="620"/>
                    </a:moveTo>
                    <a:lnTo>
                      <a:pt x="378" y="620"/>
                    </a:lnTo>
                    <a:cubicBezTo>
                      <a:pt x="928" y="1198"/>
                      <a:pt x="1855" y="2326"/>
                      <a:pt x="1096" y="2585"/>
                    </a:cubicBezTo>
                    <a:cubicBezTo>
                      <a:pt x="1054" y="2598"/>
                      <a:pt x="1015" y="2604"/>
                      <a:pt x="978" y="2604"/>
                    </a:cubicBezTo>
                    <a:cubicBezTo>
                      <a:pt x="459" y="2604"/>
                      <a:pt x="382" y="1337"/>
                      <a:pt x="378" y="620"/>
                    </a:cubicBezTo>
                    <a:close/>
                    <a:moveTo>
                      <a:pt x="206" y="1"/>
                    </a:moveTo>
                    <a:cubicBezTo>
                      <a:pt x="175" y="1"/>
                      <a:pt x="145" y="11"/>
                      <a:pt x="119" y="28"/>
                    </a:cubicBezTo>
                    <a:lnTo>
                      <a:pt x="119" y="28"/>
                    </a:lnTo>
                    <a:cubicBezTo>
                      <a:pt x="71" y="47"/>
                      <a:pt x="35" y="90"/>
                      <a:pt x="31" y="161"/>
                    </a:cubicBezTo>
                    <a:cubicBezTo>
                      <a:pt x="31" y="161"/>
                      <a:pt x="31" y="161"/>
                      <a:pt x="31" y="161"/>
                    </a:cubicBezTo>
                    <a:lnTo>
                      <a:pt x="31" y="161"/>
                    </a:lnTo>
                    <a:cubicBezTo>
                      <a:pt x="28" y="179"/>
                      <a:pt x="27" y="197"/>
                      <a:pt x="29" y="215"/>
                    </a:cubicBezTo>
                    <a:lnTo>
                      <a:pt x="29" y="215"/>
                    </a:lnTo>
                    <a:cubicBezTo>
                      <a:pt x="0" y="867"/>
                      <a:pt x="15" y="2981"/>
                      <a:pt x="920" y="2981"/>
                    </a:cubicBezTo>
                    <a:cubicBezTo>
                      <a:pt x="1011" y="2981"/>
                      <a:pt x="1111" y="2959"/>
                      <a:pt x="1221" y="2913"/>
                    </a:cubicBezTo>
                    <a:cubicBezTo>
                      <a:pt x="2580" y="2347"/>
                      <a:pt x="881" y="591"/>
                      <a:pt x="314" y="47"/>
                    </a:cubicBezTo>
                    <a:cubicBezTo>
                      <a:pt x="279" y="15"/>
                      <a:pt x="242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805925" y="3452000"/>
                <a:ext cx="830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771" extrusionOk="0">
                    <a:moveTo>
                      <a:pt x="2646" y="358"/>
                    </a:moveTo>
                    <a:cubicBezTo>
                      <a:pt x="2664" y="358"/>
                      <a:pt x="2682" y="359"/>
                      <a:pt x="2700" y="359"/>
                    </a:cubicBezTo>
                    <a:lnTo>
                      <a:pt x="2700" y="359"/>
                    </a:lnTo>
                    <a:cubicBezTo>
                      <a:pt x="2270" y="765"/>
                      <a:pt x="1533" y="1381"/>
                      <a:pt x="1090" y="1381"/>
                    </a:cubicBezTo>
                    <a:cubicBezTo>
                      <a:pt x="955" y="1381"/>
                      <a:pt x="848" y="1324"/>
                      <a:pt x="784" y="1188"/>
                    </a:cubicBezTo>
                    <a:cubicBezTo>
                      <a:pt x="449" y="473"/>
                      <a:pt x="1841" y="358"/>
                      <a:pt x="2646" y="358"/>
                    </a:cubicBezTo>
                    <a:close/>
                    <a:moveTo>
                      <a:pt x="2709" y="0"/>
                    </a:moveTo>
                    <a:cubicBezTo>
                      <a:pt x="1709" y="0"/>
                      <a:pt x="0" y="158"/>
                      <a:pt x="444" y="1335"/>
                    </a:cubicBezTo>
                    <a:cubicBezTo>
                      <a:pt x="565" y="1648"/>
                      <a:pt x="773" y="1770"/>
                      <a:pt x="1024" y="1770"/>
                    </a:cubicBezTo>
                    <a:cubicBezTo>
                      <a:pt x="1782" y="1770"/>
                      <a:pt x="2932" y="654"/>
                      <a:pt x="3264" y="305"/>
                    </a:cubicBezTo>
                    <a:cubicBezTo>
                      <a:pt x="3318" y="243"/>
                      <a:pt x="3322" y="180"/>
                      <a:pt x="3299" y="128"/>
                    </a:cubicBezTo>
                    <a:lnTo>
                      <a:pt x="3299" y="128"/>
                    </a:lnTo>
                    <a:cubicBezTo>
                      <a:pt x="3283" y="68"/>
                      <a:pt x="3236" y="18"/>
                      <a:pt x="3151" y="10"/>
                    </a:cubicBezTo>
                    <a:cubicBezTo>
                      <a:pt x="3035" y="5"/>
                      <a:pt x="2883" y="0"/>
                      <a:pt x="27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38" name="Google Shape;638;p4"/>
          <p:cNvGrpSpPr/>
          <p:nvPr/>
        </p:nvGrpSpPr>
        <p:grpSpPr>
          <a:xfrm>
            <a:off x="-84241" y="6395481"/>
            <a:ext cx="12361023" cy="635568"/>
            <a:chOff x="-63338" y="4415611"/>
            <a:chExt cx="9293759" cy="476676"/>
          </a:xfrm>
        </p:grpSpPr>
        <p:grpSp>
          <p:nvGrpSpPr>
            <p:cNvPr id="639" name="Google Shape;639;p4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640" name="Google Shape;640;p4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44" name="Google Shape;644;p4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645" name="Google Shape;645;p4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49" name="Google Shape;649;p4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650" name="Google Shape;650;p4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654" name="Google Shape;654;p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4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596"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4228" lvl="2" indent="-422275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2304" lvl="3" indent="-422275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0380" lvl="4" indent="-422275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48456" lvl="5" indent="-422275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6532" lvl="6" indent="-422275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4608" lvl="7" indent="-422275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2684" lvl="8" indent="-422275" rtl="0">
              <a:lnSpc>
                <a:spcPct val="115000"/>
              </a:lnSpc>
              <a:spcBef>
                <a:spcPts val="2128"/>
              </a:spcBef>
              <a:spcAft>
                <a:spcPts val="2128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"/>
          <p:cNvSpPr/>
          <p:nvPr/>
        </p:nvSpPr>
        <p:spPr>
          <a:xfrm rot="10800000" flipH="1">
            <a:off x="-33" y="265133"/>
            <a:ext cx="12161923" cy="138892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1"/>
          </p:nvPr>
        </p:nvSpPr>
        <p:spPr>
          <a:xfrm>
            <a:off x="1571336" y="3070833"/>
            <a:ext cx="3867209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2"/>
          </p:nvPr>
        </p:nvSpPr>
        <p:spPr>
          <a:xfrm>
            <a:off x="6432447" y="3070833"/>
            <a:ext cx="3867209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accent4"/>
              </a:buClr>
              <a:buSzPts val="2600"/>
              <a:buFont typeface="Mountains of Christmas"/>
              <a:buNone/>
              <a:defRPr sz="3458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660" name="Google Shape;660;p5"/>
          <p:cNvSpPr txBox="1">
            <a:spLocks noGrp="1"/>
          </p:cNvSpPr>
          <p:nvPr>
            <p:ph type="subTitle" idx="3"/>
          </p:nvPr>
        </p:nvSpPr>
        <p:spPr>
          <a:xfrm>
            <a:off x="1571336" y="3889533"/>
            <a:ext cx="3867209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5"/>
          <p:cNvSpPr txBox="1">
            <a:spLocks noGrp="1"/>
          </p:cNvSpPr>
          <p:nvPr>
            <p:ph type="subTitle" idx="4"/>
          </p:nvPr>
        </p:nvSpPr>
        <p:spPr>
          <a:xfrm>
            <a:off x="6432447" y="3889533"/>
            <a:ext cx="3867209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3" name="Google Shape;663;p5"/>
          <p:cNvGrpSpPr/>
          <p:nvPr/>
        </p:nvGrpSpPr>
        <p:grpSpPr>
          <a:xfrm>
            <a:off x="-59" y="49"/>
            <a:ext cx="12161948" cy="6857948"/>
            <a:chOff x="-45" y="36"/>
            <a:chExt cx="9144083" cy="5143461"/>
          </a:xfrm>
        </p:grpSpPr>
        <p:sp>
          <p:nvSpPr>
            <p:cNvPr id="664" name="Google Shape;664;p5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5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5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5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5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5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5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5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5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5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" name="Google Shape;675;p5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5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5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5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5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5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5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5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5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5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5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5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5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5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5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5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5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5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5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5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5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5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5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5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5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5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5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5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5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5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5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5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5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5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5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5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5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5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5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5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5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5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5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5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5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5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5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5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5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5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8" name="Google Shape;748;p5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9" name="Google Shape;749;p5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0" name="Google Shape;750;p5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5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5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5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5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5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"/>
          <p:cNvSpPr txBox="1">
            <a:spLocks noGrp="1"/>
          </p:cNvSpPr>
          <p:nvPr>
            <p:ph type="subTitle" idx="1"/>
          </p:nvPr>
        </p:nvSpPr>
        <p:spPr>
          <a:xfrm>
            <a:off x="957625" y="1616700"/>
            <a:ext cx="3867209" cy="42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7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6" name="Google Shape;856;p7"/>
          <p:cNvGrpSpPr/>
          <p:nvPr/>
        </p:nvGrpSpPr>
        <p:grpSpPr>
          <a:xfrm>
            <a:off x="-59" y="49"/>
            <a:ext cx="12161948" cy="6857948"/>
            <a:chOff x="-45" y="36"/>
            <a:chExt cx="9144083" cy="5143461"/>
          </a:xfrm>
        </p:grpSpPr>
        <p:sp>
          <p:nvSpPr>
            <p:cNvPr id="857" name="Google Shape;857;p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7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7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7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9"/>
          <p:cNvGrpSpPr/>
          <p:nvPr/>
        </p:nvGrpSpPr>
        <p:grpSpPr>
          <a:xfrm>
            <a:off x="-45" y="1117733"/>
            <a:ext cx="12161923" cy="2522763"/>
            <a:chOff x="1190200" y="503225"/>
            <a:chExt cx="5212075" cy="1819825"/>
          </a:xfrm>
        </p:grpSpPr>
        <p:sp>
          <p:nvSpPr>
            <p:cNvPr id="1262" name="Google Shape;1262;p9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64" name="Google Shape;1264;p9"/>
          <p:cNvGrpSpPr/>
          <p:nvPr/>
        </p:nvGrpSpPr>
        <p:grpSpPr>
          <a:xfrm>
            <a:off x="-59" y="49"/>
            <a:ext cx="12161948" cy="6857948"/>
            <a:chOff x="-45" y="36"/>
            <a:chExt cx="9144083" cy="5143461"/>
          </a:xfrm>
        </p:grpSpPr>
        <p:sp>
          <p:nvSpPr>
            <p:cNvPr id="1265" name="Google Shape;1265;p9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9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9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9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9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9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9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9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9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9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9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9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9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9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9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9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9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9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9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9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9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9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9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9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9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9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9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9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9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9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9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9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9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9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9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9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9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9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9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9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9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9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0" name="Google Shape;1330;p9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1" name="Google Shape;1331;p9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9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9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9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5" name="Google Shape;1335;p9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6" name="Google Shape;1336;p9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9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9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9" name="Google Shape;1339;p9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0" name="Google Shape;1340;p9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1" name="Google Shape;1341;p9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9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9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9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9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9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9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9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9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9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9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9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9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9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9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957625" y="2906167"/>
            <a:ext cx="1024658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359" name="Google Shape;1359;p9"/>
          <p:cNvSpPr txBox="1">
            <a:spLocks noGrp="1"/>
          </p:cNvSpPr>
          <p:nvPr>
            <p:ph type="title" idx="2" hasCustomPrompt="1"/>
          </p:nvPr>
        </p:nvSpPr>
        <p:spPr>
          <a:xfrm>
            <a:off x="3985516" y="1783767"/>
            <a:ext cx="4190807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1360" name="Google Shape;1360;p9"/>
          <p:cNvSpPr txBox="1">
            <a:spLocks noGrp="1"/>
          </p:cNvSpPr>
          <p:nvPr>
            <p:ph type="subTitle" idx="1"/>
          </p:nvPr>
        </p:nvSpPr>
        <p:spPr>
          <a:xfrm>
            <a:off x="3181343" y="4176233"/>
            <a:ext cx="5799218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11"/>
          <p:cNvGrpSpPr/>
          <p:nvPr/>
        </p:nvGrpSpPr>
        <p:grpSpPr>
          <a:xfrm>
            <a:off x="-45" y="203333"/>
            <a:ext cx="12161923" cy="2522763"/>
            <a:chOff x="1190200" y="503225"/>
            <a:chExt cx="5212075" cy="1819825"/>
          </a:xfrm>
        </p:grpSpPr>
        <p:sp>
          <p:nvSpPr>
            <p:cNvPr id="1459" name="Google Shape;1459;p11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61" name="Google Shape;1461;p11"/>
          <p:cNvGrpSpPr/>
          <p:nvPr/>
        </p:nvGrpSpPr>
        <p:grpSpPr>
          <a:xfrm>
            <a:off x="-59" y="49"/>
            <a:ext cx="12161948" cy="6857948"/>
            <a:chOff x="-45" y="36"/>
            <a:chExt cx="9144083" cy="5143461"/>
          </a:xfrm>
        </p:grpSpPr>
        <p:sp>
          <p:nvSpPr>
            <p:cNvPr id="1462" name="Google Shape;1462;p11"/>
            <p:cNvSpPr/>
            <p:nvPr/>
          </p:nvSpPr>
          <p:spPr>
            <a:xfrm rot="10800000" flipH="1">
              <a:off x="2401974" y="41562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463" name="Google Shape;1463;p11"/>
            <p:cNvGrpSpPr/>
            <p:nvPr/>
          </p:nvGrpSpPr>
          <p:grpSpPr>
            <a:xfrm>
              <a:off x="-45" y="36"/>
              <a:ext cx="9144083" cy="5143461"/>
              <a:chOff x="-45" y="36"/>
              <a:chExt cx="9144083" cy="5143461"/>
            </a:xfrm>
          </p:grpSpPr>
          <p:sp>
            <p:nvSpPr>
              <p:cNvPr id="1464" name="Google Shape;1464;p11"/>
              <p:cNvSpPr/>
              <p:nvPr/>
            </p:nvSpPr>
            <p:spPr>
              <a:xfrm flipH="1">
                <a:off x="7939216" y="1346550"/>
                <a:ext cx="56148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 flipH="1">
                <a:off x="7627240" y="213003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 flipH="1">
                <a:off x="7688643" y="880466"/>
                <a:ext cx="41219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 flipH="1">
                <a:off x="8732199" y="13062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 flipH="1">
                <a:off x="8700624" y="874478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 flipH="1">
                <a:off x="8092554" y="657970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 flipH="1">
                <a:off x="8570097" y="18224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 flipH="1">
                <a:off x="9061644" y="146394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 flipH="1">
                <a:off x="7425783" y="321562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 flipH="1">
                <a:off x="8966126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 flipH="1">
                <a:off x="7919091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 flipH="1">
                <a:off x="6849244" y="75068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 flipH="1">
                <a:off x="6444688" y="407888"/>
                <a:ext cx="55223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 flipH="1">
                <a:off x="6098372" y="9255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 flipH="1">
                <a:off x="6849253" y="531628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 flipH="1">
                <a:off x="4876100" y="657970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 flipH="1">
                <a:off x="4398601" y="182243"/>
                <a:ext cx="55223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 flipH="1">
                <a:off x="5542871" y="321562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 flipH="1">
                <a:off x="3710895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 flipH="1">
                <a:off x="5062730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 flipH="1">
                <a:off x="6149180" y="18924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 flipH="1">
                <a:off x="5791727" y="36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 flipH="1">
                <a:off x="5433350" y="604514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 flipH="1">
                <a:off x="4983859" y="35485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 flipH="1">
                <a:off x="7542501" y="318625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 flipH="1">
                <a:off x="4612388" y="947087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 flipH="1">
                <a:off x="403674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 flipH="1">
                <a:off x="8562214" y="19817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 flipH="1">
                <a:off x="9101938" y="2113112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 flipH="1">
                <a:off x="8958244" y="3344877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 flipH="1">
                <a:off x="7349583" y="1383321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 flipH="1">
                <a:off x="8562214" y="152527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 flipH="1">
                <a:off x="8145135" y="103642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 flipH="1">
                <a:off x="8937194" y="2015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 flipH="1">
                <a:off x="8254657" y="24181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 flipH="1">
                <a:off x="7646587" y="483601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 flipH="1">
                <a:off x="8351906" y="2265512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1566602" y="144423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1144282" y="206138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1795144" y="1032866"/>
                <a:ext cx="41219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370587" y="13062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339937" y="874478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995303" y="657970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517805" y="18224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26258" y="146394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1662956" y="321562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135779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18281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2190437" y="75068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6758140" y="1128998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5937622" y="531628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4136439" y="734170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90182" y="182243"/>
                <a:ext cx="55223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2935387" y="473962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5086211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403917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2874736" y="871517"/>
                <a:ext cx="103444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2952726" y="18924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3311059" y="36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3440837" y="833114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4118047" y="35485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1954618" y="3472228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2232075" y="790628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7959105" y="261240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5065161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1182819" y="2551157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387291" y="25151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-32" y="2113112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144543" y="3344877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68291" y="190627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957651" y="103642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165593" y="2015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848130" y="24181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1455319" y="483601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 rot="10800000">
                <a:off x="8091603" y="3207442"/>
                <a:ext cx="56148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 rot="10800000">
                <a:off x="8732187" y="379605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 rot="10800000">
                <a:off x="8700612" y="4176015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 rot="10800000">
                <a:off x="8570085" y="490519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 rot="10800000">
                <a:off x="9061631" y="362345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 rot="10800000">
                <a:off x="7425770" y="4461074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 rot="10800000">
                <a:off x="8966114" y="463796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 rot="10800000">
                <a:off x="7690478" y="47939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 rot="10800000">
                <a:off x="6849231" y="4975557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 rot="10800000">
                <a:off x="6825676" y="3841304"/>
                <a:ext cx="55223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 rot="10800000">
                <a:off x="6849240" y="4366465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 rot="10800000">
                <a:off x="5542859" y="4765874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 rot="10800000">
                <a:off x="5062718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 rot="10800000">
                <a:off x="6301567" y="453207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 rot="10800000">
                <a:off x="5791715" y="5102283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 rot="10800000">
                <a:off x="4983847" y="474746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 rot="10800000">
                <a:off x="8228288" y="199226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 rot="10800000">
                <a:off x="4036732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 rot="10800000">
                <a:off x="8604258" y="2827883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 rot="10800000">
                <a:off x="9101926" y="2988326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 rot="10800000">
                <a:off x="8958231" y="1756561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 rot="10800000">
                <a:off x="8562202" y="357704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 rot="10800000">
                <a:off x="7992723" y="383640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 rot="10800000">
                <a:off x="8937181" y="508127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 rot="10800000">
                <a:off x="8026044" y="447950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 rot="10800000" flipH="1">
                <a:off x="1261789" y="360621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 rot="10800000" flipH="1">
                <a:off x="1144270" y="304093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 rot="10800000" flipH="1">
                <a:off x="370575" y="379605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 rot="10800000" flipH="1">
                <a:off x="339925" y="4176015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 rot="10800000" flipH="1">
                <a:off x="517792" y="490519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 rot="10800000" flipH="1">
                <a:off x="26246" y="362345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 rot="10800000" flipH="1">
                <a:off x="1358143" y="4765874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 rot="10800000" flipH="1">
                <a:off x="135767" y="463796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 rot="10800000" flipH="1">
                <a:off x="2190425" y="4975557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 rot="10800000" flipH="1">
                <a:off x="7476460" y="3996390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 rot="10800000" flipH="1">
                <a:off x="2935374" y="4613474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 rot="10800000" flipH="1">
                <a:off x="4039163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 rot="10800000" flipH="1">
                <a:off x="2952714" y="491307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 rot="10800000" flipH="1">
                <a:off x="3311047" y="5102283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 rot="10800000" flipH="1">
                <a:off x="3813234" y="459506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 rot="10800000" flipH="1">
                <a:off x="2030805" y="1858647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 rot="10800000" flipH="1">
                <a:off x="1774862" y="4159291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 rot="10800000" flipH="1">
                <a:off x="4607949" y="48701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 rot="10800000" flipH="1">
                <a:off x="539679" y="31197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 rot="10800000" flipH="1">
                <a:off x="-45" y="2988326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 rot="10800000" flipH="1">
                <a:off x="144530" y="1756561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 rot="10800000" flipH="1">
                <a:off x="165580" y="508127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 rot="10800000" flipH="1">
                <a:off x="1000518" y="463190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 rot="10800000" flipH="1">
                <a:off x="1074307" y="4237674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87" name="Google Shape;1587;p11"/>
            <p:cNvSpPr/>
            <p:nvPr/>
          </p:nvSpPr>
          <p:spPr>
            <a:xfrm rot="10800000" flipH="1">
              <a:off x="3544974" y="39276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11"/>
            <p:cNvSpPr/>
            <p:nvPr/>
          </p:nvSpPr>
          <p:spPr>
            <a:xfrm rot="10800000">
              <a:off x="5619059" y="4003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11"/>
            <p:cNvSpPr/>
            <p:nvPr/>
          </p:nvSpPr>
          <p:spPr>
            <a:xfrm rot="10800000">
              <a:off x="4244167" y="40748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11"/>
            <p:cNvSpPr/>
            <p:nvPr/>
          </p:nvSpPr>
          <p:spPr>
            <a:xfrm rot="10800000" flipH="1">
              <a:off x="2841662" y="36258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11"/>
            <p:cNvSpPr/>
            <p:nvPr/>
          </p:nvSpPr>
          <p:spPr>
            <a:xfrm rot="10800000" flipH="1">
              <a:off x="5203862" y="37020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11"/>
            <p:cNvSpPr/>
            <p:nvPr/>
          </p:nvSpPr>
          <p:spPr>
            <a:xfrm rot="10800000" flipH="1">
              <a:off x="4441862" y="36258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93" name="Google Shape;1593;p11"/>
          <p:cNvGrpSpPr/>
          <p:nvPr/>
        </p:nvGrpSpPr>
        <p:grpSpPr>
          <a:xfrm flipH="1">
            <a:off x="-185155" y="5588521"/>
            <a:ext cx="7267686" cy="1349808"/>
            <a:chOff x="1971760" y="2938350"/>
            <a:chExt cx="5464283" cy="1164297"/>
          </a:xfrm>
        </p:grpSpPr>
        <p:grpSp>
          <p:nvGrpSpPr>
            <p:cNvPr id="1594" name="Google Shape;1594;p1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1595" name="Google Shape;1595;p1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99" name="Google Shape;1599;p1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00" name="Google Shape;1600;p11"/>
          <p:cNvGrpSpPr/>
          <p:nvPr/>
        </p:nvGrpSpPr>
        <p:grpSpPr>
          <a:xfrm>
            <a:off x="298963" y="3894751"/>
            <a:ext cx="1872883" cy="2530024"/>
            <a:chOff x="6481050" y="2803650"/>
            <a:chExt cx="753100" cy="1033000"/>
          </a:xfrm>
        </p:grpSpPr>
        <p:sp>
          <p:nvSpPr>
            <p:cNvPr id="1601" name="Google Shape;1601;p11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61" name="Google Shape;1661;p11"/>
          <p:cNvGrpSpPr/>
          <p:nvPr/>
        </p:nvGrpSpPr>
        <p:grpSpPr>
          <a:xfrm flipH="1">
            <a:off x="9334067" y="1402295"/>
            <a:ext cx="3525462" cy="4860015"/>
            <a:chOff x="3914675" y="3690400"/>
            <a:chExt cx="1165225" cy="1563242"/>
          </a:xfrm>
        </p:grpSpPr>
        <p:sp>
          <p:nvSpPr>
            <p:cNvPr id="1662" name="Google Shape;1662;p11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4442703" y="5043834"/>
              <a:ext cx="105943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02" name="Google Shape;1702;p11"/>
          <p:cNvGrpSpPr/>
          <p:nvPr/>
        </p:nvGrpSpPr>
        <p:grpSpPr>
          <a:xfrm flipH="1">
            <a:off x="5335188" y="5588521"/>
            <a:ext cx="7267686" cy="1349808"/>
            <a:chOff x="1971760" y="2938350"/>
            <a:chExt cx="5464283" cy="1164297"/>
          </a:xfrm>
        </p:grpSpPr>
        <p:grpSp>
          <p:nvGrpSpPr>
            <p:cNvPr id="1703" name="Google Shape;1703;p1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7" name="Google Shape;1707;p1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08" name="Google Shape;1708;p1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09" name="Google Shape;1709;p11"/>
          <p:cNvGrpSpPr/>
          <p:nvPr/>
        </p:nvGrpSpPr>
        <p:grpSpPr>
          <a:xfrm>
            <a:off x="1948461" y="5168416"/>
            <a:ext cx="1068172" cy="1550873"/>
            <a:chOff x="6245611" y="2710211"/>
            <a:chExt cx="803116" cy="1163155"/>
          </a:xfrm>
        </p:grpSpPr>
        <p:grpSp>
          <p:nvGrpSpPr>
            <p:cNvPr id="1710" name="Google Shape;1710;p11"/>
            <p:cNvGrpSpPr/>
            <p:nvPr/>
          </p:nvGrpSpPr>
          <p:grpSpPr>
            <a:xfrm rot="1825683" flipH="1">
              <a:off x="6480878" y="2724227"/>
              <a:ext cx="332583" cy="1019612"/>
              <a:chOff x="2528488" y="4261038"/>
              <a:chExt cx="131675" cy="403675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2528488" y="4261038"/>
                <a:ext cx="131675" cy="403675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16147" extrusionOk="0">
                    <a:moveTo>
                      <a:pt x="2610" y="0"/>
                    </a:moveTo>
                    <a:cubicBezTo>
                      <a:pt x="2455" y="0"/>
                      <a:pt x="2298" y="16"/>
                      <a:pt x="2141" y="47"/>
                    </a:cubicBezTo>
                    <a:cubicBezTo>
                      <a:pt x="555" y="376"/>
                      <a:pt x="57" y="2346"/>
                      <a:pt x="11" y="3728"/>
                    </a:cubicBezTo>
                    <a:cubicBezTo>
                      <a:pt x="0" y="4062"/>
                      <a:pt x="236" y="4219"/>
                      <a:pt x="488" y="4219"/>
                    </a:cubicBezTo>
                    <a:cubicBezTo>
                      <a:pt x="766" y="4219"/>
                      <a:pt x="1064" y="4028"/>
                      <a:pt x="1076" y="3672"/>
                    </a:cubicBezTo>
                    <a:cubicBezTo>
                      <a:pt x="1108" y="2853"/>
                      <a:pt x="1419" y="1088"/>
                      <a:pt x="2636" y="1088"/>
                    </a:cubicBezTo>
                    <a:cubicBezTo>
                      <a:pt x="2716" y="1088"/>
                      <a:pt x="2800" y="1096"/>
                      <a:pt x="2888" y="1112"/>
                    </a:cubicBezTo>
                    <a:cubicBezTo>
                      <a:pt x="3160" y="1157"/>
                      <a:pt x="3409" y="1293"/>
                      <a:pt x="3557" y="1463"/>
                    </a:cubicBezTo>
                    <a:cubicBezTo>
                      <a:pt x="3794" y="1769"/>
                      <a:pt x="3885" y="2131"/>
                      <a:pt x="3919" y="2528"/>
                    </a:cubicBezTo>
                    <a:cubicBezTo>
                      <a:pt x="4089" y="4045"/>
                      <a:pt x="3658" y="5654"/>
                      <a:pt x="3285" y="7115"/>
                    </a:cubicBezTo>
                    <a:cubicBezTo>
                      <a:pt x="2582" y="9924"/>
                      <a:pt x="1620" y="12654"/>
                      <a:pt x="634" y="15361"/>
                    </a:cubicBezTo>
                    <a:cubicBezTo>
                      <a:pt x="483" y="15784"/>
                      <a:pt x="851" y="16146"/>
                      <a:pt x="1183" y="16146"/>
                    </a:cubicBezTo>
                    <a:cubicBezTo>
                      <a:pt x="1349" y="16146"/>
                      <a:pt x="1506" y="16055"/>
                      <a:pt x="1586" y="15836"/>
                    </a:cubicBezTo>
                    <a:cubicBezTo>
                      <a:pt x="2696" y="12790"/>
                      <a:pt x="3783" y="9709"/>
                      <a:pt x="4519" y="6549"/>
                    </a:cubicBezTo>
                    <a:cubicBezTo>
                      <a:pt x="4870" y="5019"/>
                      <a:pt x="5267" y="3241"/>
                      <a:pt x="4825" y="1678"/>
                    </a:cubicBezTo>
                    <a:cubicBezTo>
                      <a:pt x="4550" y="656"/>
                      <a:pt x="3626" y="0"/>
                      <a:pt x="2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2626163" y="4342613"/>
                <a:ext cx="2805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794" extrusionOk="0">
                    <a:moveTo>
                      <a:pt x="1122" y="1"/>
                    </a:moveTo>
                    <a:lnTo>
                      <a:pt x="57" y="91"/>
                    </a:lnTo>
                    <a:cubicBezTo>
                      <a:pt x="46" y="318"/>
                      <a:pt x="35" y="556"/>
                      <a:pt x="1" y="794"/>
                    </a:cubicBezTo>
                    <a:lnTo>
                      <a:pt x="1077" y="714"/>
                    </a:lnTo>
                    <a:cubicBezTo>
                      <a:pt x="1111" y="465"/>
                      <a:pt x="1111" y="227"/>
                      <a:pt x="112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2528488" y="4350538"/>
                <a:ext cx="269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58" extrusionOk="0">
                    <a:moveTo>
                      <a:pt x="1076" y="1"/>
                    </a:moveTo>
                    <a:lnTo>
                      <a:pt x="11" y="80"/>
                    </a:lnTo>
                    <a:lnTo>
                      <a:pt x="11" y="182"/>
                    </a:lnTo>
                    <a:cubicBezTo>
                      <a:pt x="1" y="504"/>
                      <a:pt x="233" y="658"/>
                      <a:pt x="484" y="658"/>
                    </a:cubicBezTo>
                    <a:cubicBezTo>
                      <a:pt x="763" y="658"/>
                      <a:pt x="1064" y="467"/>
                      <a:pt x="1076" y="103"/>
                    </a:cubicBez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2612013" y="4412563"/>
                <a:ext cx="323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817" extrusionOk="0">
                    <a:moveTo>
                      <a:pt x="1292" y="1"/>
                    </a:moveTo>
                    <a:lnTo>
                      <a:pt x="182" y="91"/>
                    </a:lnTo>
                    <a:cubicBezTo>
                      <a:pt x="125" y="329"/>
                      <a:pt x="68" y="567"/>
                      <a:pt x="0" y="816"/>
                    </a:cubicBezTo>
                    <a:lnTo>
                      <a:pt x="1122" y="725"/>
                    </a:lnTo>
                    <a:cubicBezTo>
                      <a:pt x="1133" y="646"/>
                      <a:pt x="1167" y="578"/>
                      <a:pt x="1178" y="488"/>
                    </a:cubicBezTo>
                    <a:cubicBezTo>
                      <a:pt x="1224" y="329"/>
                      <a:pt x="1246" y="159"/>
                      <a:pt x="129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2569813" y="4552163"/>
                <a:ext cx="348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7" extrusionOk="0">
                    <a:moveTo>
                      <a:pt x="1394" y="1"/>
                    </a:moveTo>
                    <a:lnTo>
                      <a:pt x="250" y="80"/>
                    </a:lnTo>
                    <a:cubicBezTo>
                      <a:pt x="159" y="329"/>
                      <a:pt x="80" y="567"/>
                      <a:pt x="1" y="816"/>
                    </a:cubicBezTo>
                    <a:lnTo>
                      <a:pt x="1156" y="737"/>
                    </a:lnTo>
                    <a:cubicBezTo>
                      <a:pt x="1235" y="499"/>
                      <a:pt x="1326" y="250"/>
                      <a:pt x="1394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2539513" y="4276088"/>
                <a:ext cx="105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1009" extrusionOk="0">
                    <a:moveTo>
                      <a:pt x="3693" y="0"/>
                    </a:moveTo>
                    <a:lnTo>
                      <a:pt x="442" y="249"/>
                    </a:lnTo>
                    <a:cubicBezTo>
                      <a:pt x="273" y="476"/>
                      <a:pt x="114" y="725"/>
                      <a:pt x="1" y="1008"/>
                    </a:cubicBezTo>
                    <a:lnTo>
                      <a:pt x="1326" y="895"/>
                    </a:lnTo>
                    <a:cubicBezTo>
                      <a:pt x="1553" y="649"/>
                      <a:pt x="1850" y="490"/>
                      <a:pt x="2219" y="490"/>
                    </a:cubicBezTo>
                    <a:cubicBezTo>
                      <a:pt x="2292" y="490"/>
                      <a:pt x="2368" y="497"/>
                      <a:pt x="2447" y="510"/>
                    </a:cubicBezTo>
                    <a:cubicBezTo>
                      <a:pt x="2662" y="555"/>
                      <a:pt x="2855" y="634"/>
                      <a:pt x="3002" y="759"/>
                    </a:cubicBezTo>
                    <a:lnTo>
                      <a:pt x="4214" y="668"/>
                    </a:lnTo>
                    <a:cubicBezTo>
                      <a:pt x="4090" y="408"/>
                      <a:pt x="3908" y="181"/>
                      <a:pt x="3693" y="0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2593038" y="4482513"/>
                <a:ext cx="3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05" extrusionOk="0">
                    <a:moveTo>
                      <a:pt x="1337" y="0"/>
                    </a:moveTo>
                    <a:lnTo>
                      <a:pt x="204" y="80"/>
                    </a:lnTo>
                    <a:lnTo>
                      <a:pt x="0" y="804"/>
                    </a:lnTo>
                    <a:lnTo>
                      <a:pt x="1133" y="725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18" name="Google Shape;1718;p11"/>
            <p:cNvSpPr/>
            <p:nvPr/>
          </p:nvSpPr>
          <p:spPr>
            <a:xfrm rot="598604">
              <a:off x="6372951" y="3668955"/>
              <a:ext cx="311831" cy="178751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9" name="Google Shape;1719;p11"/>
          <p:cNvSpPr txBox="1">
            <a:spLocks noGrp="1"/>
          </p:cNvSpPr>
          <p:nvPr>
            <p:ph type="subTitle" idx="1"/>
          </p:nvPr>
        </p:nvSpPr>
        <p:spPr>
          <a:xfrm>
            <a:off x="2479484" y="3877600"/>
            <a:ext cx="6797542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1720" name="Google Shape;1720;p11"/>
          <p:cNvSpPr txBox="1">
            <a:spLocks noGrp="1"/>
          </p:cNvSpPr>
          <p:nvPr>
            <p:ph type="title" hasCustomPrompt="1"/>
          </p:nvPr>
        </p:nvSpPr>
        <p:spPr>
          <a:xfrm>
            <a:off x="1505067" y="2118567"/>
            <a:ext cx="8746309" cy="17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3" name="Google Shape;1723;p13"/>
          <p:cNvGrpSpPr/>
          <p:nvPr/>
        </p:nvGrpSpPr>
        <p:grpSpPr>
          <a:xfrm>
            <a:off x="-45" y="1727333"/>
            <a:ext cx="12161923" cy="3437163"/>
            <a:chOff x="1190200" y="503225"/>
            <a:chExt cx="5212075" cy="2479438"/>
          </a:xfrm>
        </p:grpSpPr>
        <p:sp>
          <p:nvSpPr>
            <p:cNvPr id="1724" name="Google Shape;1724;p13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1190200" y="2144263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6" name="Google Shape;1726;p13"/>
          <p:cNvGrpSpPr/>
          <p:nvPr/>
        </p:nvGrpSpPr>
        <p:grpSpPr>
          <a:xfrm>
            <a:off x="-43" y="48"/>
            <a:ext cx="12161931" cy="6635299"/>
            <a:chOff x="-32" y="36"/>
            <a:chExt cx="9144070" cy="4976474"/>
          </a:xfrm>
        </p:grpSpPr>
        <p:sp>
          <p:nvSpPr>
            <p:cNvPr id="1727" name="Google Shape;1727;p13"/>
            <p:cNvSpPr/>
            <p:nvPr/>
          </p:nvSpPr>
          <p:spPr>
            <a:xfrm>
              <a:off x="285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28" name="Google Shape;1728;p13"/>
            <p:cNvGrpSpPr/>
            <p:nvPr/>
          </p:nvGrpSpPr>
          <p:grpSpPr>
            <a:xfrm flipH="1">
              <a:off x="379145" y="36"/>
              <a:ext cx="8764893" cy="4976474"/>
              <a:chOff x="1533850" y="565700"/>
              <a:chExt cx="4975812" cy="2825455"/>
            </a:xfrm>
          </p:grpSpPr>
          <p:sp>
            <p:nvSpPr>
              <p:cNvPr id="1729" name="Google Shape;1729;p13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2098900" y="1025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2521184" y="704987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034915" y="753999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1671347" y="3159465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109693" y="100465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3" name="Google Shape;1743;p13"/>
              <p:cNvSpPr/>
              <p:nvPr/>
            </p:nvSpPr>
            <p:spPr>
              <a:xfrm>
                <a:off x="3503091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4" name="Google Shape;1744;p13"/>
              <p:cNvSpPr/>
              <p:nvPr/>
            </p:nvSpPr>
            <p:spPr>
              <a:xfrm>
                <a:off x="4637593" y="74279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5" name="Google Shape;1745;p13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6" name="Google Shape;1746;p13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7" name="Google Shape;1747;p13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8" name="Google Shape;1748;p13"/>
              <p:cNvSpPr/>
              <p:nvPr/>
            </p:nvSpPr>
            <p:spPr>
              <a:xfrm>
                <a:off x="2700627" y="3268768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58"/>
                      <a:pt x="1" y="557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7"/>
                    </a:cubicBezTo>
                    <a:cubicBezTo>
                      <a:pt x="956" y="338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2152919" y="3210766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0" name="Google Shape;1750;p13"/>
              <p:cNvSpPr/>
              <p:nvPr/>
            </p:nvSpPr>
            <p:spPr>
              <a:xfrm>
                <a:off x="4176108" y="336725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1" name="Google Shape;1751;p13"/>
              <p:cNvSpPr/>
              <p:nvPr/>
            </p:nvSpPr>
            <p:spPr>
              <a:xfrm>
                <a:off x="1813519" y="2417976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2" name="Google Shape;1752;p13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3" name="Google Shape;1753;p13"/>
              <p:cNvSpPr/>
              <p:nvPr/>
            </p:nvSpPr>
            <p:spPr>
              <a:xfrm>
                <a:off x="6485762" y="3347947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4" name="Google Shape;1754;p13"/>
              <p:cNvSpPr/>
              <p:nvPr/>
            </p:nvSpPr>
            <p:spPr>
              <a:xfrm>
                <a:off x="3035361" y="327684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5" name="Google Shape;1755;p13"/>
              <p:cNvSpPr/>
              <p:nvPr/>
            </p:nvSpPr>
            <p:spPr>
              <a:xfrm>
                <a:off x="1643841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6" name="Google Shape;1756;p13"/>
              <p:cNvSpPr/>
              <p:nvPr/>
            </p:nvSpPr>
            <p:spPr>
              <a:xfrm>
                <a:off x="1753733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7" name="Google Shape;1757;p13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8" name="Google Shape;1758;p13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9" name="Google Shape;1759;p13"/>
              <p:cNvSpPr/>
              <p:nvPr/>
            </p:nvSpPr>
            <p:spPr>
              <a:xfrm>
                <a:off x="1840250" y="147493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0" name="Google Shape;1760;p13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1" name="Google Shape;1761;p13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2" name="Google Shape;1762;p13"/>
              <p:cNvSpPr/>
              <p:nvPr/>
            </p:nvSpPr>
            <p:spPr>
              <a:xfrm>
                <a:off x="2360050" y="926777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3" name="Google Shape;1763;p13"/>
              <p:cNvSpPr/>
              <p:nvPr/>
            </p:nvSpPr>
            <p:spPr>
              <a:xfrm>
                <a:off x="1830366" y="1981742"/>
                <a:ext cx="36338" cy="363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64" name="Google Shape;1764;p13"/>
            <p:cNvGrpSpPr/>
            <p:nvPr/>
          </p:nvGrpSpPr>
          <p:grpSpPr>
            <a:xfrm>
              <a:off x="-32" y="36"/>
              <a:ext cx="8805225" cy="4973893"/>
              <a:chOff x="1533850" y="565700"/>
              <a:chExt cx="4998708" cy="2823990"/>
            </a:xfrm>
          </p:grpSpPr>
          <p:sp>
            <p:nvSpPr>
              <p:cNvPr id="1765" name="Google Shape;1765;p13"/>
              <p:cNvSpPr/>
              <p:nvPr/>
            </p:nvSpPr>
            <p:spPr>
              <a:xfrm>
                <a:off x="1773012" y="1863065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6" name="Google Shape;1766;p13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9" name="Google Shape;1769;p13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0" name="Google Shape;1770;p13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2" name="Google Shape;1772;p13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>
                <a:off x="4442728" y="3357815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6" name="Google Shape;1776;p13"/>
              <p:cNvSpPr/>
              <p:nvPr/>
            </p:nvSpPr>
            <p:spPr>
              <a:xfrm>
                <a:off x="4282992" y="755677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7" name="Google Shape;1777;p13"/>
              <p:cNvSpPr/>
              <p:nvPr/>
            </p:nvSpPr>
            <p:spPr>
              <a:xfrm>
                <a:off x="2940730" y="791513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8" name="Google Shape;1778;p13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9" name="Google Shape;1779;p13"/>
              <p:cNvSpPr/>
              <p:nvPr/>
            </p:nvSpPr>
            <p:spPr>
              <a:xfrm>
                <a:off x="2992816" y="1017231"/>
                <a:ext cx="41530" cy="3738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0" name="Google Shape;1780;p13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1" name="Google Shape;1781;p13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2627978" y="97130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1969723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6508658" y="2819946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6" name="Google Shape;1786;p13"/>
              <p:cNvSpPr/>
              <p:nvPr/>
            </p:nvSpPr>
            <p:spPr>
              <a:xfrm>
                <a:off x="4712586" y="321160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>
                <a:off x="1737603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9" name="Google Shape;1789;p13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0" name="Google Shape;1790;p13"/>
              <p:cNvSpPr/>
              <p:nvPr/>
            </p:nvSpPr>
            <p:spPr>
              <a:xfrm>
                <a:off x="1710474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1" name="Google Shape;1791;p13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2" name="Google Shape;1792;p13"/>
              <p:cNvSpPr/>
              <p:nvPr/>
            </p:nvSpPr>
            <p:spPr>
              <a:xfrm>
                <a:off x="1615925" y="2378248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5" name="Google Shape;1795;p13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797" name="Google Shape;1797;p13"/>
          <p:cNvGrpSpPr/>
          <p:nvPr/>
        </p:nvGrpSpPr>
        <p:grpSpPr>
          <a:xfrm>
            <a:off x="-84241" y="6395481"/>
            <a:ext cx="12361023" cy="635568"/>
            <a:chOff x="-63338" y="4415611"/>
            <a:chExt cx="9293759" cy="476676"/>
          </a:xfrm>
        </p:grpSpPr>
        <p:grpSp>
          <p:nvGrpSpPr>
            <p:cNvPr id="1798" name="Google Shape;1798;p13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1799" name="Google Shape;1799;p13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3" name="Google Shape;1803;p13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1804" name="Google Shape;1804;p13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8" name="Google Shape;1808;p13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1809" name="Google Shape;1809;p13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12" name="Google Shape;1812;p13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13" name="Google Shape;1813;p13"/>
          <p:cNvSpPr txBox="1">
            <a:spLocks noGrp="1"/>
          </p:cNvSpPr>
          <p:nvPr>
            <p:ph type="title"/>
          </p:nvPr>
        </p:nvSpPr>
        <p:spPr>
          <a:xfrm>
            <a:off x="1153256" y="2623851"/>
            <a:ext cx="3107493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58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814" name="Google Shape;1814;p13"/>
          <p:cNvSpPr txBox="1">
            <a:spLocks noGrp="1"/>
          </p:cNvSpPr>
          <p:nvPr>
            <p:ph type="title" idx="2" hasCustomPrompt="1"/>
          </p:nvPr>
        </p:nvSpPr>
        <p:spPr>
          <a:xfrm>
            <a:off x="2287443" y="1832951"/>
            <a:ext cx="839119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5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1815" name="Google Shape;1815;p13"/>
          <p:cNvSpPr txBox="1">
            <a:spLocks noGrp="1"/>
          </p:cNvSpPr>
          <p:nvPr>
            <p:ph type="subTitle" idx="1"/>
          </p:nvPr>
        </p:nvSpPr>
        <p:spPr>
          <a:xfrm>
            <a:off x="1153256" y="3405884"/>
            <a:ext cx="3107493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13"/>
          <p:cNvSpPr txBox="1">
            <a:spLocks noGrp="1"/>
          </p:cNvSpPr>
          <p:nvPr>
            <p:ph type="title" idx="3"/>
          </p:nvPr>
        </p:nvSpPr>
        <p:spPr>
          <a:xfrm>
            <a:off x="5609649" y="2623851"/>
            <a:ext cx="3107493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58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817" name="Google Shape;1817;p13"/>
          <p:cNvSpPr txBox="1">
            <a:spLocks noGrp="1"/>
          </p:cNvSpPr>
          <p:nvPr>
            <p:ph type="title" idx="4" hasCustomPrompt="1"/>
          </p:nvPr>
        </p:nvSpPr>
        <p:spPr>
          <a:xfrm>
            <a:off x="6743836" y="1837600"/>
            <a:ext cx="839119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5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1818" name="Google Shape;1818;p13"/>
          <p:cNvSpPr txBox="1">
            <a:spLocks noGrp="1"/>
          </p:cNvSpPr>
          <p:nvPr>
            <p:ph type="subTitle" idx="5"/>
          </p:nvPr>
        </p:nvSpPr>
        <p:spPr>
          <a:xfrm>
            <a:off x="5609649" y="3405884"/>
            <a:ext cx="3107493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9" name="Google Shape;1819;p13"/>
          <p:cNvSpPr txBox="1">
            <a:spLocks noGrp="1"/>
          </p:cNvSpPr>
          <p:nvPr>
            <p:ph type="title" idx="6"/>
          </p:nvPr>
        </p:nvSpPr>
        <p:spPr>
          <a:xfrm>
            <a:off x="3428303" y="4506367"/>
            <a:ext cx="3107493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58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820" name="Google Shape;1820;p13"/>
          <p:cNvSpPr txBox="1">
            <a:spLocks noGrp="1"/>
          </p:cNvSpPr>
          <p:nvPr>
            <p:ph type="title" idx="7" hasCustomPrompt="1"/>
          </p:nvPr>
        </p:nvSpPr>
        <p:spPr>
          <a:xfrm>
            <a:off x="4564685" y="3715467"/>
            <a:ext cx="83473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5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1821" name="Google Shape;1821;p13"/>
          <p:cNvSpPr txBox="1">
            <a:spLocks noGrp="1"/>
          </p:cNvSpPr>
          <p:nvPr>
            <p:ph type="subTitle" idx="8"/>
          </p:nvPr>
        </p:nvSpPr>
        <p:spPr>
          <a:xfrm>
            <a:off x="3436317" y="5288400"/>
            <a:ext cx="3107493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13"/>
          <p:cNvSpPr txBox="1">
            <a:spLocks noGrp="1"/>
          </p:cNvSpPr>
          <p:nvPr>
            <p:ph type="title" idx="9"/>
          </p:nvPr>
        </p:nvSpPr>
        <p:spPr>
          <a:xfrm>
            <a:off x="7901089" y="4506367"/>
            <a:ext cx="3107493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58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823" name="Google Shape;1823;p13"/>
          <p:cNvSpPr txBox="1">
            <a:spLocks noGrp="1"/>
          </p:cNvSpPr>
          <p:nvPr>
            <p:ph type="title" idx="13" hasCustomPrompt="1"/>
          </p:nvPr>
        </p:nvSpPr>
        <p:spPr>
          <a:xfrm>
            <a:off x="9035276" y="3715467"/>
            <a:ext cx="839119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5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1824" name="Google Shape;1824;p13"/>
          <p:cNvSpPr txBox="1">
            <a:spLocks noGrp="1"/>
          </p:cNvSpPr>
          <p:nvPr>
            <p:ph type="subTitle" idx="14"/>
          </p:nvPr>
        </p:nvSpPr>
        <p:spPr>
          <a:xfrm>
            <a:off x="7901089" y="5288400"/>
            <a:ext cx="3107493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13"/>
          <p:cNvSpPr txBox="1">
            <a:spLocks noGrp="1"/>
          </p:cNvSpPr>
          <p:nvPr>
            <p:ph type="title" idx="15"/>
          </p:nvPr>
        </p:nvSpPr>
        <p:spPr>
          <a:xfrm>
            <a:off x="2447730" y="593367"/>
            <a:ext cx="7266379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6" name="Google Shape;1826;p13"/>
          <p:cNvGrpSpPr/>
          <p:nvPr/>
        </p:nvGrpSpPr>
        <p:grpSpPr>
          <a:xfrm rot="8100000" flipH="1">
            <a:off x="10226615" y="-663389"/>
            <a:ext cx="1459519" cy="1771856"/>
            <a:chOff x="9529754" y="281869"/>
            <a:chExt cx="890357" cy="1078220"/>
          </a:xfrm>
        </p:grpSpPr>
        <p:grpSp>
          <p:nvGrpSpPr>
            <p:cNvPr id="1827" name="Google Shape;1827;p13"/>
            <p:cNvGrpSpPr/>
            <p:nvPr/>
          </p:nvGrpSpPr>
          <p:grpSpPr>
            <a:xfrm>
              <a:off x="9704695" y="281869"/>
              <a:ext cx="715417" cy="708993"/>
              <a:chOff x="697225" y="3090625"/>
              <a:chExt cx="348050" cy="344925"/>
            </a:xfrm>
          </p:grpSpPr>
          <p:sp>
            <p:nvSpPr>
              <p:cNvPr id="1828" name="Google Shape;1828;p13"/>
              <p:cNvSpPr/>
              <p:nvPr/>
            </p:nvSpPr>
            <p:spPr>
              <a:xfrm>
                <a:off x="697225" y="3090625"/>
                <a:ext cx="3480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13797" extrusionOk="0">
                    <a:moveTo>
                      <a:pt x="10172" y="1"/>
                    </a:moveTo>
                    <a:lnTo>
                      <a:pt x="1" y="3818"/>
                    </a:lnTo>
                    <a:lnTo>
                      <a:pt x="3750" y="13797"/>
                    </a:lnTo>
                    <a:lnTo>
                      <a:pt x="13921" y="9980"/>
                    </a:lnTo>
                    <a:lnTo>
                      <a:pt x="10172" y="1"/>
                    </a:ln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697225" y="3090625"/>
                <a:ext cx="3480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13797" extrusionOk="0">
                    <a:moveTo>
                      <a:pt x="10172" y="1"/>
                    </a:moveTo>
                    <a:lnTo>
                      <a:pt x="1" y="3818"/>
                    </a:lnTo>
                    <a:lnTo>
                      <a:pt x="3750" y="13797"/>
                    </a:lnTo>
                    <a:lnTo>
                      <a:pt x="13921" y="9980"/>
                    </a:lnTo>
                    <a:lnTo>
                      <a:pt x="10172" y="1"/>
                    </a:lnTo>
                    <a:close/>
                  </a:path>
                </a:pathLst>
              </a:custGeom>
              <a:solidFill>
                <a:srgbClr val="FFB6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0" name="Google Shape;1830;p13"/>
              <p:cNvSpPr/>
              <p:nvPr/>
            </p:nvSpPr>
            <p:spPr>
              <a:xfrm>
                <a:off x="909900" y="311452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53" y="1"/>
                    </a:moveTo>
                    <a:cubicBezTo>
                      <a:pt x="495" y="1"/>
                      <a:pt x="434" y="10"/>
                      <a:pt x="374" y="30"/>
                    </a:cubicBezTo>
                    <a:cubicBezTo>
                      <a:pt x="125" y="132"/>
                      <a:pt x="0" y="416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6" y="857"/>
                      <a:pt x="1110" y="574"/>
                      <a:pt x="1020" y="314"/>
                    </a:cubicBezTo>
                    <a:cubicBezTo>
                      <a:pt x="949" y="119"/>
                      <a:pt x="761" y="1"/>
                      <a:pt x="553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1" name="Google Shape;1831;p13"/>
              <p:cNvSpPr/>
              <p:nvPr/>
            </p:nvSpPr>
            <p:spPr>
              <a:xfrm>
                <a:off x="984375" y="3313450"/>
                <a:ext cx="280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90" extrusionOk="0">
                    <a:moveTo>
                      <a:pt x="572" y="1"/>
                    </a:moveTo>
                    <a:cubicBezTo>
                      <a:pt x="510" y="1"/>
                      <a:pt x="447" y="12"/>
                      <a:pt x="385" y="36"/>
                    </a:cubicBezTo>
                    <a:cubicBezTo>
                      <a:pt x="136" y="138"/>
                      <a:pt x="0" y="421"/>
                      <a:pt x="102" y="670"/>
                    </a:cubicBezTo>
                    <a:cubicBezTo>
                      <a:pt x="180" y="869"/>
                      <a:pt x="364" y="989"/>
                      <a:pt x="557" y="989"/>
                    </a:cubicBezTo>
                    <a:cubicBezTo>
                      <a:pt x="617" y="989"/>
                      <a:pt x="678" y="978"/>
                      <a:pt x="736" y="954"/>
                    </a:cubicBezTo>
                    <a:cubicBezTo>
                      <a:pt x="997" y="852"/>
                      <a:pt x="1121" y="568"/>
                      <a:pt x="1020" y="319"/>
                    </a:cubicBezTo>
                    <a:cubicBezTo>
                      <a:pt x="959" y="120"/>
                      <a:pt x="773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959725" y="3247100"/>
                <a:ext cx="280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2" extrusionOk="0">
                    <a:moveTo>
                      <a:pt x="547" y="0"/>
                    </a:moveTo>
                    <a:cubicBezTo>
                      <a:pt x="493" y="0"/>
                      <a:pt x="439" y="9"/>
                      <a:pt x="386" y="28"/>
                    </a:cubicBezTo>
                    <a:cubicBezTo>
                      <a:pt x="125" y="130"/>
                      <a:pt x="1" y="413"/>
                      <a:pt x="103" y="663"/>
                    </a:cubicBezTo>
                    <a:cubicBezTo>
                      <a:pt x="172" y="862"/>
                      <a:pt x="353" y="981"/>
                      <a:pt x="551" y="981"/>
                    </a:cubicBezTo>
                    <a:cubicBezTo>
                      <a:pt x="613" y="981"/>
                      <a:pt x="675" y="970"/>
                      <a:pt x="737" y="946"/>
                    </a:cubicBezTo>
                    <a:cubicBezTo>
                      <a:pt x="986" y="844"/>
                      <a:pt x="1122" y="561"/>
                      <a:pt x="1020" y="311"/>
                    </a:cubicBezTo>
                    <a:cubicBezTo>
                      <a:pt x="940" y="124"/>
                      <a:pt x="747" y="0"/>
                      <a:pt x="547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934800" y="3180725"/>
                <a:ext cx="280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6" extrusionOk="0">
                    <a:moveTo>
                      <a:pt x="559" y="0"/>
                    </a:moveTo>
                    <a:cubicBezTo>
                      <a:pt x="502" y="0"/>
                      <a:pt x="443" y="10"/>
                      <a:pt x="386" y="33"/>
                    </a:cubicBezTo>
                    <a:cubicBezTo>
                      <a:pt x="137" y="135"/>
                      <a:pt x="1" y="418"/>
                      <a:pt x="103" y="667"/>
                    </a:cubicBezTo>
                    <a:cubicBezTo>
                      <a:pt x="181" y="866"/>
                      <a:pt x="364" y="986"/>
                      <a:pt x="558" y="986"/>
                    </a:cubicBezTo>
                    <a:cubicBezTo>
                      <a:pt x="618" y="986"/>
                      <a:pt x="678" y="974"/>
                      <a:pt x="737" y="950"/>
                    </a:cubicBezTo>
                    <a:cubicBezTo>
                      <a:pt x="998" y="860"/>
                      <a:pt x="1122" y="577"/>
                      <a:pt x="1020" y="316"/>
                    </a:cubicBezTo>
                    <a:cubicBezTo>
                      <a:pt x="950" y="130"/>
                      <a:pt x="762" y="0"/>
                      <a:pt x="559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938775" y="3292575"/>
                <a:ext cx="2805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6" extrusionOk="0">
                    <a:moveTo>
                      <a:pt x="564" y="0"/>
                    </a:moveTo>
                    <a:cubicBezTo>
                      <a:pt x="506" y="0"/>
                      <a:pt x="445" y="10"/>
                      <a:pt x="386" y="33"/>
                    </a:cubicBezTo>
                    <a:cubicBezTo>
                      <a:pt x="125" y="135"/>
                      <a:pt x="1" y="418"/>
                      <a:pt x="102" y="667"/>
                    </a:cubicBezTo>
                    <a:cubicBezTo>
                      <a:pt x="180" y="866"/>
                      <a:pt x="364" y="986"/>
                      <a:pt x="557" y="986"/>
                    </a:cubicBezTo>
                    <a:cubicBezTo>
                      <a:pt x="617" y="986"/>
                      <a:pt x="678" y="974"/>
                      <a:pt x="737" y="950"/>
                    </a:cubicBezTo>
                    <a:cubicBezTo>
                      <a:pt x="997" y="860"/>
                      <a:pt x="1122" y="577"/>
                      <a:pt x="1020" y="316"/>
                    </a:cubicBezTo>
                    <a:cubicBezTo>
                      <a:pt x="958" y="131"/>
                      <a:pt x="772" y="0"/>
                      <a:pt x="564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914150" y="322637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8" y="1"/>
                    </a:moveTo>
                    <a:cubicBezTo>
                      <a:pt x="490" y="1"/>
                      <a:pt x="431" y="10"/>
                      <a:pt x="374" y="30"/>
                    </a:cubicBezTo>
                    <a:cubicBezTo>
                      <a:pt x="125" y="132"/>
                      <a:pt x="0" y="416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6" y="857"/>
                      <a:pt x="1110" y="574"/>
                      <a:pt x="1019" y="314"/>
                    </a:cubicBezTo>
                    <a:cubicBezTo>
                      <a:pt x="940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889225" y="316025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7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843625" y="3139375"/>
                <a:ext cx="280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5" extrusionOk="0">
                    <a:moveTo>
                      <a:pt x="553" y="0"/>
                    </a:moveTo>
                    <a:cubicBezTo>
                      <a:pt x="497" y="0"/>
                      <a:pt x="441" y="11"/>
                      <a:pt x="386" y="33"/>
                    </a:cubicBezTo>
                    <a:cubicBezTo>
                      <a:pt x="125" y="135"/>
                      <a:pt x="1" y="418"/>
                      <a:pt x="103" y="667"/>
                    </a:cubicBezTo>
                    <a:cubicBezTo>
                      <a:pt x="173" y="860"/>
                      <a:pt x="357" y="985"/>
                      <a:pt x="558" y="985"/>
                    </a:cubicBezTo>
                    <a:cubicBezTo>
                      <a:pt x="617" y="985"/>
                      <a:pt x="678" y="974"/>
                      <a:pt x="737" y="951"/>
                    </a:cubicBezTo>
                    <a:cubicBezTo>
                      <a:pt x="986" y="849"/>
                      <a:pt x="1122" y="565"/>
                      <a:pt x="1020" y="316"/>
                    </a:cubicBezTo>
                    <a:cubicBezTo>
                      <a:pt x="941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918375" y="3338225"/>
                <a:ext cx="278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89" extrusionOk="0">
                    <a:moveTo>
                      <a:pt x="548" y="1"/>
                    </a:moveTo>
                    <a:cubicBezTo>
                      <a:pt x="491" y="1"/>
                      <a:pt x="432" y="10"/>
                      <a:pt x="375" y="30"/>
                    </a:cubicBezTo>
                    <a:cubicBezTo>
                      <a:pt x="126" y="132"/>
                      <a:pt x="1" y="416"/>
                      <a:pt x="92" y="676"/>
                    </a:cubicBezTo>
                    <a:cubicBezTo>
                      <a:pt x="171" y="870"/>
                      <a:pt x="361" y="989"/>
                      <a:pt x="564" y="989"/>
                    </a:cubicBezTo>
                    <a:cubicBezTo>
                      <a:pt x="621" y="989"/>
                      <a:pt x="680" y="979"/>
                      <a:pt x="737" y="959"/>
                    </a:cubicBezTo>
                    <a:cubicBezTo>
                      <a:pt x="986" y="857"/>
                      <a:pt x="1111" y="574"/>
                      <a:pt x="1020" y="314"/>
                    </a:cubicBezTo>
                    <a:cubicBezTo>
                      <a:pt x="941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893475" y="32721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2" y="569"/>
                      <a:pt x="1020" y="320"/>
                    </a:cubicBezTo>
                    <a:cubicBezTo>
                      <a:pt x="942" y="121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868275" y="320572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5" y="0"/>
                    </a:moveTo>
                    <a:cubicBezTo>
                      <a:pt x="506" y="0"/>
                      <a:pt x="445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8" y="981"/>
                      <a:pt x="563" y="981"/>
                    </a:cubicBezTo>
                    <a:cubicBezTo>
                      <a:pt x="621" y="981"/>
                      <a:pt x="680" y="970"/>
                      <a:pt x="736" y="947"/>
                    </a:cubicBezTo>
                    <a:cubicBezTo>
                      <a:pt x="997" y="845"/>
                      <a:pt x="1122" y="562"/>
                      <a:pt x="1020" y="313"/>
                    </a:cubicBezTo>
                    <a:cubicBezTo>
                      <a:pt x="958" y="119"/>
                      <a:pt x="772" y="0"/>
                      <a:pt x="565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872525" y="331757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0" y="0"/>
                    </a:moveTo>
                    <a:cubicBezTo>
                      <a:pt x="502" y="0"/>
                      <a:pt x="443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7" y="981"/>
                      <a:pt x="563" y="981"/>
                    </a:cubicBezTo>
                    <a:cubicBezTo>
                      <a:pt x="621" y="981"/>
                      <a:pt x="680" y="970"/>
                      <a:pt x="736" y="947"/>
                    </a:cubicBezTo>
                    <a:cubicBezTo>
                      <a:pt x="997" y="845"/>
                      <a:pt x="1121" y="562"/>
                      <a:pt x="1019" y="313"/>
                    </a:cubicBezTo>
                    <a:cubicBezTo>
                      <a:pt x="958" y="119"/>
                      <a:pt x="765" y="0"/>
                      <a:pt x="560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847875" y="3251225"/>
                <a:ext cx="280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7" extrusionOk="0">
                    <a:moveTo>
                      <a:pt x="553" y="0"/>
                    </a:moveTo>
                    <a:cubicBezTo>
                      <a:pt x="497" y="0"/>
                      <a:pt x="441" y="11"/>
                      <a:pt x="386" y="33"/>
                    </a:cubicBezTo>
                    <a:cubicBezTo>
                      <a:pt x="125" y="135"/>
                      <a:pt x="1" y="418"/>
                      <a:pt x="103" y="667"/>
                    </a:cubicBezTo>
                    <a:cubicBezTo>
                      <a:pt x="172" y="866"/>
                      <a:pt x="353" y="986"/>
                      <a:pt x="551" y="986"/>
                    </a:cubicBezTo>
                    <a:cubicBezTo>
                      <a:pt x="613" y="986"/>
                      <a:pt x="675" y="975"/>
                      <a:pt x="737" y="951"/>
                    </a:cubicBezTo>
                    <a:cubicBezTo>
                      <a:pt x="986" y="849"/>
                      <a:pt x="1122" y="566"/>
                      <a:pt x="1020" y="316"/>
                    </a:cubicBezTo>
                    <a:cubicBezTo>
                      <a:pt x="941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822950" y="3184925"/>
                <a:ext cx="280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8" extrusionOk="0">
                    <a:moveTo>
                      <a:pt x="565" y="1"/>
                    </a:moveTo>
                    <a:cubicBezTo>
                      <a:pt x="506" y="1"/>
                      <a:pt x="445" y="12"/>
                      <a:pt x="386" y="35"/>
                    </a:cubicBezTo>
                    <a:cubicBezTo>
                      <a:pt x="137" y="137"/>
                      <a:pt x="1" y="420"/>
                      <a:pt x="103" y="669"/>
                    </a:cubicBezTo>
                    <a:cubicBezTo>
                      <a:pt x="181" y="868"/>
                      <a:pt x="364" y="988"/>
                      <a:pt x="558" y="988"/>
                    </a:cubicBezTo>
                    <a:cubicBezTo>
                      <a:pt x="618" y="988"/>
                      <a:pt x="678" y="976"/>
                      <a:pt x="737" y="952"/>
                    </a:cubicBezTo>
                    <a:cubicBezTo>
                      <a:pt x="998" y="862"/>
                      <a:pt x="1122" y="578"/>
                      <a:pt x="1020" y="318"/>
                    </a:cubicBezTo>
                    <a:cubicBezTo>
                      <a:pt x="950" y="126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777375" y="31645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7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852125" y="3363075"/>
                <a:ext cx="280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7" extrusionOk="0">
                    <a:moveTo>
                      <a:pt x="553" y="0"/>
                    </a:moveTo>
                    <a:cubicBezTo>
                      <a:pt x="497" y="0"/>
                      <a:pt x="440" y="11"/>
                      <a:pt x="386" y="33"/>
                    </a:cubicBezTo>
                    <a:cubicBezTo>
                      <a:pt x="125" y="135"/>
                      <a:pt x="1" y="418"/>
                      <a:pt x="102" y="668"/>
                    </a:cubicBezTo>
                    <a:cubicBezTo>
                      <a:pt x="172" y="867"/>
                      <a:pt x="353" y="986"/>
                      <a:pt x="551" y="986"/>
                    </a:cubicBezTo>
                    <a:cubicBezTo>
                      <a:pt x="612" y="986"/>
                      <a:pt x="675" y="975"/>
                      <a:pt x="737" y="951"/>
                    </a:cubicBezTo>
                    <a:cubicBezTo>
                      <a:pt x="986" y="849"/>
                      <a:pt x="1122" y="566"/>
                      <a:pt x="1020" y="316"/>
                    </a:cubicBezTo>
                    <a:cubicBezTo>
                      <a:pt x="940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826925" y="3296775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71" y="1"/>
                    </a:moveTo>
                    <a:cubicBezTo>
                      <a:pt x="510" y="1"/>
                      <a:pt x="448" y="12"/>
                      <a:pt x="386" y="35"/>
                    </a:cubicBezTo>
                    <a:cubicBezTo>
                      <a:pt x="125" y="137"/>
                      <a:pt x="0" y="420"/>
                      <a:pt x="102" y="669"/>
                    </a:cubicBezTo>
                    <a:cubicBezTo>
                      <a:pt x="180" y="868"/>
                      <a:pt x="364" y="988"/>
                      <a:pt x="557" y="988"/>
                    </a:cubicBezTo>
                    <a:cubicBezTo>
                      <a:pt x="617" y="988"/>
                      <a:pt x="678" y="976"/>
                      <a:pt x="737" y="952"/>
                    </a:cubicBezTo>
                    <a:cubicBezTo>
                      <a:pt x="997" y="850"/>
                      <a:pt x="1122" y="567"/>
                      <a:pt x="1020" y="318"/>
                    </a:cubicBezTo>
                    <a:cubicBezTo>
                      <a:pt x="959" y="126"/>
                      <a:pt x="776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802300" y="323062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7" y="1"/>
                    </a:moveTo>
                    <a:cubicBezTo>
                      <a:pt x="490" y="1"/>
                      <a:pt x="431" y="10"/>
                      <a:pt x="374" y="30"/>
                    </a:cubicBezTo>
                    <a:cubicBezTo>
                      <a:pt x="125" y="132"/>
                      <a:pt x="0" y="415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5" y="857"/>
                      <a:pt x="1110" y="574"/>
                      <a:pt x="1019" y="314"/>
                    </a:cubicBezTo>
                    <a:cubicBezTo>
                      <a:pt x="940" y="119"/>
                      <a:pt x="751" y="1"/>
                      <a:pt x="547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8" name="Google Shape;1848;p13"/>
              <p:cNvSpPr/>
              <p:nvPr/>
            </p:nvSpPr>
            <p:spPr>
              <a:xfrm>
                <a:off x="806525" y="334247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8" y="1"/>
                    </a:moveTo>
                    <a:cubicBezTo>
                      <a:pt x="491" y="1"/>
                      <a:pt x="432" y="10"/>
                      <a:pt x="375" y="30"/>
                    </a:cubicBezTo>
                    <a:cubicBezTo>
                      <a:pt x="126" y="132"/>
                      <a:pt x="1" y="416"/>
                      <a:pt x="92" y="676"/>
                    </a:cubicBezTo>
                    <a:cubicBezTo>
                      <a:pt x="171" y="870"/>
                      <a:pt x="360" y="989"/>
                      <a:pt x="564" y="989"/>
                    </a:cubicBezTo>
                    <a:cubicBezTo>
                      <a:pt x="621" y="989"/>
                      <a:pt x="680" y="979"/>
                      <a:pt x="737" y="959"/>
                    </a:cubicBezTo>
                    <a:cubicBezTo>
                      <a:pt x="986" y="857"/>
                      <a:pt x="1111" y="574"/>
                      <a:pt x="1020" y="314"/>
                    </a:cubicBezTo>
                    <a:cubicBezTo>
                      <a:pt x="941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9" name="Google Shape;1849;p13"/>
              <p:cNvSpPr/>
              <p:nvPr/>
            </p:nvSpPr>
            <p:spPr>
              <a:xfrm>
                <a:off x="781625" y="327635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756425" y="3209950"/>
                <a:ext cx="280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3" extrusionOk="0">
                    <a:moveTo>
                      <a:pt x="565" y="1"/>
                    </a:moveTo>
                    <a:cubicBezTo>
                      <a:pt x="506" y="1"/>
                      <a:pt x="445" y="10"/>
                      <a:pt x="385" y="30"/>
                    </a:cubicBezTo>
                    <a:cubicBezTo>
                      <a:pt x="136" y="121"/>
                      <a:pt x="0" y="404"/>
                      <a:pt x="102" y="665"/>
                    </a:cubicBezTo>
                    <a:cubicBezTo>
                      <a:pt x="181" y="857"/>
                      <a:pt x="368" y="982"/>
                      <a:pt x="563" y="982"/>
                    </a:cubicBezTo>
                    <a:cubicBezTo>
                      <a:pt x="621" y="982"/>
                      <a:pt x="680" y="971"/>
                      <a:pt x="736" y="948"/>
                    </a:cubicBezTo>
                    <a:cubicBezTo>
                      <a:pt x="997" y="846"/>
                      <a:pt x="1121" y="563"/>
                      <a:pt x="1020" y="314"/>
                    </a:cubicBezTo>
                    <a:cubicBezTo>
                      <a:pt x="958" y="119"/>
                      <a:pt x="772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11100" y="3189175"/>
                <a:ext cx="280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8" extrusionOk="0">
                    <a:moveTo>
                      <a:pt x="565" y="1"/>
                    </a:moveTo>
                    <a:cubicBezTo>
                      <a:pt x="506" y="1"/>
                      <a:pt x="445" y="11"/>
                      <a:pt x="386" y="35"/>
                    </a:cubicBezTo>
                    <a:cubicBezTo>
                      <a:pt x="137" y="137"/>
                      <a:pt x="1" y="420"/>
                      <a:pt x="103" y="669"/>
                    </a:cubicBezTo>
                    <a:cubicBezTo>
                      <a:pt x="181" y="868"/>
                      <a:pt x="364" y="988"/>
                      <a:pt x="558" y="988"/>
                    </a:cubicBezTo>
                    <a:cubicBezTo>
                      <a:pt x="617" y="988"/>
                      <a:pt x="678" y="976"/>
                      <a:pt x="737" y="952"/>
                    </a:cubicBezTo>
                    <a:cubicBezTo>
                      <a:pt x="998" y="861"/>
                      <a:pt x="1122" y="578"/>
                      <a:pt x="1020" y="318"/>
                    </a:cubicBezTo>
                    <a:cubicBezTo>
                      <a:pt x="950" y="125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85875" y="33882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7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1" y="569"/>
                      <a:pt x="1019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760675" y="332182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0" y="0"/>
                    </a:moveTo>
                    <a:cubicBezTo>
                      <a:pt x="502" y="0"/>
                      <a:pt x="443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7" y="981"/>
                      <a:pt x="563" y="981"/>
                    </a:cubicBezTo>
                    <a:cubicBezTo>
                      <a:pt x="621" y="981"/>
                      <a:pt x="679" y="970"/>
                      <a:pt x="736" y="947"/>
                    </a:cubicBezTo>
                    <a:cubicBezTo>
                      <a:pt x="997" y="845"/>
                      <a:pt x="1121" y="562"/>
                      <a:pt x="1019" y="313"/>
                    </a:cubicBezTo>
                    <a:cubicBezTo>
                      <a:pt x="958" y="119"/>
                      <a:pt x="765" y="0"/>
                      <a:pt x="56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736025" y="3255400"/>
                <a:ext cx="280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90" extrusionOk="0">
                    <a:moveTo>
                      <a:pt x="565" y="1"/>
                    </a:moveTo>
                    <a:cubicBezTo>
                      <a:pt x="505" y="1"/>
                      <a:pt x="445" y="12"/>
                      <a:pt x="386" y="36"/>
                    </a:cubicBezTo>
                    <a:cubicBezTo>
                      <a:pt x="125" y="138"/>
                      <a:pt x="1" y="421"/>
                      <a:pt x="103" y="670"/>
                    </a:cubicBezTo>
                    <a:cubicBezTo>
                      <a:pt x="172" y="869"/>
                      <a:pt x="353" y="989"/>
                      <a:pt x="551" y="989"/>
                    </a:cubicBezTo>
                    <a:cubicBezTo>
                      <a:pt x="613" y="989"/>
                      <a:pt x="675" y="978"/>
                      <a:pt x="737" y="954"/>
                    </a:cubicBezTo>
                    <a:cubicBezTo>
                      <a:pt x="986" y="852"/>
                      <a:pt x="1122" y="568"/>
                      <a:pt x="1020" y="319"/>
                    </a:cubicBezTo>
                    <a:cubicBezTo>
                      <a:pt x="942" y="120"/>
                      <a:pt x="759" y="1"/>
                      <a:pt x="565" y="1"/>
                    </a:cubicBezTo>
                    <a:close/>
                  </a:path>
                </a:pathLst>
              </a:custGeom>
              <a:solidFill>
                <a:srgbClr val="FFFFFF">
                  <a:alpha val="5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725825" y="3179175"/>
                <a:ext cx="267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4174" extrusionOk="0">
                    <a:moveTo>
                      <a:pt x="10433" y="0"/>
                    </a:moveTo>
                    <a:cubicBezTo>
                      <a:pt x="10411" y="0"/>
                      <a:pt x="10388" y="5"/>
                      <a:pt x="10365" y="16"/>
                    </a:cubicBezTo>
                    <a:cubicBezTo>
                      <a:pt x="6978" y="1284"/>
                      <a:pt x="3580" y="2564"/>
                      <a:pt x="193" y="3833"/>
                    </a:cubicBezTo>
                    <a:cubicBezTo>
                      <a:pt x="0" y="3894"/>
                      <a:pt x="90" y="4173"/>
                      <a:pt x="257" y="4173"/>
                    </a:cubicBezTo>
                    <a:cubicBezTo>
                      <a:pt x="277" y="4173"/>
                      <a:pt x="297" y="4169"/>
                      <a:pt x="318" y="4161"/>
                    </a:cubicBezTo>
                    <a:cubicBezTo>
                      <a:pt x="3705" y="2881"/>
                      <a:pt x="7103" y="1613"/>
                      <a:pt x="10489" y="333"/>
                    </a:cubicBezTo>
                    <a:cubicBezTo>
                      <a:pt x="10680" y="273"/>
                      <a:pt x="10596" y="0"/>
                      <a:pt x="10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853250" y="3121325"/>
                <a:ext cx="104650" cy="25842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337" extrusionOk="0">
                    <a:moveTo>
                      <a:pt x="217" y="1"/>
                    </a:moveTo>
                    <a:cubicBezTo>
                      <a:pt x="109" y="1"/>
                      <a:pt x="1" y="103"/>
                      <a:pt x="57" y="245"/>
                    </a:cubicBezTo>
                    <a:cubicBezTo>
                      <a:pt x="1315" y="3575"/>
                      <a:pt x="2561" y="6894"/>
                      <a:pt x="3807" y="10224"/>
                    </a:cubicBezTo>
                    <a:cubicBezTo>
                      <a:pt x="3831" y="10303"/>
                      <a:pt x="3893" y="10336"/>
                      <a:pt x="3956" y="10336"/>
                    </a:cubicBezTo>
                    <a:cubicBezTo>
                      <a:pt x="4067" y="10336"/>
                      <a:pt x="4185" y="10236"/>
                      <a:pt x="4135" y="10100"/>
                    </a:cubicBezTo>
                    <a:cubicBezTo>
                      <a:pt x="2867" y="6770"/>
                      <a:pt x="1621" y="3440"/>
                      <a:pt x="375" y="121"/>
                    </a:cubicBezTo>
                    <a:cubicBezTo>
                      <a:pt x="345" y="37"/>
                      <a:pt x="281" y="1"/>
                      <a:pt x="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888675" y="3149825"/>
                <a:ext cx="66825" cy="72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901" extrusionOk="0">
                    <a:moveTo>
                      <a:pt x="1083" y="357"/>
                    </a:moveTo>
                    <a:cubicBezTo>
                      <a:pt x="1150" y="357"/>
                      <a:pt x="1223" y="377"/>
                      <a:pt x="1302" y="419"/>
                    </a:cubicBezTo>
                    <a:cubicBezTo>
                      <a:pt x="1875" y="733"/>
                      <a:pt x="919" y="1777"/>
                      <a:pt x="369" y="2306"/>
                    </a:cubicBezTo>
                    <a:lnTo>
                      <a:pt x="369" y="2306"/>
                    </a:lnTo>
                    <a:cubicBezTo>
                      <a:pt x="400" y="1604"/>
                      <a:pt x="547" y="357"/>
                      <a:pt x="1083" y="357"/>
                    </a:cubicBezTo>
                    <a:close/>
                    <a:moveTo>
                      <a:pt x="1052" y="0"/>
                    </a:moveTo>
                    <a:cubicBezTo>
                      <a:pt x="72" y="0"/>
                      <a:pt x="1" y="2031"/>
                      <a:pt x="11" y="2730"/>
                    </a:cubicBezTo>
                    <a:cubicBezTo>
                      <a:pt x="11" y="2803"/>
                      <a:pt x="47" y="2849"/>
                      <a:pt x="97" y="2870"/>
                    </a:cubicBezTo>
                    <a:lnTo>
                      <a:pt x="97" y="2870"/>
                    </a:lnTo>
                    <a:cubicBezTo>
                      <a:pt x="122" y="2889"/>
                      <a:pt x="153" y="2900"/>
                      <a:pt x="185" y="2900"/>
                    </a:cubicBezTo>
                    <a:cubicBezTo>
                      <a:pt x="220" y="2900"/>
                      <a:pt x="258" y="2887"/>
                      <a:pt x="294" y="2855"/>
                    </a:cubicBezTo>
                    <a:cubicBezTo>
                      <a:pt x="759" y="2447"/>
                      <a:pt x="2673" y="635"/>
                      <a:pt x="1438" y="91"/>
                    </a:cubicBezTo>
                    <a:cubicBezTo>
                      <a:pt x="1296" y="29"/>
                      <a:pt x="1167" y="0"/>
                      <a:pt x="10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888575" y="3214200"/>
                <a:ext cx="859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808" extrusionOk="0">
                    <a:moveTo>
                      <a:pt x="606" y="359"/>
                    </a:moveTo>
                    <a:cubicBezTo>
                      <a:pt x="1375" y="400"/>
                      <a:pt x="2783" y="565"/>
                      <a:pt x="2552" y="1174"/>
                    </a:cubicBezTo>
                    <a:cubicBezTo>
                      <a:pt x="2476" y="1368"/>
                      <a:pt x="2346" y="1447"/>
                      <a:pt x="2186" y="1447"/>
                    </a:cubicBezTo>
                    <a:cubicBezTo>
                      <a:pt x="1725" y="1447"/>
                      <a:pt x="1012" y="789"/>
                      <a:pt x="606" y="359"/>
                    </a:cubicBezTo>
                    <a:close/>
                    <a:moveTo>
                      <a:pt x="207" y="1"/>
                    </a:moveTo>
                    <a:cubicBezTo>
                      <a:pt x="188" y="1"/>
                      <a:pt x="169" y="4"/>
                      <a:pt x="151" y="9"/>
                    </a:cubicBezTo>
                    <a:lnTo>
                      <a:pt x="151" y="9"/>
                    </a:lnTo>
                    <a:cubicBezTo>
                      <a:pt x="97" y="16"/>
                      <a:pt x="60" y="46"/>
                      <a:pt x="42" y="87"/>
                    </a:cubicBezTo>
                    <a:lnTo>
                      <a:pt x="42" y="87"/>
                    </a:lnTo>
                    <a:cubicBezTo>
                      <a:pt x="5" y="140"/>
                      <a:pt x="1" y="212"/>
                      <a:pt x="60" y="280"/>
                    </a:cubicBezTo>
                    <a:cubicBezTo>
                      <a:pt x="438" y="724"/>
                      <a:pt x="1454" y="1808"/>
                      <a:pt x="2210" y="1808"/>
                    </a:cubicBezTo>
                    <a:cubicBezTo>
                      <a:pt x="2475" y="1808"/>
                      <a:pt x="2708" y="1674"/>
                      <a:pt x="2869" y="1333"/>
                    </a:cubicBezTo>
                    <a:cubicBezTo>
                      <a:pt x="3438" y="152"/>
                      <a:pt x="1000" y="16"/>
                      <a:pt x="258" y="8"/>
                    </a:cubicBezTo>
                    <a:lnTo>
                      <a:pt x="258" y="8"/>
                    </a:lnTo>
                    <a:cubicBezTo>
                      <a:pt x="242" y="3"/>
                      <a:pt x="224" y="1"/>
                      <a:pt x="2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831175" y="3214075"/>
                <a:ext cx="66825" cy="72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901" extrusionOk="0">
                    <a:moveTo>
                      <a:pt x="2305" y="595"/>
                    </a:moveTo>
                    <a:lnTo>
                      <a:pt x="2305" y="595"/>
                    </a:lnTo>
                    <a:cubicBezTo>
                      <a:pt x="2273" y="1298"/>
                      <a:pt x="2126" y="2544"/>
                      <a:pt x="1591" y="2544"/>
                    </a:cubicBezTo>
                    <a:cubicBezTo>
                      <a:pt x="1524" y="2544"/>
                      <a:pt x="1451" y="2524"/>
                      <a:pt x="1371" y="2482"/>
                    </a:cubicBezTo>
                    <a:cubicBezTo>
                      <a:pt x="798" y="2168"/>
                      <a:pt x="1754" y="1124"/>
                      <a:pt x="2305" y="595"/>
                    </a:cubicBezTo>
                    <a:close/>
                    <a:moveTo>
                      <a:pt x="2491" y="0"/>
                    </a:moveTo>
                    <a:cubicBezTo>
                      <a:pt x="2455" y="0"/>
                      <a:pt x="2416" y="14"/>
                      <a:pt x="2379" y="47"/>
                    </a:cubicBezTo>
                    <a:cubicBezTo>
                      <a:pt x="1915" y="454"/>
                      <a:pt x="0" y="2267"/>
                      <a:pt x="1235" y="2810"/>
                    </a:cubicBezTo>
                    <a:cubicBezTo>
                      <a:pt x="1377" y="2873"/>
                      <a:pt x="1506" y="2901"/>
                      <a:pt x="1621" y="2901"/>
                    </a:cubicBezTo>
                    <a:cubicBezTo>
                      <a:pt x="2601" y="2901"/>
                      <a:pt x="2672" y="870"/>
                      <a:pt x="2662" y="171"/>
                    </a:cubicBezTo>
                    <a:cubicBezTo>
                      <a:pt x="2662" y="104"/>
                      <a:pt x="2631" y="59"/>
                      <a:pt x="2587" y="36"/>
                    </a:cubicBezTo>
                    <a:lnTo>
                      <a:pt x="2587" y="36"/>
                    </a:lnTo>
                    <a:cubicBezTo>
                      <a:pt x="2560" y="14"/>
                      <a:pt x="2527" y="0"/>
                      <a:pt x="2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812125" y="3177025"/>
                <a:ext cx="8597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808" extrusionOk="0">
                    <a:moveTo>
                      <a:pt x="1253" y="362"/>
                    </a:moveTo>
                    <a:cubicBezTo>
                      <a:pt x="1714" y="362"/>
                      <a:pt x="2427" y="1019"/>
                      <a:pt x="2833" y="1449"/>
                    </a:cubicBezTo>
                    <a:lnTo>
                      <a:pt x="2833" y="1449"/>
                    </a:lnTo>
                    <a:cubicBezTo>
                      <a:pt x="2064" y="1408"/>
                      <a:pt x="656" y="1243"/>
                      <a:pt x="887" y="634"/>
                    </a:cubicBezTo>
                    <a:cubicBezTo>
                      <a:pt x="964" y="440"/>
                      <a:pt x="1093" y="362"/>
                      <a:pt x="1253" y="362"/>
                    </a:cubicBezTo>
                    <a:close/>
                    <a:moveTo>
                      <a:pt x="1225" y="1"/>
                    </a:moveTo>
                    <a:cubicBezTo>
                      <a:pt x="958" y="1"/>
                      <a:pt x="723" y="134"/>
                      <a:pt x="558" y="475"/>
                    </a:cubicBezTo>
                    <a:cubicBezTo>
                      <a:pt x="1" y="1656"/>
                      <a:pt x="2440" y="1792"/>
                      <a:pt x="3181" y="1800"/>
                    </a:cubicBezTo>
                    <a:lnTo>
                      <a:pt x="3181" y="1800"/>
                    </a:lnTo>
                    <a:cubicBezTo>
                      <a:pt x="3198" y="1805"/>
                      <a:pt x="3215" y="1808"/>
                      <a:pt x="3232" y="1808"/>
                    </a:cubicBezTo>
                    <a:cubicBezTo>
                      <a:pt x="3251" y="1808"/>
                      <a:pt x="3270" y="1805"/>
                      <a:pt x="3288" y="1799"/>
                    </a:cubicBezTo>
                    <a:lnTo>
                      <a:pt x="3288" y="1799"/>
                    </a:lnTo>
                    <a:cubicBezTo>
                      <a:pt x="3342" y="1793"/>
                      <a:pt x="3379" y="1762"/>
                      <a:pt x="3398" y="1721"/>
                    </a:cubicBezTo>
                    <a:lnTo>
                      <a:pt x="3398" y="1721"/>
                    </a:lnTo>
                    <a:cubicBezTo>
                      <a:pt x="3434" y="1668"/>
                      <a:pt x="3438" y="1597"/>
                      <a:pt x="3379" y="1529"/>
                    </a:cubicBezTo>
                    <a:cubicBezTo>
                      <a:pt x="3002" y="1084"/>
                      <a:pt x="1985" y="1"/>
                      <a:pt x="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61" name="Google Shape;1861;p13"/>
            <p:cNvGrpSpPr/>
            <p:nvPr/>
          </p:nvGrpSpPr>
          <p:grpSpPr>
            <a:xfrm>
              <a:off x="9529754" y="631312"/>
              <a:ext cx="723536" cy="728778"/>
              <a:chOff x="725550" y="3326525"/>
              <a:chExt cx="352000" cy="354550"/>
            </a:xfrm>
          </p:grpSpPr>
          <p:sp>
            <p:nvSpPr>
              <p:cNvPr id="1862" name="Google Shape;1862;p13"/>
              <p:cNvSpPr/>
              <p:nvPr/>
            </p:nvSpPr>
            <p:spPr>
              <a:xfrm>
                <a:off x="725550" y="3326525"/>
                <a:ext cx="35200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4080" h="14182" extrusionOk="0">
                    <a:moveTo>
                      <a:pt x="4293" y="0"/>
                    </a:moveTo>
                    <a:lnTo>
                      <a:pt x="1" y="9979"/>
                    </a:lnTo>
                    <a:lnTo>
                      <a:pt x="9798" y="14181"/>
                    </a:lnTo>
                    <a:lnTo>
                      <a:pt x="14080" y="4214"/>
                    </a:lnTo>
                    <a:lnTo>
                      <a:pt x="42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811475" y="3361250"/>
                <a:ext cx="118150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10333" extrusionOk="0">
                    <a:moveTo>
                      <a:pt x="4491" y="0"/>
                    </a:moveTo>
                    <a:cubicBezTo>
                      <a:pt x="4430" y="0"/>
                      <a:pt x="4373" y="31"/>
                      <a:pt x="4345" y="106"/>
                    </a:cubicBezTo>
                    <a:lnTo>
                      <a:pt x="52" y="10085"/>
                    </a:lnTo>
                    <a:cubicBezTo>
                      <a:pt x="0" y="10226"/>
                      <a:pt x="118" y="10333"/>
                      <a:pt x="231" y="10333"/>
                    </a:cubicBezTo>
                    <a:cubicBezTo>
                      <a:pt x="291" y="10333"/>
                      <a:pt x="349" y="10303"/>
                      <a:pt x="381" y="10232"/>
                    </a:cubicBezTo>
                    <a:lnTo>
                      <a:pt x="4673" y="242"/>
                    </a:lnTo>
                    <a:cubicBezTo>
                      <a:pt x="4725" y="109"/>
                      <a:pt x="4603" y="0"/>
                      <a:pt x="4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87625" y="3413250"/>
                <a:ext cx="257575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4567" extrusionOk="0">
                    <a:moveTo>
                      <a:pt x="235" y="0"/>
                    </a:moveTo>
                    <a:cubicBezTo>
                      <a:pt x="73" y="0"/>
                      <a:pt x="1" y="260"/>
                      <a:pt x="168" y="348"/>
                    </a:cubicBezTo>
                    <a:cubicBezTo>
                      <a:pt x="3441" y="1753"/>
                      <a:pt x="6703" y="3146"/>
                      <a:pt x="9966" y="4550"/>
                    </a:cubicBezTo>
                    <a:cubicBezTo>
                      <a:pt x="9991" y="4561"/>
                      <a:pt x="10016" y="4566"/>
                      <a:pt x="10039" y="4566"/>
                    </a:cubicBezTo>
                    <a:cubicBezTo>
                      <a:pt x="10211" y="4566"/>
                      <a:pt x="10302" y="4302"/>
                      <a:pt x="10113" y="4222"/>
                    </a:cubicBezTo>
                    <a:cubicBezTo>
                      <a:pt x="6839" y="2829"/>
                      <a:pt x="3589" y="1424"/>
                      <a:pt x="315" y="20"/>
                    </a:cubicBezTo>
                    <a:cubicBezTo>
                      <a:pt x="287" y="6"/>
                      <a:pt x="260" y="0"/>
                      <a:pt x="2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824950" y="3386825"/>
                <a:ext cx="64250" cy="745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982" extrusionOk="0">
                    <a:moveTo>
                      <a:pt x="1600" y="377"/>
                    </a:moveTo>
                    <a:cubicBezTo>
                      <a:pt x="2111" y="377"/>
                      <a:pt x="2193" y="1637"/>
                      <a:pt x="2195" y="2355"/>
                    </a:cubicBezTo>
                    <a:lnTo>
                      <a:pt x="2195" y="2355"/>
                    </a:lnTo>
                    <a:cubicBezTo>
                      <a:pt x="1642" y="1776"/>
                      <a:pt x="719" y="655"/>
                      <a:pt x="1484" y="397"/>
                    </a:cubicBezTo>
                    <a:cubicBezTo>
                      <a:pt x="1525" y="384"/>
                      <a:pt x="1563" y="377"/>
                      <a:pt x="1600" y="377"/>
                    </a:cubicBezTo>
                    <a:close/>
                    <a:moveTo>
                      <a:pt x="1658" y="1"/>
                    </a:moveTo>
                    <a:cubicBezTo>
                      <a:pt x="1568" y="1"/>
                      <a:pt x="1469" y="22"/>
                      <a:pt x="1359" y="69"/>
                    </a:cubicBezTo>
                    <a:cubicBezTo>
                      <a:pt x="0" y="635"/>
                      <a:pt x="1699" y="2391"/>
                      <a:pt x="2266" y="2934"/>
                    </a:cubicBezTo>
                    <a:cubicBezTo>
                      <a:pt x="2301" y="2967"/>
                      <a:pt x="2338" y="2981"/>
                      <a:pt x="2374" y="2981"/>
                    </a:cubicBezTo>
                    <a:cubicBezTo>
                      <a:pt x="2411" y="2981"/>
                      <a:pt x="2446" y="2967"/>
                      <a:pt x="2475" y="2943"/>
                    </a:cubicBezTo>
                    <a:lnTo>
                      <a:pt x="2475" y="2943"/>
                    </a:lnTo>
                    <a:cubicBezTo>
                      <a:pt x="2514" y="2921"/>
                      <a:pt x="2543" y="2881"/>
                      <a:pt x="2549" y="2821"/>
                    </a:cubicBezTo>
                    <a:cubicBezTo>
                      <a:pt x="2549" y="2821"/>
                      <a:pt x="2549" y="2821"/>
                      <a:pt x="2549" y="2821"/>
                    </a:cubicBezTo>
                    <a:lnTo>
                      <a:pt x="2549" y="2821"/>
                    </a:lnTo>
                    <a:cubicBezTo>
                      <a:pt x="2553" y="2801"/>
                      <a:pt x="2553" y="2781"/>
                      <a:pt x="2551" y="2760"/>
                    </a:cubicBezTo>
                    <a:lnTo>
                      <a:pt x="2551" y="2760"/>
                    </a:lnTo>
                    <a:cubicBezTo>
                      <a:pt x="2569" y="2094"/>
                      <a:pt x="2551" y="1"/>
                      <a:pt x="16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6" name="Google Shape;1866;p13"/>
              <p:cNvSpPr/>
              <p:nvPr/>
            </p:nvSpPr>
            <p:spPr>
              <a:xfrm>
                <a:off x="880175" y="3417750"/>
                <a:ext cx="8330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1753" extrusionOk="0">
                    <a:moveTo>
                      <a:pt x="2243" y="372"/>
                    </a:moveTo>
                    <a:cubicBezTo>
                      <a:pt x="2377" y="372"/>
                      <a:pt x="2485" y="428"/>
                      <a:pt x="2548" y="565"/>
                    </a:cubicBezTo>
                    <a:cubicBezTo>
                      <a:pt x="2883" y="1279"/>
                      <a:pt x="1491" y="1394"/>
                      <a:pt x="686" y="1394"/>
                    </a:cubicBezTo>
                    <a:cubicBezTo>
                      <a:pt x="668" y="1394"/>
                      <a:pt x="650" y="1394"/>
                      <a:pt x="633" y="1394"/>
                    </a:cubicBezTo>
                    <a:lnTo>
                      <a:pt x="633" y="1394"/>
                    </a:lnTo>
                    <a:cubicBezTo>
                      <a:pt x="1063" y="988"/>
                      <a:pt x="1799" y="372"/>
                      <a:pt x="2243" y="372"/>
                    </a:cubicBezTo>
                    <a:close/>
                    <a:moveTo>
                      <a:pt x="2306" y="0"/>
                    </a:moveTo>
                    <a:cubicBezTo>
                      <a:pt x="1584" y="0"/>
                      <a:pt x="508" y="1015"/>
                      <a:pt x="121" y="1406"/>
                    </a:cubicBezTo>
                    <a:lnTo>
                      <a:pt x="121" y="1406"/>
                    </a:lnTo>
                    <a:cubicBezTo>
                      <a:pt x="94" y="1422"/>
                      <a:pt x="72" y="1445"/>
                      <a:pt x="56" y="1472"/>
                    </a:cubicBezTo>
                    <a:lnTo>
                      <a:pt x="56" y="1472"/>
                    </a:lnTo>
                    <a:cubicBezTo>
                      <a:pt x="0" y="1536"/>
                      <a:pt x="7" y="1604"/>
                      <a:pt x="45" y="1655"/>
                    </a:cubicBezTo>
                    <a:lnTo>
                      <a:pt x="45" y="1655"/>
                    </a:lnTo>
                    <a:cubicBezTo>
                      <a:pt x="67" y="1701"/>
                      <a:pt x="111" y="1736"/>
                      <a:pt x="181" y="1743"/>
                    </a:cubicBezTo>
                    <a:cubicBezTo>
                      <a:pt x="298" y="1748"/>
                      <a:pt x="452" y="1753"/>
                      <a:pt x="627" y="1753"/>
                    </a:cubicBezTo>
                    <a:cubicBezTo>
                      <a:pt x="1627" y="1753"/>
                      <a:pt x="3331" y="1596"/>
                      <a:pt x="2888" y="440"/>
                    </a:cubicBezTo>
                    <a:cubicBezTo>
                      <a:pt x="2767" y="124"/>
                      <a:pt x="2558" y="0"/>
                      <a:pt x="23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7" name="Google Shape;1867;p13"/>
              <p:cNvSpPr/>
              <p:nvPr/>
            </p:nvSpPr>
            <p:spPr>
              <a:xfrm>
                <a:off x="879675" y="3452200"/>
                <a:ext cx="6450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981" extrusionOk="0">
                    <a:moveTo>
                      <a:pt x="378" y="620"/>
                    </a:moveTo>
                    <a:lnTo>
                      <a:pt x="378" y="620"/>
                    </a:lnTo>
                    <a:cubicBezTo>
                      <a:pt x="928" y="1198"/>
                      <a:pt x="1855" y="2326"/>
                      <a:pt x="1096" y="2585"/>
                    </a:cubicBezTo>
                    <a:cubicBezTo>
                      <a:pt x="1054" y="2598"/>
                      <a:pt x="1015" y="2604"/>
                      <a:pt x="978" y="2604"/>
                    </a:cubicBezTo>
                    <a:cubicBezTo>
                      <a:pt x="459" y="2604"/>
                      <a:pt x="382" y="1337"/>
                      <a:pt x="378" y="620"/>
                    </a:cubicBezTo>
                    <a:close/>
                    <a:moveTo>
                      <a:pt x="206" y="1"/>
                    </a:moveTo>
                    <a:cubicBezTo>
                      <a:pt x="175" y="1"/>
                      <a:pt x="145" y="11"/>
                      <a:pt x="119" y="28"/>
                    </a:cubicBezTo>
                    <a:lnTo>
                      <a:pt x="119" y="28"/>
                    </a:lnTo>
                    <a:cubicBezTo>
                      <a:pt x="71" y="47"/>
                      <a:pt x="35" y="90"/>
                      <a:pt x="31" y="161"/>
                    </a:cubicBezTo>
                    <a:cubicBezTo>
                      <a:pt x="31" y="161"/>
                      <a:pt x="31" y="161"/>
                      <a:pt x="31" y="161"/>
                    </a:cubicBezTo>
                    <a:lnTo>
                      <a:pt x="31" y="161"/>
                    </a:lnTo>
                    <a:cubicBezTo>
                      <a:pt x="28" y="179"/>
                      <a:pt x="27" y="197"/>
                      <a:pt x="29" y="215"/>
                    </a:cubicBezTo>
                    <a:lnTo>
                      <a:pt x="29" y="215"/>
                    </a:lnTo>
                    <a:cubicBezTo>
                      <a:pt x="0" y="867"/>
                      <a:pt x="15" y="2981"/>
                      <a:pt x="920" y="2981"/>
                    </a:cubicBezTo>
                    <a:cubicBezTo>
                      <a:pt x="1011" y="2981"/>
                      <a:pt x="1111" y="2959"/>
                      <a:pt x="1221" y="2913"/>
                    </a:cubicBezTo>
                    <a:cubicBezTo>
                      <a:pt x="2580" y="2347"/>
                      <a:pt x="881" y="591"/>
                      <a:pt x="314" y="47"/>
                    </a:cubicBezTo>
                    <a:cubicBezTo>
                      <a:pt x="279" y="15"/>
                      <a:pt x="242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805925" y="3452000"/>
                <a:ext cx="830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771" extrusionOk="0">
                    <a:moveTo>
                      <a:pt x="2646" y="358"/>
                    </a:moveTo>
                    <a:cubicBezTo>
                      <a:pt x="2664" y="358"/>
                      <a:pt x="2682" y="359"/>
                      <a:pt x="2700" y="359"/>
                    </a:cubicBezTo>
                    <a:lnTo>
                      <a:pt x="2700" y="359"/>
                    </a:lnTo>
                    <a:cubicBezTo>
                      <a:pt x="2270" y="765"/>
                      <a:pt x="1533" y="1381"/>
                      <a:pt x="1090" y="1381"/>
                    </a:cubicBezTo>
                    <a:cubicBezTo>
                      <a:pt x="955" y="1381"/>
                      <a:pt x="848" y="1324"/>
                      <a:pt x="784" y="1188"/>
                    </a:cubicBezTo>
                    <a:cubicBezTo>
                      <a:pt x="449" y="473"/>
                      <a:pt x="1841" y="358"/>
                      <a:pt x="2646" y="358"/>
                    </a:cubicBezTo>
                    <a:close/>
                    <a:moveTo>
                      <a:pt x="2709" y="0"/>
                    </a:moveTo>
                    <a:cubicBezTo>
                      <a:pt x="1709" y="0"/>
                      <a:pt x="0" y="158"/>
                      <a:pt x="444" y="1335"/>
                    </a:cubicBezTo>
                    <a:cubicBezTo>
                      <a:pt x="565" y="1648"/>
                      <a:pt x="773" y="1770"/>
                      <a:pt x="1024" y="1770"/>
                    </a:cubicBezTo>
                    <a:cubicBezTo>
                      <a:pt x="1782" y="1770"/>
                      <a:pt x="2932" y="654"/>
                      <a:pt x="3264" y="305"/>
                    </a:cubicBezTo>
                    <a:cubicBezTo>
                      <a:pt x="3318" y="243"/>
                      <a:pt x="3322" y="180"/>
                      <a:pt x="3299" y="128"/>
                    </a:cubicBezTo>
                    <a:lnTo>
                      <a:pt x="3299" y="128"/>
                    </a:lnTo>
                    <a:cubicBezTo>
                      <a:pt x="3283" y="68"/>
                      <a:pt x="3236" y="18"/>
                      <a:pt x="3151" y="10"/>
                    </a:cubicBezTo>
                    <a:cubicBezTo>
                      <a:pt x="3035" y="5"/>
                      <a:pt x="2883" y="0"/>
                      <a:pt x="27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869" name="Google Shape;1869;p13"/>
          <p:cNvGrpSpPr/>
          <p:nvPr/>
        </p:nvGrpSpPr>
        <p:grpSpPr>
          <a:xfrm>
            <a:off x="647077" y="4554481"/>
            <a:ext cx="1597831" cy="2197123"/>
            <a:chOff x="1596025" y="2803650"/>
            <a:chExt cx="753100" cy="1033000"/>
          </a:xfrm>
        </p:grpSpPr>
        <p:sp>
          <p:nvSpPr>
            <p:cNvPr id="1870" name="Google Shape;1870;p13"/>
            <p:cNvSpPr/>
            <p:nvPr/>
          </p:nvSpPr>
          <p:spPr>
            <a:xfrm>
              <a:off x="1657700" y="2843800"/>
              <a:ext cx="629250" cy="974450"/>
            </a:xfrm>
            <a:custGeom>
              <a:avLst/>
              <a:gdLst/>
              <a:ahLst/>
              <a:cxnLst/>
              <a:rect l="l" t="t" r="r" b="b"/>
              <a:pathLst>
                <a:path w="25170" h="38978" extrusionOk="0">
                  <a:moveTo>
                    <a:pt x="12575" y="1"/>
                  </a:moveTo>
                  <a:lnTo>
                    <a:pt x="1" y="12396"/>
                  </a:lnTo>
                  <a:lnTo>
                    <a:pt x="1" y="38978"/>
                  </a:lnTo>
                  <a:lnTo>
                    <a:pt x="25170" y="38978"/>
                  </a:lnTo>
                  <a:lnTo>
                    <a:pt x="25170" y="12396"/>
                  </a:lnTo>
                  <a:lnTo>
                    <a:pt x="22185" y="9452"/>
                  </a:lnTo>
                  <a:lnTo>
                    <a:pt x="22185" y="618"/>
                  </a:lnTo>
                  <a:lnTo>
                    <a:pt x="18146" y="618"/>
                  </a:lnTo>
                  <a:lnTo>
                    <a:pt x="18146" y="5472"/>
                  </a:lnTo>
                  <a:lnTo>
                    <a:pt x="125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2095925" y="2841325"/>
              <a:ext cx="136800" cy="90200"/>
            </a:xfrm>
            <a:custGeom>
              <a:avLst/>
              <a:gdLst/>
              <a:ahLst/>
              <a:cxnLst/>
              <a:rect l="l" t="t" r="r" b="b"/>
              <a:pathLst>
                <a:path w="5472" h="3608" extrusionOk="0">
                  <a:moveTo>
                    <a:pt x="2706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7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18" y="1532"/>
                    <a:pt x="1847" y="1532"/>
                  </a:cubicBezTo>
                  <a:cubicBezTo>
                    <a:pt x="1855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62" y="1891"/>
                    <a:pt x="3830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7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1596025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2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1" y="9923"/>
                    <a:pt x="10426" y="9088"/>
                  </a:cubicBezTo>
                  <a:cubicBezTo>
                    <a:pt x="11342" y="8232"/>
                    <a:pt x="12157" y="8889"/>
                    <a:pt x="13013" y="7118"/>
                  </a:cubicBezTo>
                  <a:cubicBezTo>
                    <a:pt x="13698" y="5666"/>
                    <a:pt x="14692" y="4039"/>
                    <a:pt x="15619" y="4039"/>
                  </a:cubicBezTo>
                  <a:cubicBezTo>
                    <a:pt x="15823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35" y="8272"/>
                    <a:pt x="20673" y="8312"/>
                    <a:pt x="21210" y="10262"/>
                  </a:cubicBezTo>
                  <a:cubicBezTo>
                    <a:pt x="21767" y="12192"/>
                    <a:pt x="23021" y="12410"/>
                    <a:pt x="23996" y="12609"/>
                  </a:cubicBezTo>
                  <a:cubicBezTo>
                    <a:pt x="24951" y="12808"/>
                    <a:pt x="25189" y="15554"/>
                    <a:pt x="28194" y="15594"/>
                  </a:cubicBezTo>
                  <a:lnTo>
                    <a:pt x="28353" y="15594"/>
                  </a:lnTo>
                  <a:cubicBezTo>
                    <a:pt x="2930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1774600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0"/>
                  </a:moveTo>
                  <a:cubicBezTo>
                    <a:pt x="1851" y="0"/>
                    <a:pt x="1851" y="20"/>
                    <a:pt x="1831" y="100"/>
                  </a:cubicBezTo>
                  <a:cubicBezTo>
                    <a:pt x="183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52" y="657"/>
                  </a:cubicBezTo>
                  <a:cubicBezTo>
                    <a:pt x="1533" y="717"/>
                    <a:pt x="1453" y="737"/>
                    <a:pt x="1413" y="796"/>
                  </a:cubicBezTo>
                  <a:cubicBezTo>
                    <a:pt x="1334" y="816"/>
                    <a:pt x="1294" y="836"/>
                    <a:pt x="1214" y="856"/>
                  </a:cubicBezTo>
                  <a:cubicBezTo>
                    <a:pt x="1095" y="916"/>
                    <a:pt x="936" y="936"/>
                    <a:pt x="796" y="956"/>
                  </a:cubicBezTo>
                  <a:cubicBezTo>
                    <a:pt x="637" y="956"/>
                    <a:pt x="51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40" y="1115"/>
                    <a:pt x="359" y="1194"/>
                  </a:cubicBezTo>
                  <a:cubicBezTo>
                    <a:pt x="462" y="1212"/>
                    <a:pt x="585" y="1225"/>
                    <a:pt x="719" y="1225"/>
                  </a:cubicBezTo>
                  <a:cubicBezTo>
                    <a:pt x="895" y="1225"/>
                    <a:pt x="1091" y="1202"/>
                    <a:pt x="1294" y="1135"/>
                  </a:cubicBezTo>
                  <a:cubicBezTo>
                    <a:pt x="1393" y="1115"/>
                    <a:pt x="1453" y="1055"/>
                    <a:pt x="1533" y="1015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1" y="757"/>
                    <a:pt x="1831" y="697"/>
                    <a:pt x="185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51" y="40"/>
                    <a:pt x="1851" y="0"/>
                    <a:pt x="1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1638300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1"/>
                  </a:moveTo>
                  <a:cubicBezTo>
                    <a:pt x="1871" y="1"/>
                    <a:pt x="1871" y="21"/>
                    <a:pt x="1831" y="100"/>
                  </a:cubicBezTo>
                  <a:cubicBezTo>
                    <a:pt x="1831" y="120"/>
                    <a:pt x="1812" y="160"/>
                    <a:pt x="1812" y="220"/>
                  </a:cubicBezTo>
                  <a:cubicBezTo>
                    <a:pt x="1812" y="259"/>
                    <a:pt x="1792" y="319"/>
                    <a:pt x="1772" y="359"/>
                  </a:cubicBezTo>
                  <a:cubicBezTo>
                    <a:pt x="1772" y="419"/>
                    <a:pt x="1712" y="458"/>
                    <a:pt x="1692" y="518"/>
                  </a:cubicBezTo>
                  <a:cubicBezTo>
                    <a:pt x="1672" y="578"/>
                    <a:pt x="1613" y="618"/>
                    <a:pt x="1573" y="677"/>
                  </a:cubicBezTo>
                  <a:cubicBezTo>
                    <a:pt x="1533" y="717"/>
                    <a:pt x="147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58" y="956"/>
                    <a:pt x="518" y="996"/>
                    <a:pt x="399" y="996"/>
                  </a:cubicBezTo>
                  <a:cubicBezTo>
                    <a:pt x="180" y="1016"/>
                    <a:pt x="1" y="1016"/>
                    <a:pt x="1" y="1016"/>
                  </a:cubicBezTo>
                  <a:cubicBezTo>
                    <a:pt x="1" y="1016"/>
                    <a:pt x="180" y="1095"/>
                    <a:pt x="379" y="1195"/>
                  </a:cubicBezTo>
                  <a:cubicBezTo>
                    <a:pt x="474" y="1212"/>
                    <a:pt x="592" y="1225"/>
                    <a:pt x="724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73" y="1055"/>
                    <a:pt x="1533" y="1016"/>
                  </a:cubicBezTo>
                  <a:cubicBezTo>
                    <a:pt x="1613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7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71" y="41"/>
                    <a:pt x="1871" y="1"/>
                    <a:pt x="1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1877075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54" y="100"/>
                  </a:cubicBezTo>
                  <a:cubicBezTo>
                    <a:pt x="1174" y="140"/>
                    <a:pt x="1174" y="160"/>
                    <a:pt x="1194" y="219"/>
                  </a:cubicBezTo>
                  <a:cubicBezTo>
                    <a:pt x="1194" y="259"/>
                    <a:pt x="119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214" y="657"/>
                    <a:pt x="1194" y="737"/>
                  </a:cubicBezTo>
                  <a:cubicBezTo>
                    <a:pt x="1194" y="816"/>
                    <a:pt x="1154" y="856"/>
                    <a:pt x="1114" y="936"/>
                  </a:cubicBezTo>
                  <a:cubicBezTo>
                    <a:pt x="1075" y="995"/>
                    <a:pt x="1055" y="1055"/>
                    <a:pt x="995" y="1115"/>
                  </a:cubicBezTo>
                  <a:cubicBezTo>
                    <a:pt x="895" y="1214"/>
                    <a:pt x="776" y="1314"/>
                    <a:pt x="677" y="1413"/>
                  </a:cubicBezTo>
                  <a:cubicBezTo>
                    <a:pt x="577" y="1493"/>
                    <a:pt x="438" y="1552"/>
                    <a:pt x="358" y="1632"/>
                  </a:cubicBezTo>
                  <a:cubicBezTo>
                    <a:pt x="159" y="1751"/>
                    <a:pt x="0" y="1851"/>
                    <a:pt x="0" y="1851"/>
                  </a:cubicBezTo>
                  <a:cubicBezTo>
                    <a:pt x="0" y="1851"/>
                    <a:pt x="179" y="1851"/>
                    <a:pt x="398" y="1732"/>
                  </a:cubicBezTo>
                  <a:cubicBezTo>
                    <a:pt x="617" y="1652"/>
                    <a:pt x="955" y="1513"/>
                    <a:pt x="1174" y="1234"/>
                  </a:cubicBezTo>
                  <a:lnTo>
                    <a:pt x="1313" y="1015"/>
                  </a:lnTo>
                  <a:cubicBezTo>
                    <a:pt x="135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73" y="359"/>
                    <a:pt x="1353" y="319"/>
                  </a:cubicBezTo>
                  <a:lnTo>
                    <a:pt x="1274" y="160"/>
                  </a:lnTo>
                  <a:cubicBezTo>
                    <a:pt x="125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2044200" y="2944775"/>
              <a:ext cx="37325" cy="44025"/>
            </a:xfrm>
            <a:custGeom>
              <a:avLst/>
              <a:gdLst/>
              <a:ahLst/>
              <a:cxnLst/>
              <a:rect l="l" t="t" r="r" b="b"/>
              <a:pathLst>
                <a:path w="1493" h="1761" extrusionOk="0">
                  <a:moveTo>
                    <a:pt x="40" y="1"/>
                  </a:moveTo>
                  <a:cubicBezTo>
                    <a:pt x="40" y="1"/>
                    <a:pt x="0" y="160"/>
                    <a:pt x="0" y="439"/>
                  </a:cubicBezTo>
                  <a:cubicBezTo>
                    <a:pt x="0" y="677"/>
                    <a:pt x="60" y="1035"/>
                    <a:pt x="259" y="1334"/>
                  </a:cubicBezTo>
                  <a:cubicBezTo>
                    <a:pt x="299" y="1394"/>
                    <a:pt x="378" y="1453"/>
                    <a:pt x="438" y="1533"/>
                  </a:cubicBezTo>
                  <a:cubicBezTo>
                    <a:pt x="498" y="1573"/>
                    <a:pt x="577" y="1652"/>
                    <a:pt x="657" y="1672"/>
                  </a:cubicBezTo>
                  <a:cubicBezTo>
                    <a:pt x="736" y="1732"/>
                    <a:pt x="796" y="1752"/>
                    <a:pt x="876" y="1752"/>
                  </a:cubicBezTo>
                  <a:cubicBezTo>
                    <a:pt x="929" y="1752"/>
                    <a:pt x="982" y="1760"/>
                    <a:pt x="1029" y="1760"/>
                  </a:cubicBezTo>
                  <a:cubicBezTo>
                    <a:pt x="1053" y="1760"/>
                    <a:pt x="1075" y="1758"/>
                    <a:pt x="109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73" y="1692"/>
                    <a:pt x="1393" y="1672"/>
                  </a:cubicBezTo>
                  <a:cubicBezTo>
                    <a:pt x="1473" y="1652"/>
                    <a:pt x="1493" y="1632"/>
                    <a:pt x="1493" y="1632"/>
                  </a:cubicBezTo>
                  <a:lnTo>
                    <a:pt x="1254" y="1632"/>
                  </a:lnTo>
                  <a:cubicBezTo>
                    <a:pt x="1194" y="1632"/>
                    <a:pt x="1154" y="1592"/>
                    <a:pt x="1095" y="1592"/>
                  </a:cubicBezTo>
                  <a:cubicBezTo>
                    <a:pt x="1055" y="1592"/>
                    <a:pt x="975" y="1573"/>
                    <a:pt x="935" y="1553"/>
                  </a:cubicBezTo>
                  <a:cubicBezTo>
                    <a:pt x="856" y="1553"/>
                    <a:pt x="796" y="1493"/>
                    <a:pt x="756" y="1473"/>
                  </a:cubicBezTo>
                  <a:cubicBezTo>
                    <a:pt x="697" y="1453"/>
                    <a:pt x="657" y="1394"/>
                    <a:pt x="597" y="1354"/>
                  </a:cubicBezTo>
                  <a:cubicBezTo>
                    <a:pt x="577" y="1294"/>
                    <a:pt x="498" y="1254"/>
                    <a:pt x="478" y="1175"/>
                  </a:cubicBezTo>
                  <a:cubicBezTo>
                    <a:pt x="398" y="1055"/>
                    <a:pt x="339" y="896"/>
                    <a:pt x="279" y="777"/>
                  </a:cubicBezTo>
                  <a:cubicBezTo>
                    <a:pt x="239" y="657"/>
                    <a:pt x="179" y="538"/>
                    <a:pt x="159" y="399"/>
                  </a:cubicBezTo>
                  <a:cubicBezTo>
                    <a:pt x="8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2147650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41" y="0"/>
                  </a:moveTo>
                  <a:cubicBezTo>
                    <a:pt x="41" y="0"/>
                    <a:pt x="1" y="179"/>
                    <a:pt x="21" y="418"/>
                  </a:cubicBezTo>
                  <a:cubicBezTo>
                    <a:pt x="21" y="677"/>
                    <a:pt x="80" y="1015"/>
                    <a:pt x="279" y="1313"/>
                  </a:cubicBezTo>
                  <a:cubicBezTo>
                    <a:pt x="319" y="1393"/>
                    <a:pt x="399" y="1433"/>
                    <a:pt x="438" y="1512"/>
                  </a:cubicBezTo>
                  <a:cubicBezTo>
                    <a:pt x="518" y="1572"/>
                    <a:pt x="598" y="1632"/>
                    <a:pt x="677" y="1671"/>
                  </a:cubicBezTo>
                  <a:cubicBezTo>
                    <a:pt x="737" y="1711"/>
                    <a:pt x="816" y="1731"/>
                    <a:pt x="896" y="1731"/>
                  </a:cubicBezTo>
                  <a:cubicBezTo>
                    <a:pt x="949" y="1731"/>
                    <a:pt x="993" y="1749"/>
                    <a:pt x="1040" y="1749"/>
                  </a:cubicBezTo>
                  <a:cubicBezTo>
                    <a:pt x="1064" y="1749"/>
                    <a:pt x="1088" y="1744"/>
                    <a:pt x="1115" y="1731"/>
                  </a:cubicBezTo>
                  <a:cubicBezTo>
                    <a:pt x="1194" y="1731"/>
                    <a:pt x="1234" y="1731"/>
                    <a:pt x="1294" y="1711"/>
                  </a:cubicBezTo>
                  <a:cubicBezTo>
                    <a:pt x="1334" y="1691"/>
                    <a:pt x="1393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4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6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39" y="895"/>
                    <a:pt x="299" y="776"/>
                  </a:cubicBezTo>
                  <a:cubicBezTo>
                    <a:pt x="239" y="637"/>
                    <a:pt x="200" y="517"/>
                    <a:pt x="180" y="398"/>
                  </a:cubicBezTo>
                  <a:cubicBezTo>
                    <a:pt x="100" y="139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2245650" y="3138275"/>
              <a:ext cx="65675" cy="42300"/>
            </a:xfrm>
            <a:custGeom>
              <a:avLst/>
              <a:gdLst/>
              <a:ahLst/>
              <a:cxnLst/>
              <a:rect l="l" t="t" r="r" b="b"/>
              <a:pathLst>
                <a:path w="2627" h="1692" extrusionOk="0">
                  <a:moveTo>
                    <a:pt x="0" y="0"/>
                  </a:moveTo>
                  <a:cubicBezTo>
                    <a:pt x="0" y="0"/>
                    <a:pt x="60" y="219"/>
                    <a:pt x="159" y="558"/>
                  </a:cubicBezTo>
                  <a:cubicBezTo>
                    <a:pt x="299" y="836"/>
                    <a:pt x="577" y="1254"/>
                    <a:pt x="975" y="1493"/>
                  </a:cubicBezTo>
                  <a:cubicBezTo>
                    <a:pt x="1075" y="1572"/>
                    <a:pt x="1194" y="1592"/>
                    <a:pt x="1294" y="1652"/>
                  </a:cubicBezTo>
                  <a:cubicBezTo>
                    <a:pt x="1433" y="1672"/>
                    <a:pt x="1552" y="1692"/>
                    <a:pt x="1652" y="1692"/>
                  </a:cubicBezTo>
                  <a:cubicBezTo>
                    <a:pt x="1771" y="1692"/>
                    <a:pt x="1871" y="1692"/>
                    <a:pt x="1970" y="1652"/>
                  </a:cubicBezTo>
                  <a:cubicBezTo>
                    <a:pt x="2069" y="1612"/>
                    <a:pt x="2149" y="1572"/>
                    <a:pt x="2229" y="1513"/>
                  </a:cubicBezTo>
                  <a:cubicBezTo>
                    <a:pt x="2288" y="1473"/>
                    <a:pt x="2348" y="1413"/>
                    <a:pt x="2388" y="1373"/>
                  </a:cubicBezTo>
                  <a:cubicBezTo>
                    <a:pt x="2448" y="1314"/>
                    <a:pt x="2487" y="1294"/>
                    <a:pt x="2527" y="1254"/>
                  </a:cubicBezTo>
                  <a:cubicBezTo>
                    <a:pt x="2587" y="1174"/>
                    <a:pt x="2627" y="1115"/>
                    <a:pt x="2627" y="1115"/>
                  </a:cubicBezTo>
                  <a:lnTo>
                    <a:pt x="2627" y="1115"/>
                  </a:lnTo>
                  <a:cubicBezTo>
                    <a:pt x="2627" y="1115"/>
                    <a:pt x="2567" y="1154"/>
                    <a:pt x="2487" y="1194"/>
                  </a:cubicBezTo>
                  <a:lnTo>
                    <a:pt x="2348" y="1274"/>
                  </a:lnTo>
                  <a:cubicBezTo>
                    <a:pt x="2268" y="1294"/>
                    <a:pt x="2209" y="1314"/>
                    <a:pt x="2149" y="1353"/>
                  </a:cubicBezTo>
                  <a:cubicBezTo>
                    <a:pt x="2069" y="1373"/>
                    <a:pt x="1990" y="1393"/>
                    <a:pt x="1930" y="1393"/>
                  </a:cubicBezTo>
                  <a:cubicBezTo>
                    <a:pt x="1904" y="1400"/>
                    <a:pt x="1875" y="1402"/>
                    <a:pt x="1845" y="1402"/>
                  </a:cubicBezTo>
                  <a:cubicBezTo>
                    <a:pt x="1787" y="1402"/>
                    <a:pt x="1725" y="1393"/>
                    <a:pt x="1672" y="1393"/>
                  </a:cubicBezTo>
                  <a:cubicBezTo>
                    <a:pt x="1592" y="1393"/>
                    <a:pt x="1493" y="1353"/>
                    <a:pt x="1433" y="1314"/>
                  </a:cubicBezTo>
                  <a:cubicBezTo>
                    <a:pt x="1353" y="1294"/>
                    <a:pt x="1254" y="1274"/>
                    <a:pt x="1174" y="1194"/>
                  </a:cubicBezTo>
                  <a:cubicBezTo>
                    <a:pt x="1015" y="1095"/>
                    <a:pt x="876" y="955"/>
                    <a:pt x="717" y="816"/>
                  </a:cubicBezTo>
                  <a:cubicBezTo>
                    <a:pt x="577" y="677"/>
                    <a:pt x="458" y="558"/>
                    <a:pt x="358" y="418"/>
                  </a:cubicBezTo>
                  <a:cubicBezTo>
                    <a:pt x="159" y="18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1871100" y="3431750"/>
              <a:ext cx="202975" cy="387000"/>
            </a:xfrm>
            <a:custGeom>
              <a:avLst/>
              <a:gdLst/>
              <a:ahLst/>
              <a:cxnLst/>
              <a:rect l="l" t="t" r="r" b="b"/>
              <a:pathLst>
                <a:path w="811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8118" y="15479"/>
                  </a:lnTo>
                  <a:lnTo>
                    <a:pt x="8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187110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19039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19362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40" y="1547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19690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40" y="1547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20019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20352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20675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2034750" y="3615275"/>
              <a:ext cx="20425" cy="19925"/>
            </a:xfrm>
            <a:custGeom>
              <a:avLst/>
              <a:gdLst/>
              <a:ahLst/>
              <a:cxnLst/>
              <a:rect l="l" t="t" r="r" b="b"/>
              <a:pathLst>
                <a:path w="81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37" y="797"/>
                    <a:pt x="816" y="618"/>
                    <a:pt x="816" y="399"/>
                  </a:cubicBezTo>
                  <a:cubicBezTo>
                    <a:pt x="816" y="180"/>
                    <a:pt x="637" y="1"/>
                    <a:pt x="398" y="1"/>
                  </a:cubicBezTo>
                  <a:close/>
                </a:path>
              </a:pathLst>
            </a:custGeom>
            <a:solidFill>
              <a:srgbClr val="9E5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1896975" y="3018400"/>
              <a:ext cx="156700" cy="156700"/>
            </a:xfrm>
            <a:custGeom>
              <a:avLst/>
              <a:gdLst/>
              <a:ahLst/>
              <a:cxnLst/>
              <a:rect l="l" t="t" r="r" b="b"/>
              <a:pathLst>
                <a:path w="6268" h="6268" extrusionOk="0">
                  <a:moveTo>
                    <a:pt x="3124" y="0"/>
                  </a:moveTo>
                  <a:cubicBezTo>
                    <a:pt x="1393" y="0"/>
                    <a:pt x="0" y="1413"/>
                    <a:pt x="0" y="3124"/>
                  </a:cubicBezTo>
                  <a:cubicBezTo>
                    <a:pt x="0" y="4875"/>
                    <a:pt x="1413" y="6268"/>
                    <a:pt x="3124" y="6268"/>
                  </a:cubicBezTo>
                  <a:cubicBezTo>
                    <a:pt x="4875" y="6268"/>
                    <a:pt x="6267" y="4855"/>
                    <a:pt x="6267" y="3124"/>
                  </a:cubicBezTo>
                  <a:cubicBezTo>
                    <a:pt x="6267" y="1413"/>
                    <a:pt x="4875" y="20"/>
                    <a:pt x="3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909900" y="303082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2647" y="1"/>
                  </a:moveTo>
                  <a:cubicBezTo>
                    <a:pt x="1194" y="1"/>
                    <a:pt x="0" y="1175"/>
                    <a:pt x="0" y="2627"/>
                  </a:cubicBezTo>
                  <a:cubicBezTo>
                    <a:pt x="0" y="4080"/>
                    <a:pt x="1174" y="5273"/>
                    <a:pt x="2647" y="5273"/>
                  </a:cubicBezTo>
                  <a:cubicBezTo>
                    <a:pt x="4079" y="5273"/>
                    <a:pt x="5273" y="4099"/>
                    <a:pt x="5273" y="2627"/>
                  </a:cubicBezTo>
                  <a:cubicBezTo>
                    <a:pt x="5273" y="1175"/>
                    <a:pt x="4079" y="1"/>
                    <a:pt x="26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903425" y="3024375"/>
              <a:ext cx="144775" cy="145250"/>
            </a:xfrm>
            <a:custGeom>
              <a:avLst/>
              <a:gdLst/>
              <a:ahLst/>
              <a:cxnLst/>
              <a:rect l="l" t="t" r="r" b="b"/>
              <a:pathLst>
                <a:path w="5791" h="5810" extrusionOk="0">
                  <a:moveTo>
                    <a:pt x="2607" y="0"/>
                  </a:moveTo>
                  <a:lnTo>
                    <a:pt x="2607" y="2646"/>
                  </a:lnTo>
                  <a:lnTo>
                    <a:pt x="1" y="2646"/>
                  </a:lnTo>
                  <a:lnTo>
                    <a:pt x="1" y="3184"/>
                  </a:lnTo>
                  <a:lnTo>
                    <a:pt x="2607" y="3184"/>
                  </a:lnTo>
                  <a:lnTo>
                    <a:pt x="2607" y="5810"/>
                  </a:lnTo>
                  <a:lnTo>
                    <a:pt x="3144" y="5810"/>
                  </a:lnTo>
                  <a:lnTo>
                    <a:pt x="3144" y="3184"/>
                  </a:lnTo>
                  <a:lnTo>
                    <a:pt x="5790" y="3184"/>
                  </a:lnTo>
                  <a:lnTo>
                    <a:pt x="5790" y="2646"/>
                  </a:lnTo>
                  <a:lnTo>
                    <a:pt x="3144" y="2646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747250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2275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14900" y="3352750"/>
              <a:ext cx="178500" cy="29275"/>
            </a:xfrm>
            <a:custGeom>
              <a:avLst/>
              <a:gdLst/>
              <a:ahLst/>
              <a:cxnLst/>
              <a:rect l="l" t="t" r="r" b="b"/>
              <a:pathLst>
                <a:path w="7140" h="1171" extrusionOk="0">
                  <a:moveTo>
                    <a:pt x="6593" y="0"/>
                  </a:moveTo>
                  <a:cubicBezTo>
                    <a:pt x="6203" y="0"/>
                    <a:pt x="5689" y="134"/>
                    <a:pt x="5413" y="255"/>
                  </a:cubicBezTo>
                  <a:cubicBezTo>
                    <a:pt x="5227" y="337"/>
                    <a:pt x="5065" y="375"/>
                    <a:pt x="4899" y="375"/>
                  </a:cubicBezTo>
                  <a:cubicBezTo>
                    <a:pt x="4621" y="375"/>
                    <a:pt x="4329" y="270"/>
                    <a:pt x="3881" y="96"/>
                  </a:cubicBezTo>
                  <a:cubicBezTo>
                    <a:pt x="3707" y="33"/>
                    <a:pt x="3548" y="8"/>
                    <a:pt x="3398" y="8"/>
                  </a:cubicBezTo>
                  <a:cubicBezTo>
                    <a:pt x="2927" y="8"/>
                    <a:pt x="2533" y="254"/>
                    <a:pt x="1991" y="375"/>
                  </a:cubicBezTo>
                  <a:cubicBezTo>
                    <a:pt x="1904" y="394"/>
                    <a:pt x="1824" y="402"/>
                    <a:pt x="1748" y="402"/>
                  </a:cubicBezTo>
                  <a:cubicBezTo>
                    <a:pt x="1291" y="402"/>
                    <a:pt x="1001" y="107"/>
                    <a:pt x="689" y="107"/>
                  </a:cubicBezTo>
                  <a:cubicBezTo>
                    <a:pt x="620" y="107"/>
                    <a:pt x="551" y="121"/>
                    <a:pt x="478" y="156"/>
                  </a:cubicBezTo>
                  <a:cubicBezTo>
                    <a:pt x="1" y="375"/>
                    <a:pt x="1095" y="1171"/>
                    <a:pt x="1095" y="1171"/>
                  </a:cubicBezTo>
                  <a:lnTo>
                    <a:pt x="6149" y="1171"/>
                  </a:lnTo>
                  <a:cubicBezTo>
                    <a:pt x="6149" y="1171"/>
                    <a:pt x="7044" y="852"/>
                    <a:pt x="7104" y="335"/>
                  </a:cubicBezTo>
                  <a:cubicBezTo>
                    <a:pt x="7139" y="87"/>
                    <a:pt x="6906" y="0"/>
                    <a:pt x="6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80075" y="33571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59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78" y="279"/>
                    <a:pt x="557" y="259"/>
                    <a:pt x="717" y="259"/>
                  </a:cubicBezTo>
                  <a:lnTo>
                    <a:pt x="975" y="259"/>
                  </a:lnTo>
                  <a:cubicBezTo>
                    <a:pt x="1055" y="259"/>
                    <a:pt x="1115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6" y="290"/>
                    <a:pt x="1332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5" y="60"/>
                    <a:pt x="107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8571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39" y="130"/>
                    <a:pt x="15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1731825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5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81500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77525" y="3191000"/>
              <a:ext cx="125875" cy="184050"/>
            </a:xfrm>
            <a:custGeom>
              <a:avLst/>
              <a:gdLst/>
              <a:ahLst/>
              <a:cxnLst/>
              <a:rect l="l" t="t" r="r" b="b"/>
              <a:pathLst>
                <a:path w="503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34" y="7362"/>
                  </a:lnTo>
                  <a:lnTo>
                    <a:pt x="5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9" name="Google Shape;1899;p13"/>
            <p:cNvSpPr/>
            <p:nvPr/>
          </p:nvSpPr>
          <p:spPr>
            <a:xfrm>
              <a:off x="2049175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399" y="8"/>
                  </a:cubicBezTo>
                  <a:cubicBezTo>
                    <a:pt x="2934" y="8"/>
                    <a:pt x="2547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5" y="0"/>
                    <a:pt x="6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0" name="Google Shape;1900;p13"/>
            <p:cNvSpPr/>
            <p:nvPr/>
          </p:nvSpPr>
          <p:spPr>
            <a:xfrm>
              <a:off x="2112825" y="33571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8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7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8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218945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5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60" y="329"/>
                    <a:pt x="159" y="309"/>
                  </a:cubicBezTo>
                  <a:cubicBezTo>
                    <a:pt x="298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206360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62370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73" y="1"/>
                  </a:moveTo>
                  <a:cubicBezTo>
                    <a:pt x="11699" y="1"/>
                    <a:pt x="10921" y="158"/>
                    <a:pt x="9896" y="549"/>
                  </a:cubicBezTo>
                  <a:cubicBezTo>
                    <a:pt x="8812" y="940"/>
                    <a:pt x="8072" y="1078"/>
                    <a:pt x="7344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5" y="1041"/>
                    <a:pt x="26463" y="1041"/>
                  </a:cubicBezTo>
                  <a:cubicBezTo>
                    <a:pt x="25950" y="1041"/>
                    <a:pt x="25361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6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70" y="1230"/>
                  </a:cubicBezTo>
                  <a:cubicBezTo>
                    <a:pt x="16536" y="1230"/>
                    <a:pt x="15906" y="1123"/>
                    <a:pt x="15268" y="848"/>
                  </a:cubicBezTo>
                  <a:cubicBezTo>
                    <a:pt x="14206" y="377"/>
                    <a:pt x="13414" y="1"/>
                    <a:pt x="12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893975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7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6" y="478"/>
                    <a:pt x="896" y="478"/>
                  </a:cubicBezTo>
                  <a:lnTo>
                    <a:pt x="1533" y="478"/>
                  </a:lnTo>
                  <a:cubicBezTo>
                    <a:pt x="1602" y="488"/>
                    <a:pt x="1667" y="488"/>
                    <a:pt x="1727" y="488"/>
                  </a:cubicBezTo>
                  <a:cubicBezTo>
                    <a:pt x="1786" y="488"/>
                    <a:pt x="184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7" y="577"/>
                  </a:cubicBezTo>
                  <a:lnTo>
                    <a:pt x="2826" y="657"/>
                  </a:lnTo>
                  <a:cubicBezTo>
                    <a:pt x="2925" y="677"/>
                    <a:pt x="3025" y="696"/>
                    <a:pt x="3104" y="716"/>
                  </a:cubicBezTo>
                  <a:lnTo>
                    <a:pt x="332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3" y="517"/>
                    <a:pt x="322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7" y="119"/>
                    <a:pt x="2408" y="80"/>
                    <a:pt x="2289" y="60"/>
                  </a:cubicBezTo>
                  <a:cubicBezTo>
                    <a:pt x="2169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652725" y="3783900"/>
              <a:ext cx="58225" cy="34350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1414" y="1"/>
                  </a:moveTo>
                  <a:cubicBezTo>
                    <a:pt x="1314" y="1"/>
                    <a:pt x="1215" y="1"/>
                    <a:pt x="1115" y="21"/>
                  </a:cubicBezTo>
                  <a:cubicBezTo>
                    <a:pt x="1016" y="21"/>
                    <a:pt x="916" y="60"/>
                    <a:pt x="817" y="100"/>
                  </a:cubicBezTo>
                  <a:cubicBezTo>
                    <a:pt x="717" y="140"/>
                    <a:pt x="638" y="200"/>
                    <a:pt x="538" y="239"/>
                  </a:cubicBezTo>
                  <a:cubicBezTo>
                    <a:pt x="478" y="299"/>
                    <a:pt x="399" y="359"/>
                    <a:pt x="319" y="438"/>
                  </a:cubicBezTo>
                  <a:cubicBezTo>
                    <a:pt x="279" y="498"/>
                    <a:pt x="240" y="518"/>
                    <a:pt x="220" y="558"/>
                  </a:cubicBezTo>
                  <a:cubicBezTo>
                    <a:pt x="200" y="617"/>
                    <a:pt x="180" y="637"/>
                    <a:pt x="140" y="697"/>
                  </a:cubicBezTo>
                  <a:cubicBezTo>
                    <a:pt x="100" y="757"/>
                    <a:pt x="81" y="836"/>
                    <a:pt x="41" y="916"/>
                  </a:cubicBezTo>
                  <a:cubicBezTo>
                    <a:pt x="1" y="1035"/>
                    <a:pt x="21" y="1194"/>
                    <a:pt x="21" y="1254"/>
                  </a:cubicBezTo>
                  <a:cubicBezTo>
                    <a:pt x="21" y="1334"/>
                    <a:pt x="41" y="1374"/>
                    <a:pt x="41" y="1374"/>
                  </a:cubicBezTo>
                  <a:cubicBezTo>
                    <a:pt x="41" y="1374"/>
                    <a:pt x="140" y="1214"/>
                    <a:pt x="339" y="996"/>
                  </a:cubicBezTo>
                  <a:cubicBezTo>
                    <a:pt x="399" y="956"/>
                    <a:pt x="439" y="916"/>
                    <a:pt x="498" y="856"/>
                  </a:cubicBezTo>
                  <a:lnTo>
                    <a:pt x="558" y="797"/>
                  </a:lnTo>
                  <a:cubicBezTo>
                    <a:pt x="598" y="797"/>
                    <a:pt x="618" y="757"/>
                    <a:pt x="638" y="737"/>
                  </a:cubicBezTo>
                  <a:cubicBezTo>
                    <a:pt x="697" y="717"/>
                    <a:pt x="757" y="657"/>
                    <a:pt x="817" y="637"/>
                  </a:cubicBezTo>
                  <a:cubicBezTo>
                    <a:pt x="896" y="617"/>
                    <a:pt x="936" y="598"/>
                    <a:pt x="1016" y="558"/>
                  </a:cubicBezTo>
                  <a:lnTo>
                    <a:pt x="1235" y="498"/>
                  </a:lnTo>
                  <a:cubicBezTo>
                    <a:pt x="1254" y="498"/>
                    <a:pt x="1314" y="458"/>
                    <a:pt x="1334" y="458"/>
                  </a:cubicBezTo>
                  <a:cubicBezTo>
                    <a:pt x="1394" y="458"/>
                    <a:pt x="1414" y="438"/>
                    <a:pt x="1453" y="438"/>
                  </a:cubicBezTo>
                  <a:cubicBezTo>
                    <a:pt x="1533" y="419"/>
                    <a:pt x="1613" y="399"/>
                    <a:pt x="1692" y="399"/>
                  </a:cubicBezTo>
                  <a:cubicBezTo>
                    <a:pt x="1752" y="399"/>
                    <a:pt x="1812" y="399"/>
                    <a:pt x="1891" y="359"/>
                  </a:cubicBezTo>
                  <a:cubicBezTo>
                    <a:pt x="2010" y="339"/>
                    <a:pt x="2130" y="339"/>
                    <a:pt x="2209" y="319"/>
                  </a:cubicBezTo>
                  <a:cubicBezTo>
                    <a:pt x="2289" y="319"/>
                    <a:pt x="2329" y="299"/>
                    <a:pt x="2329" y="299"/>
                  </a:cubicBezTo>
                  <a:cubicBezTo>
                    <a:pt x="2329" y="299"/>
                    <a:pt x="2289" y="259"/>
                    <a:pt x="2209" y="220"/>
                  </a:cubicBezTo>
                  <a:cubicBezTo>
                    <a:pt x="2190" y="200"/>
                    <a:pt x="2130" y="160"/>
                    <a:pt x="2090" y="140"/>
                  </a:cubicBezTo>
                  <a:cubicBezTo>
                    <a:pt x="2030" y="120"/>
                    <a:pt x="1991" y="100"/>
                    <a:pt x="1911" y="60"/>
                  </a:cubicBezTo>
                  <a:cubicBezTo>
                    <a:pt x="1831" y="40"/>
                    <a:pt x="1772" y="40"/>
                    <a:pt x="1692" y="21"/>
                  </a:cubicBezTo>
                  <a:cubicBezTo>
                    <a:pt x="1593" y="1"/>
                    <a:pt x="1513" y="1"/>
                    <a:pt x="1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212527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79" y="398"/>
                    <a:pt x="100" y="478"/>
                  </a:cubicBezTo>
                  <a:cubicBezTo>
                    <a:pt x="20" y="518"/>
                    <a:pt x="0" y="577"/>
                    <a:pt x="0" y="577"/>
                  </a:cubicBezTo>
                  <a:cubicBezTo>
                    <a:pt x="0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6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2" y="538"/>
                    <a:pt x="1632" y="577"/>
                    <a:pt x="1711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09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87" y="757"/>
                    <a:pt x="2547" y="757"/>
                    <a:pt x="2607" y="776"/>
                  </a:cubicBezTo>
                  <a:cubicBezTo>
                    <a:pt x="2666" y="796"/>
                    <a:pt x="2706" y="796"/>
                    <a:pt x="2746" y="816"/>
                  </a:cubicBezTo>
                  <a:cubicBezTo>
                    <a:pt x="2865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1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657700" y="34446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1692025" y="34735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1657700" y="350885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1692025" y="35377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13"/>
            <p:cNvSpPr/>
            <p:nvPr/>
          </p:nvSpPr>
          <p:spPr>
            <a:xfrm>
              <a:off x="1799475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2" name="Google Shape;1912;p13"/>
            <p:cNvSpPr/>
            <p:nvPr/>
          </p:nvSpPr>
          <p:spPr>
            <a:xfrm>
              <a:off x="1833800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3" name="Google Shape;1913;p13"/>
            <p:cNvSpPr/>
            <p:nvPr/>
          </p:nvSpPr>
          <p:spPr>
            <a:xfrm>
              <a:off x="1710925" y="3669000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1745250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1869100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1902425" y="329745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2095425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FA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2129750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FA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2074050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2108350" y="34670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1" name="Google Shape;1921;p13"/>
            <p:cNvSpPr/>
            <p:nvPr/>
          </p:nvSpPr>
          <p:spPr>
            <a:xfrm>
              <a:off x="2215300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2" name="Google Shape;1922;p13"/>
            <p:cNvSpPr/>
            <p:nvPr/>
          </p:nvSpPr>
          <p:spPr>
            <a:xfrm>
              <a:off x="2249625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215300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249625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074050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108350" y="37202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308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1871100" y="3431250"/>
              <a:ext cx="160175" cy="72125"/>
            </a:xfrm>
            <a:custGeom>
              <a:avLst/>
              <a:gdLst/>
              <a:ahLst/>
              <a:cxnLst/>
              <a:rect l="l" t="t" r="r" b="b"/>
              <a:pathLst>
                <a:path w="6407" h="2885" extrusionOk="0">
                  <a:moveTo>
                    <a:pt x="0" y="0"/>
                  </a:moveTo>
                  <a:lnTo>
                    <a:pt x="0" y="2726"/>
                  </a:lnTo>
                  <a:cubicBezTo>
                    <a:pt x="122" y="2838"/>
                    <a:pt x="226" y="2884"/>
                    <a:pt x="320" y="2884"/>
                  </a:cubicBezTo>
                  <a:cubicBezTo>
                    <a:pt x="792" y="2884"/>
                    <a:pt x="974" y="1688"/>
                    <a:pt x="1572" y="1672"/>
                  </a:cubicBezTo>
                  <a:cubicBezTo>
                    <a:pt x="2308" y="1672"/>
                    <a:pt x="2269" y="1632"/>
                    <a:pt x="2905" y="1174"/>
                  </a:cubicBezTo>
                  <a:cubicBezTo>
                    <a:pt x="3522" y="697"/>
                    <a:pt x="3423" y="736"/>
                    <a:pt x="4915" y="597"/>
                  </a:cubicBezTo>
                  <a:cubicBezTo>
                    <a:pt x="6407" y="438"/>
                    <a:pt x="6188" y="0"/>
                    <a:pt x="6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1909900" y="3454625"/>
              <a:ext cx="21400" cy="13450"/>
            </a:xfrm>
            <a:custGeom>
              <a:avLst/>
              <a:gdLst/>
              <a:ahLst/>
              <a:cxnLst/>
              <a:rect l="l" t="t" r="r" b="b"/>
              <a:pathLst>
                <a:path w="856" h="538" extrusionOk="0">
                  <a:moveTo>
                    <a:pt x="856" y="0"/>
                  </a:moveTo>
                  <a:cubicBezTo>
                    <a:pt x="856" y="0"/>
                    <a:pt x="836" y="0"/>
                    <a:pt x="796" y="40"/>
                  </a:cubicBezTo>
                  <a:cubicBezTo>
                    <a:pt x="776" y="40"/>
                    <a:pt x="736" y="80"/>
                    <a:pt x="697" y="100"/>
                  </a:cubicBezTo>
                  <a:cubicBezTo>
                    <a:pt x="657" y="140"/>
                    <a:pt x="617" y="179"/>
                    <a:pt x="577" y="199"/>
                  </a:cubicBezTo>
                  <a:cubicBezTo>
                    <a:pt x="557" y="259"/>
                    <a:pt x="498" y="279"/>
                    <a:pt x="458" y="299"/>
                  </a:cubicBezTo>
                  <a:cubicBezTo>
                    <a:pt x="398" y="344"/>
                    <a:pt x="327" y="366"/>
                    <a:pt x="254" y="366"/>
                  </a:cubicBezTo>
                  <a:cubicBezTo>
                    <a:pt x="229" y="366"/>
                    <a:pt x="204" y="364"/>
                    <a:pt x="179" y="359"/>
                  </a:cubicBezTo>
                  <a:cubicBezTo>
                    <a:pt x="120" y="359"/>
                    <a:pt x="80" y="339"/>
                    <a:pt x="60" y="339"/>
                  </a:cubicBezTo>
                  <a:cubicBezTo>
                    <a:pt x="40" y="299"/>
                    <a:pt x="0" y="299"/>
                    <a:pt x="0" y="299"/>
                  </a:cubicBezTo>
                  <a:lnTo>
                    <a:pt x="0" y="299"/>
                  </a:lnTo>
                  <a:cubicBezTo>
                    <a:pt x="0" y="299"/>
                    <a:pt x="40" y="378"/>
                    <a:pt x="179" y="458"/>
                  </a:cubicBezTo>
                  <a:cubicBezTo>
                    <a:pt x="199" y="498"/>
                    <a:pt x="279" y="538"/>
                    <a:pt x="358" y="538"/>
                  </a:cubicBezTo>
                  <a:cubicBezTo>
                    <a:pt x="418" y="538"/>
                    <a:pt x="498" y="538"/>
                    <a:pt x="577" y="478"/>
                  </a:cubicBezTo>
                  <a:cubicBezTo>
                    <a:pt x="657" y="438"/>
                    <a:pt x="697" y="378"/>
                    <a:pt x="756" y="339"/>
                  </a:cubicBezTo>
                  <a:lnTo>
                    <a:pt x="816" y="179"/>
                  </a:lnTo>
                  <a:cubicBezTo>
                    <a:pt x="856" y="140"/>
                    <a:pt x="856" y="80"/>
                    <a:pt x="856" y="60"/>
                  </a:cubicBezTo>
                  <a:lnTo>
                    <a:pt x="856" y="0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1872600" y="3478500"/>
              <a:ext cx="16425" cy="17925"/>
            </a:xfrm>
            <a:custGeom>
              <a:avLst/>
              <a:gdLst/>
              <a:ahLst/>
              <a:cxnLst/>
              <a:rect l="l" t="t" r="r" b="b"/>
              <a:pathLst>
                <a:path w="657" h="717" extrusionOk="0">
                  <a:moveTo>
                    <a:pt x="597" y="0"/>
                  </a:moveTo>
                  <a:cubicBezTo>
                    <a:pt x="597" y="0"/>
                    <a:pt x="577" y="20"/>
                    <a:pt x="577" y="40"/>
                  </a:cubicBezTo>
                  <a:cubicBezTo>
                    <a:pt x="557" y="100"/>
                    <a:pt x="557" y="120"/>
                    <a:pt x="517" y="160"/>
                  </a:cubicBezTo>
                  <a:cubicBezTo>
                    <a:pt x="517" y="219"/>
                    <a:pt x="498" y="259"/>
                    <a:pt x="478" y="319"/>
                  </a:cubicBezTo>
                  <a:lnTo>
                    <a:pt x="398" y="458"/>
                  </a:lnTo>
                  <a:cubicBezTo>
                    <a:pt x="358" y="538"/>
                    <a:pt x="279" y="597"/>
                    <a:pt x="179" y="617"/>
                  </a:cubicBezTo>
                  <a:cubicBezTo>
                    <a:pt x="119" y="637"/>
                    <a:pt x="80" y="637"/>
                    <a:pt x="60" y="637"/>
                  </a:cubicBezTo>
                  <a:lnTo>
                    <a:pt x="0" y="637"/>
                  </a:lnTo>
                  <a:cubicBezTo>
                    <a:pt x="0" y="637"/>
                    <a:pt x="60" y="717"/>
                    <a:pt x="199" y="717"/>
                  </a:cubicBezTo>
                  <a:cubicBezTo>
                    <a:pt x="259" y="717"/>
                    <a:pt x="338" y="717"/>
                    <a:pt x="398" y="697"/>
                  </a:cubicBezTo>
                  <a:cubicBezTo>
                    <a:pt x="458" y="657"/>
                    <a:pt x="537" y="617"/>
                    <a:pt x="577" y="538"/>
                  </a:cubicBezTo>
                  <a:cubicBezTo>
                    <a:pt x="597" y="498"/>
                    <a:pt x="657" y="418"/>
                    <a:pt x="657" y="339"/>
                  </a:cubicBezTo>
                  <a:lnTo>
                    <a:pt x="657" y="160"/>
                  </a:lnTo>
                  <a:cubicBezTo>
                    <a:pt x="657" y="120"/>
                    <a:pt x="617" y="60"/>
                    <a:pt x="617" y="40"/>
                  </a:cubicBezTo>
                  <a:cubicBezTo>
                    <a:pt x="597" y="20"/>
                    <a:pt x="597" y="0"/>
                    <a:pt x="597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1978050" y="3434725"/>
              <a:ext cx="32850" cy="8975"/>
            </a:xfrm>
            <a:custGeom>
              <a:avLst/>
              <a:gdLst/>
              <a:ahLst/>
              <a:cxnLst/>
              <a:rect l="l" t="t" r="r" b="b"/>
              <a:pathLst>
                <a:path w="1314" h="359" extrusionOk="0">
                  <a:moveTo>
                    <a:pt x="1293" y="1"/>
                  </a:moveTo>
                  <a:cubicBezTo>
                    <a:pt x="1293" y="1"/>
                    <a:pt x="1254" y="1"/>
                    <a:pt x="1234" y="40"/>
                  </a:cubicBezTo>
                  <a:cubicBezTo>
                    <a:pt x="1214" y="60"/>
                    <a:pt x="1154" y="80"/>
                    <a:pt x="1114" y="100"/>
                  </a:cubicBezTo>
                  <a:cubicBezTo>
                    <a:pt x="1015" y="160"/>
                    <a:pt x="895" y="200"/>
                    <a:pt x="716" y="200"/>
                  </a:cubicBezTo>
                  <a:lnTo>
                    <a:pt x="458" y="200"/>
                  </a:lnTo>
                  <a:cubicBezTo>
                    <a:pt x="378" y="200"/>
                    <a:pt x="318" y="180"/>
                    <a:pt x="239" y="180"/>
                  </a:cubicBezTo>
                  <a:cubicBezTo>
                    <a:pt x="159" y="180"/>
                    <a:pt x="119" y="160"/>
                    <a:pt x="60" y="160"/>
                  </a:cubicBezTo>
                  <a:lnTo>
                    <a:pt x="0" y="160"/>
                  </a:lnTo>
                  <a:cubicBezTo>
                    <a:pt x="0" y="160"/>
                    <a:pt x="20" y="160"/>
                    <a:pt x="40" y="180"/>
                  </a:cubicBezTo>
                  <a:cubicBezTo>
                    <a:pt x="60" y="200"/>
                    <a:pt x="119" y="239"/>
                    <a:pt x="159" y="259"/>
                  </a:cubicBezTo>
                  <a:cubicBezTo>
                    <a:pt x="239" y="279"/>
                    <a:pt x="299" y="299"/>
                    <a:pt x="378" y="339"/>
                  </a:cubicBezTo>
                  <a:cubicBezTo>
                    <a:pt x="478" y="359"/>
                    <a:pt x="597" y="359"/>
                    <a:pt x="716" y="359"/>
                  </a:cubicBezTo>
                  <a:cubicBezTo>
                    <a:pt x="836" y="359"/>
                    <a:pt x="955" y="339"/>
                    <a:pt x="1035" y="279"/>
                  </a:cubicBezTo>
                  <a:cubicBezTo>
                    <a:pt x="1134" y="259"/>
                    <a:pt x="1194" y="200"/>
                    <a:pt x="1214" y="160"/>
                  </a:cubicBezTo>
                  <a:cubicBezTo>
                    <a:pt x="1313" y="60"/>
                    <a:pt x="1293" y="1"/>
                    <a:pt x="129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1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3" name="Google Shape;1933;p14"/>
          <p:cNvSpPr/>
          <p:nvPr/>
        </p:nvSpPr>
        <p:spPr>
          <a:xfrm rot="10800000" flipH="1">
            <a:off x="1853885" y="4326521"/>
            <a:ext cx="54823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7" y="0"/>
                </a:moveTo>
                <a:cubicBezTo>
                  <a:pt x="318" y="0"/>
                  <a:pt x="0" y="318"/>
                  <a:pt x="0" y="537"/>
                </a:cubicBezTo>
                <a:cubicBezTo>
                  <a:pt x="0" y="756"/>
                  <a:pt x="318" y="935"/>
                  <a:pt x="537" y="935"/>
                </a:cubicBezTo>
                <a:cubicBezTo>
                  <a:pt x="776" y="935"/>
                  <a:pt x="935" y="756"/>
                  <a:pt x="935" y="537"/>
                </a:cubicBezTo>
                <a:cubicBezTo>
                  <a:pt x="935" y="318"/>
                  <a:pt x="776" y="0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4" name="Google Shape;1934;p14"/>
          <p:cNvSpPr/>
          <p:nvPr/>
        </p:nvSpPr>
        <p:spPr>
          <a:xfrm rot="10800000" flipH="1">
            <a:off x="2749605" y="4651867"/>
            <a:ext cx="54823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8" y="1"/>
                </a:moveTo>
                <a:cubicBezTo>
                  <a:pt x="319" y="1"/>
                  <a:pt x="0" y="339"/>
                  <a:pt x="0" y="538"/>
                </a:cubicBezTo>
                <a:cubicBezTo>
                  <a:pt x="0" y="777"/>
                  <a:pt x="319" y="936"/>
                  <a:pt x="538" y="936"/>
                </a:cubicBezTo>
                <a:cubicBezTo>
                  <a:pt x="756" y="936"/>
                  <a:pt x="935" y="777"/>
                  <a:pt x="935" y="538"/>
                </a:cubicBezTo>
                <a:cubicBezTo>
                  <a:pt x="935" y="319"/>
                  <a:pt x="756" y="1"/>
                  <a:pt x="5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35" name="Google Shape;1935;p14"/>
          <p:cNvGrpSpPr/>
          <p:nvPr/>
        </p:nvGrpSpPr>
        <p:grpSpPr>
          <a:xfrm>
            <a:off x="-59" y="49"/>
            <a:ext cx="12161948" cy="6857948"/>
            <a:chOff x="-45" y="36"/>
            <a:chExt cx="9144083" cy="5143461"/>
          </a:xfrm>
        </p:grpSpPr>
        <p:sp>
          <p:nvSpPr>
            <p:cNvPr id="1936" name="Google Shape;1936;p14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7" name="Google Shape;1937;p14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8" name="Google Shape;1938;p14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9" name="Google Shape;1939;p14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0" name="Google Shape;1940;p14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1" name="Google Shape;1941;p14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2" name="Google Shape;1942;p14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3" name="Google Shape;1943;p14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4" name="Google Shape;1944;p14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5" name="Google Shape;1945;p14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6" name="Google Shape;1946;p14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7" name="Google Shape;1947;p14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14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14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14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14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14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14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14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5" name="Google Shape;1955;p14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6" name="Google Shape;1956;p14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7" name="Google Shape;1957;p14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8" name="Google Shape;1958;p14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9" name="Google Shape;1959;p14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0" name="Google Shape;1960;p14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1" name="Google Shape;1961;p14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033202" y="26634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14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14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14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14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14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14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14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14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14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14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14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14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14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14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14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14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14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14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14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14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14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14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7" name="Google Shape;2007;p14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8" name="Google Shape;2008;p14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9" name="Google Shape;2009;p14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0" name="Google Shape;2010;p14"/>
            <p:cNvSpPr/>
            <p:nvPr/>
          </p:nvSpPr>
          <p:spPr>
            <a:xfrm rot="10800000" flipH="1">
              <a:off x="1434343" y="43086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1" name="Google Shape;2011;p14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2" name="Google Shape;2012;p14"/>
            <p:cNvSpPr/>
            <p:nvPr/>
          </p:nvSpPr>
          <p:spPr>
            <a:xfrm rot="10800000" flipH="1">
              <a:off x="2190425" y="48231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3" name="Google Shape;2013;p14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4" name="Google Shape;2014;p14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5" name="Google Shape;2015;p14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6" name="Google Shape;2016;p14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7" name="Google Shape;2017;p14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8" name="Google Shape;2018;p14"/>
            <p:cNvSpPr/>
            <p:nvPr/>
          </p:nvSpPr>
          <p:spPr>
            <a:xfrm rot="10800000" flipH="1">
              <a:off x="1927262" y="40830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9" name="Google Shape;2019;p14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0" name="Google Shape;2020;p14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1" name="Google Shape;2021;p14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2" name="Google Shape;2022;p14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3" name="Google Shape;2023;p14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4" name="Google Shape;2024;p14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5" name="Google Shape;2025;p14"/>
            <p:cNvSpPr/>
            <p:nvPr/>
          </p:nvSpPr>
          <p:spPr>
            <a:xfrm rot="10800000" flipH="1">
              <a:off x="1074307" y="37804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7" name="Google Shape;2027;p14"/>
            <p:cNvSpPr/>
            <p:nvPr/>
          </p:nvSpPr>
          <p:spPr>
            <a:xfrm rot="10800000">
              <a:off x="8548212" y="44046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"/>
          <p:cNvSpPr/>
          <p:nvPr/>
        </p:nvSpPr>
        <p:spPr>
          <a:xfrm rot="10800000" flipH="1">
            <a:off x="-33" y="265133"/>
            <a:ext cx="12161923" cy="138892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9" name="Google Shape;2479;p17"/>
          <p:cNvSpPr txBox="1">
            <a:spLocks noGrp="1"/>
          </p:cNvSpPr>
          <p:nvPr>
            <p:ph type="subTitle" idx="1"/>
          </p:nvPr>
        </p:nvSpPr>
        <p:spPr>
          <a:xfrm>
            <a:off x="957459" y="1963333"/>
            <a:ext cx="5180751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480" name="Google Shape;2480;p17"/>
          <p:cNvSpPr txBox="1">
            <a:spLocks noGrp="1"/>
          </p:cNvSpPr>
          <p:nvPr>
            <p:ph type="subTitle" idx="2"/>
          </p:nvPr>
        </p:nvSpPr>
        <p:spPr>
          <a:xfrm>
            <a:off x="6300441" y="1963333"/>
            <a:ext cx="4903838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481" name="Google Shape;2481;p17"/>
          <p:cNvGrpSpPr/>
          <p:nvPr/>
        </p:nvGrpSpPr>
        <p:grpSpPr>
          <a:xfrm>
            <a:off x="-59" y="49"/>
            <a:ext cx="12161948" cy="6857948"/>
            <a:chOff x="-45" y="36"/>
            <a:chExt cx="9144083" cy="5143461"/>
          </a:xfrm>
        </p:grpSpPr>
        <p:sp>
          <p:nvSpPr>
            <p:cNvPr id="2482" name="Google Shape;2482;p1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1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1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1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1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1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1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1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1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1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1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1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17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1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1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1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1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1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1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1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1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1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1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1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1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17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1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1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1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1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1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1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1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1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1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1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1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1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1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1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1" name="Google Shape;2541;p1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1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1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1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1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1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1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1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1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17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1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1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1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1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1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1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1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1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1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1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1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1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1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1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1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1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1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1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1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1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1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1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74" name="Google Shape;2574;p17"/>
          <p:cNvGrpSpPr/>
          <p:nvPr/>
        </p:nvGrpSpPr>
        <p:grpSpPr>
          <a:xfrm flipH="1">
            <a:off x="5142651" y="5757487"/>
            <a:ext cx="7761161" cy="1349808"/>
            <a:chOff x="1971760" y="2938350"/>
            <a:chExt cx="5464283" cy="1164297"/>
          </a:xfrm>
        </p:grpSpPr>
        <p:grpSp>
          <p:nvGrpSpPr>
            <p:cNvPr id="2575" name="Google Shape;2575;p17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2576" name="Google Shape;2576;p17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9" name="Google Shape;2579;p17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80" name="Google Shape;2580;p17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81" name="Google Shape;2581;p17"/>
          <p:cNvGrpSpPr/>
          <p:nvPr/>
        </p:nvGrpSpPr>
        <p:grpSpPr>
          <a:xfrm>
            <a:off x="6138325" y="4203487"/>
            <a:ext cx="1715725" cy="2317639"/>
            <a:chOff x="6481050" y="2803650"/>
            <a:chExt cx="753100" cy="1033000"/>
          </a:xfrm>
        </p:grpSpPr>
        <p:sp>
          <p:nvSpPr>
            <p:cNvPr id="2582" name="Google Shape;2582;p17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2" name="Google Shape;2642;p17"/>
          <p:cNvGrpSpPr/>
          <p:nvPr/>
        </p:nvGrpSpPr>
        <p:grpSpPr>
          <a:xfrm>
            <a:off x="9005648" y="4788852"/>
            <a:ext cx="878012" cy="1546384"/>
            <a:chOff x="5711575" y="4495200"/>
            <a:chExt cx="358150" cy="629225"/>
          </a:xfrm>
        </p:grpSpPr>
        <p:sp>
          <p:nvSpPr>
            <p:cNvPr id="2643" name="Google Shape;2643;p17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9" name="Google Shape;2649;p17"/>
          <p:cNvGrpSpPr/>
          <p:nvPr/>
        </p:nvGrpSpPr>
        <p:grpSpPr>
          <a:xfrm>
            <a:off x="11289407" y="5299902"/>
            <a:ext cx="467076" cy="1051361"/>
            <a:chOff x="5401200" y="3737150"/>
            <a:chExt cx="190525" cy="427800"/>
          </a:xfrm>
        </p:grpSpPr>
        <p:sp>
          <p:nvSpPr>
            <p:cNvPr id="2650" name="Google Shape;2650;p17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656" name="Google Shape;2656;p17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Mountains of Christmas"/>
              <a:buNone/>
              <a:defRPr sz="38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7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7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slide" Target="slide8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4.wav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7.xml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slide" Target="slide4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0B225EA-A403-43B9-B670-7E1D7248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75" y="1919235"/>
            <a:ext cx="10008158" cy="1376624"/>
          </a:xfrm>
        </p:spPr>
        <p:txBody>
          <a:bodyPr>
            <a:noAutofit/>
          </a:bodyPr>
          <a:lstStyle/>
          <a:p>
            <a:pPr algn="ctr"/>
            <a:r>
              <a:rPr lang="en-US" sz="8000" spc="5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BÉ HỌC CÁC HÌNH </a:t>
            </a:r>
            <a:endParaRPr lang="en-US" sz="8000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EB66-A759-4C2C-9505-B25D2F7F8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0298" y="3524727"/>
            <a:ext cx="5180566" cy="2703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80" y="271305"/>
            <a:ext cx="8553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2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endParaRPr lang="en-US" sz="32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4B3 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D795DB7-CE3F-499E-85D8-A0B1C03E67EB}"/>
              </a:ext>
            </a:extLst>
          </p:cNvPr>
          <p:cNvSpPr txBox="1">
            <a:spLocks/>
          </p:cNvSpPr>
          <p:nvPr/>
        </p:nvSpPr>
        <p:spPr>
          <a:xfrm>
            <a:off x="1707765" y="1725440"/>
            <a:ext cx="8746309" cy="1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untains of Christmas"/>
              <a:buNone/>
              <a:defRPr sz="8645" b="1" i="0" u="none" strike="noStrike" cap="none">
                <a:solidFill>
                  <a:schemeClr val="lt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16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9600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KHỞI ĐỘNG</a:t>
            </a:r>
            <a:endParaRPr lang="en-US" sz="9600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5" y="142971"/>
            <a:ext cx="4029805" cy="6572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919" y="2809971"/>
            <a:ext cx="2394474" cy="3905058"/>
          </a:xfrm>
          <a:prstGeom prst="rect">
            <a:avLst/>
          </a:prstGeom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00" y="4714778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38919" y="457200"/>
            <a:ext cx="609600" cy="609600"/>
          </a:xfrm>
          <a:prstGeom prst="rect">
            <a:avLst/>
          </a:prstGeom>
        </p:spPr>
      </p:pic>
      <p:pic>
        <p:nvPicPr>
          <p:cNvPr id="1026" name="Picture 2" descr="CHRISTMAS SANTA CLIP ART | Merry christmas images, Santa cartoon, Funny xm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74" y="3877272"/>
            <a:ext cx="1988013" cy="28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2594" y="1503207"/>
            <a:ext cx="5675868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ree Christmas Present Boxes, Download Free Christmas Present Boxe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Free Christmas Present Boxes, Download Free Christmas Present Boxes png  images, Free ClipArts on Clipart Library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835639"/>
            <a:ext cx="3066854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32 Gift boxes ideas | birthday clips, birthday clipart, clip 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85" y="337945"/>
            <a:ext cx="2225077" cy="25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Bow, box, cartoon, gift, present, ribbon, style icon - Download on  Iconfinder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19" y="3159740"/>
            <a:ext cx="2849862" cy="28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Gift box | 3D CAD Model Library | GrabCAD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1904998"/>
            <a:ext cx="2827899" cy="2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7" y="5828577"/>
            <a:ext cx="1830086" cy="1029423"/>
          </a:xfrm>
          <a:prstGeom prst="rect">
            <a:avLst/>
          </a:prstGeom>
        </p:spPr>
      </p:pic>
      <p:pic>
        <p:nvPicPr>
          <p:cNvPr id="10" name="Nhac-chuong-Giang-sinh-khong-lo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38919" y="457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49" y="1676400"/>
            <a:ext cx="1164144" cy="1117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24" y="1226925"/>
            <a:ext cx="1164144" cy="1117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80" y="1577175"/>
            <a:ext cx="1164144" cy="1117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65" y="2406671"/>
            <a:ext cx="1164144" cy="1117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4" y="3844817"/>
            <a:ext cx="1164144" cy="1117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78" y="4359528"/>
            <a:ext cx="1164144" cy="11175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01" y="3844817"/>
            <a:ext cx="1164144" cy="11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audio>
              <p:cMediaNode vol="6061" numSld="999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ree Christmas Present Boxes, Download Free Christmas Present Boxes png  images, Free ClipArts on Clipart Library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87" y="152594"/>
            <a:ext cx="1637355" cy="12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Nhac-chuong-Giang-sinh-khong-lo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2CECD13-E4DA-4582-8BD6-1FD754B26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38919" y="457200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83396C-C64C-42CD-8EC6-3558A59DB71F}"/>
              </a:ext>
            </a:extLst>
          </p:cNvPr>
          <p:cNvSpPr/>
          <p:nvPr/>
        </p:nvSpPr>
        <p:spPr>
          <a:xfrm>
            <a:off x="280030" y="5406012"/>
            <a:ext cx="5556996" cy="116561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52E95-D2F7-46A6-A12D-CCEDDEC20A98}"/>
              </a:ext>
            </a:extLst>
          </p:cNvPr>
          <p:cNvSpPr/>
          <p:nvPr/>
        </p:nvSpPr>
        <p:spPr>
          <a:xfrm>
            <a:off x="280030" y="3859830"/>
            <a:ext cx="5556996" cy="12447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5AFF83-52BD-4AED-9649-723FC9BE57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68" y="5523668"/>
            <a:ext cx="798097" cy="782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568EB2-03BE-434E-A21D-4EC29EFAF8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09" y="3995864"/>
            <a:ext cx="807556" cy="7783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2A01EF-F288-483A-AB1E-35AD55D6D611}"/>
              </a:ext>
            </a:extLst>
          </p:cNvPr>
          <p:cNvSpPr/>
          <p:nvPr/>
        </p:nvSpPr>
        <p:spPr>
          <a:xfrm>
            <a:off x="280030" y="2221867"/>
            <a:ext cx="5556996" cy="130761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96411A-5695-460A-881E-53FC7A6952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68" y="2420786"/>
            <a:ext cx="807556" cy="7783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DA6A68-11EA-4277-A32E-D046606E6CC2}"/>
              </a:ext>
            </a:extLst>
          </p:cNvPr>
          <p:cNvSpPr/>
          <p:nvPr/>
        </p:nvSpPr>
        <p:spPr>
          <a:xfrm>
            <a:off x="371790" y="455731"/>
            <a:ext cx="10038302" cy="1138575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 là hình vuông?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02" y="5556264"/>
            <a:ext cx="969414" cy="865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9" y="2420786"/>
            <a:ext cx="1785739" cy="895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3" y="3859830"/>
            <a:ext cx="1276140" cy="12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03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Gift box | 3D CAD Model Library | GrabC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35" y="109912"/>
            <a:ext cx="1755903" cy="1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78985" y="3936545"/>
            <a:ext cx="7859318" cy="123315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8985" y="5342810"/>
            <a:ext cx="7859318" cy="128910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57" y="4304596"/>
            <a:ext cx="798097" cy="782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89" y="5562752"/>
            <a:ext cx="807556" cy="778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8985" y="2420337"/>
            <a:ext cx="7859318" cy="138460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55" y="2682779"/>
            <a:ext cx="807556" cy="778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78985" y="857551"/>
            <a:ext cx="7959802" cy="1138575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 là hình tròn?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1" name="Nhac-chuong-Giang-sinh-khong-lo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2C0B175-E21D-4EAC-A8AD-65A0768A5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38919" y="457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05" y="2461846"/>
            <a:ext cx="2170444" cy="1301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29" y="3936546"/>
            <a:ext cx="1383951" cy="1233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88" y="5516545"/>
            <a:ext cx="1993661" cy="11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3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2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030">
                <p:cTn id="8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32 Gift boxes ideas | birthday clips, birthday clipart, clip art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19" y="0"/>
            <a:ext cx="1038014" cy="11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097" y="1170696"/>
            <a:ext cx="9849050" cy="1138575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Hình nào lăn được?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491991"/>
            <a:ext cx="6699836" cy="127713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</a:t>
            </a:r>
            <a:r>
              <a:rPr lang="vi-VN" sz="5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974361"/>
            <a:ext cx="6699836" cy="113729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74" y="269722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80" y="423998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5348914"/>
            <a:ext cx="6699836" cy="120245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80" y="5518003"/>
            <a:ext cx="807556" cy="778352"/>
          </a:xfrm>
          <a:prstGeom prst="rect">
            <a:avLst/>
          </a:prstGeom>
        </p:spPr>
      </p:pic>
      <p:pic>
        <p:nvPicPr>
          <p:cNvPr id="11" name="Nhac-chuong-Giang-sinh-khong-lo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F21EE3C-84B3-4102-9BAF-53F78CBF3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38919" y="457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77" y="4034749"/>
            <a:ext cx="1831635" cy="1076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2514503"/>
            <a:ext cx="1326382" cy="1254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84" y="5387512"/>
            <a:ext cx="1959428" cy="11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08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2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3030">
                <p:cTn id="8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ow, box, cartoon, gift, present, ribbon, style icon - Download on  Iconfind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343" y="-138866"/>
            <a:ext cx="1946495" cy="19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chuong-Giang-sinh-khong-lo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ACC6C89F-F492-4DC8-904B-6EE01B5AE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38919" y="457200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759B80-D43D-4E5B-A9EB-0B66B18EDAAE}"/>
              </a:ext>
            </a:extLst>
          </p:cNvPr>
          <p:cNvSpPr/>
          <p:nvPr/>
        </p:nvSpPr>
        <p:spPr>
          <a:xfrm>
            <a:off x="3052533" y="3625720"/>
            <a:ext cx="6416040" cy="12544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E88F4-7C07-4B82-97C7-EBB710117B36}"/>
              </a:ext>
            </a:extLst>
          </p:cNvPr>
          <p:cNvSpPr/>
          <p:nvPr/>
        </p:nvSpPr>
        <p:spPr>
          <a:xfrm>
            <a:off x="3050049" y="5129615"/>
            <a:ext cx="6416040" cy="133147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022A6-9042-483F-A97C-41ECA12746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6" y="3837821"/>
            <a:ext cx="798097" cy="782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B3031-B1A0-4485-9EEE-545003A127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54" y="5406176"/>
            <a:ext cx="807556" cy="778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CB1E14-E945-449A-A843-CE438D8D8A8E}"/>
              </a:ext>
            </a:extLst>
          </p:cNvPr>
          <p:cNvSpPr/>
          <p:nvPr/>
        </p:nvSpPr>
        <p:spPr>
          <a:xfrm>
            <a:off x="3050049" y="2170445"/>
            <a:ext cx="6416040" cy="120580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C85F5F-4288-4A38-9B04-4A1FD0E1DC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6" y="2439505"/>
            <a:ext cx="807556" cy="7783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432079" y="967062"/>
            <a:ext cx="10480431" cy="953909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Hình có 4 góc, 4 cạnh bằng nhau?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77" y="3777855"/>
            <a:ext cx="1055076" cy="99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3" y="2270927"/>
            <a:ext cx="1708220" cy="10349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5215094"/>
            <a:ext cx="2100106" cy="1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03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35B7A1-F4BC-4411-8191-EAA35187A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933" y="67733"/>
            <a:ext cx="4529667" cy="846667"/>
          </a:xfrm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041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Style Personal Organizer by Slidesgo">
  <a:themeElements>
    <a:clrScheme name="Simple Light">
      <a:dk1>
        <a:srgbClr val="3D3D3D"/>
      </a:dk1>
      <a:lt1>
        <a:srgbClr val="FFFFFF"/>
      </a:lt1>
      <a:dk2>
        <a:srgbClr val="FFB6C6"/>
      </a:dk2>
      <a:lt2>
        <a:srgbClr val="E8EFF9"/>
      </a:lt2>
      <a:accent1>
        <a:srgbClr val="373F6B"/>
      </a:accent1>
      <a:accent2>
        <a:srgbClr val="C5C5FC"/>
      </a:accent2>
      <a:accent3>
        <a:srgbClr val="42B795"/>
      </a:accent3>
      <a:accent4>
        <a:srgbClr val="F7C948"/>
      </a:accent4>
      <a:accent5>
        <a:srgbClr val="C43648"/>
      </a:accent5>
      <a:accent6>
        <a:srgbClr val="9E503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103</Words>
  <Application>Microsoft Office PowerPoint</Application>
  <PresentationFormat>Custom</PresentationFormat>
  <Paragraphs>27</Paragraphs>
  <Slides>9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AvantGarde</vt:lpstr>
      <vt:lpstr>Times New Roman</vt:lpstr>
      <vt:lpstr>Bebas Neue</vt:lpstr>
      <vt:lpstr>Karla</vt:lpstr>
      <vt:lpstr>Arial</vt:lpstr>
      <vt:lpstr>Anaheim</vt:lpstr>
      <vt:lpstr>.VnArialH</vt:lpstr>
      <vt:lpstr>Arial-Rounded</vt:lpstr>
      <vt:lpstr>Mountains of Christmas</vt:lpstr>
      <vt:lpstr>Christmas Style Personal Organizer by Slidesgo</vt:lpstr>
      <vt:lpstr>BÉ HỌC CÁC 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Style Personal Organizer</dc:title>
  <dc:creator>PC</dc:creator>
  <cp:lastModifiedBy>STD</cp:lastModifiedBy>
  <cp:revision>45</cp:revision>
  <dcterms:modified xsi:type="dcterms:W3CDTF">2025-05-10T11:11:45Z</dcterms:modified>
</cp:coreProperties>
</file>