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2ED"/>
    <a:srgbClr val="17A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595D-5CA5-4B54-A412-DAEAC63E9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B79EB7-B064-4A52-BD56-2D20A7B83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A042A-9BA7-46B1-83F0-43267C6F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EA94B-D4C4-4392-8524-937BEE7A852E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72546-A70C-4748-B779-5AD1B1CE9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B6054-CC21-4931-BD0D-C9C164AA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684-3763-43C2-9891-E43A8AD01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54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43E60-25DD-4E92-AC40-A571BCC62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CB8325-253C-46B2-BC57-4CC16BD30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327A1-1391-4DEE-B76A-12D4B476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EA94B-D4C4-4392-8524-937BEE7A852E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6CD9D-8FCB-4561-8FE4-C28B7797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38D33-494C-45A6-BD76-7F998B23B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684-3763-43C2-9891-E43A8AD01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2938CA-8793-48ED-B1F4-B9394278A6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02AF4A-2C03-4221-A598-7B7615952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83909-EBFA-4437-9023-0108BD5D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EA94B-D4C4-4392-8524-937BEE7A852E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6CB3-83E0-42E7-B979-382824A2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50AFD-6C9E-4BB1-81B0-034A7DDF6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684-3763-43C2-9891-E43A8AD01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3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D0D95-3293-4E1A-A155-86A6ED7FE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3EAF-C26A-44E5-81E4-05A630B2B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79D4A-8ECF-4F47-837E-5F154E599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EA94B-D4C4-4392-8524-937BEE7A852E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42E1C-5290-41AF-8445-CC44B120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8EBAC-39EC-40FC-BCE9-ABF289B0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684-3763-43C2-9891-E43A8AD01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1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180B-D999-4C41-A159-0EA72C0D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30B78-186F-4331-8BD8-5DBC86D98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5AEDF-A981-4D29-BD1A-EBCF26568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EA94B-D4C4-4392-8524-937BEE7A852E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17A1A-460C-4A0E-98FE-5FFE0B656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F1227-F43F-496D-B1A6-61C93B35A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684-3763-43C2-9891-E43A8AD01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EC00F-E096-4C0B-8AD3-77C187AA5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82D0F-0D77-4CE0-A731-00887DA8F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28834-80B9-45E4-BE23-D4C931642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A32A4-FCA1-42D1-BD16-65B94022A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EA94B-D4C4-4392-8524-937BEE7A852E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29079-7310-4F6B-8CF8-83F0C35E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8FD39-374E-4ACA-8513-832EA26ED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684-3763-43C2-9891-E43A8AD01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6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8B9DA-211F-45F5-AC69-B17C914BF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813DD-BE40-4EA0-927D-1B7F8673A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ADD31-31F4-4A68-BA12-DB56BC19D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C435A8-205B-4E23-B816-6C10BB16A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74EE2-EBDF-49F7-8E4B-7F9C1F262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6C432C-F32D-4D13-A54E-B8DE0CADF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EA94B-D4C4-4392-8524-937BEE7A852E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49CDDB-FCBB-4D1E-A502-B8EAB6EAD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854697-8245-41F4-A548-06D6BBFC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684-3763-43C2-9891-E43A8AD01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34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5D04E-44CB-45E2-804B-E57E52D77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206FB2-74FA-420C-B1C7-CD18E3D17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EA94B-D4C4-4392-8524-937BEE7A852E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12FF0-8CA1-4D10-8207-009000D36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0CEC0-E5F5-4636-B652-4E55C41AE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684-3763-43C2-9891-E43A8AD01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1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842D9F-2350-4CD4-8E78-BFC0A9A0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EA94B-D4C4-4392-8524-937BEE7A852E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606716-CF6E-44EA-BC22-8B399BA7F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C8B35-E8E8-4E06-BE93-81690943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684-3763-43C2-9891-E43A8AD01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10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6F7FF-91B7-48D4-BEA1-66AA0FA5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42BD7-5A5B-4E34-9D47-CD21E646C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C48B8-2A84-41C3-BB2E-8F15695C0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6DD59-3089-4291-9F97-0E80DC55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EA94B-D4C4-4392-8524-937BEE7A852E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003C5-59CF-4B83-94E0-83A595B9A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F818B-2F72-41DA-9831-17937768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684-3763-43C2-9891-E43A8AD01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49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DA588-82ED-4086-9B75-B21CF334F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A85D17-18C6-4C5A-B913-DF7297410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1FEA8-12B5-44DC-B52F-57805124D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B8488-A793-46E2-A3A6-E362EDF3C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EA94B-D4C4-4392-8524-937BEE7A852E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69D2C-934D-4EB2-980E-08C5570EC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7FA9C-E3E4-4EA4-BCBF-C559A723A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BD684-3763-43C2-9891-E43A8AD01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0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25F987-D9D9-4C55-B937-06D71A15C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3AD2E-EBA6-4DA8-B31C-246D7CED2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A4C56-947B-4506-B8BC-628FC93ED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EA94B-D4C4-4392-8524-937BEE7A852E}" type="datetimeFigureOut">
              <a:rPr lang="en-US" smtClean="0"/>
              <a:t>7/21/2025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AF3D2-3C09-4D0F-90D9-99192ABCD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7A27A-4B92-4909-99AD-239F62664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BD684-3763-43C2-9891-E43A8AD01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4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0B54CE-AB38-4FEB-BC45-9AEEF5B35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05" y="0"/>
            <a:ext cx="4529797" cy="634452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16B82DA-6B62-4C71-8403-47DA41EA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79" y="928468"/>
            <a:ext cx="3936608" cy="1698674"/>
          </a:xfrm>
          <a:solidFill>
            <a:srgbClr val="03E2ED"/>
          </a:solidFill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b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wipha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5">
            <a:hlinkClick r:id="" action="ppaction://media"/>
            <a:extLst>
              <a:ext uri="{FF2B5EF4-FFF2-40B4-BE49-F238E27FC236}">
                <a16:creationId xmlns:a16="http://schemas.microsoft.com/office/drawing/2014/main" id="{2BB2359F-7015-497C-BFD9-80F708CF2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8915" y="0"/>
            <a:ext cx="4070156" cy="63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946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7DA91A-B7F5-4C7C-A4C0-E9305AE7C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03" y="0"/>
            <a:ext cx="4423995" cy="6372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AF9BEE-FBE3-446A-BEA4-CB13BC455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02" y="-14068"/>
            <a:ext cx="4206240" cy="638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74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5392A3-7CA7-4D41-BE68-352DCCAF6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67" y="112541"/>
            <a:ext cx="4452131" cy="6126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2534B7-BC61-4E7F-8546-889C50144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157" y="112540"/>
            <a:ext cx="41004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089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2B81CE-2680-4CF4-A0F9-018384842067}"/>
              </a:ext>
            </a:extLst>
          </p:cNvPr>
          <p:cNvSpPr txBox="1"/>
          <p:nvPr/>
        </p:nvSpPr>
        <p:spPr>
          <a:xfrm>
            <a:off x="1969477" y="872197"/>
            <a:ext cx="3798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.</a:t>
            </a:r>
          </a:p>
          <a:p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sớm</a:t>
            </a:r>
            <a:r>
              <a:rPr lang="en-US" dirty="0"/>
              <a:t> qua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thiệt</a:t>
            </a:r>
            <a:r>
              <a:rPr lang="en-US" dirty="0"/>
              <a:t> </a:t>
            </a:r>
            <a:r>
              <a:rPr lang="en-US" dirty="0" err="1"/>
              <a:t>hại</a:t>
            </a:r>
            <a:r>
              <a:rPr lang="en-US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D0D611-74B3-4167-9753-B632C9826615}"/>
              </a:ext>
            </a:extLst>
          </p:cNvPr>
          <p:cNvSpPr txBox="1"/>
          <p:nvPr/>
        </p:nvSpPr>
        <p:spPr>
          <a:xfrm>
            <a:off x="7090117" y="422031"/>
            <a:ext cx="3573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Sau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/>
              <a:t>đón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pic>
        <p:nvPicPr>
          <p:cNvPr id="7" name="6">
            <a:hlinkClick r:id="" action="ppaction://media"/>
            <a:extLst>
              <a:ext uri="{FF2B5EF4-FFF2-40B4-BE49-F238E27FC236}">
                <a16:creationId xmlns:a16="http://schemas.microsoft.com/office/drawing/2014/main" id="{CC1A088B-5C88-48E5-8AD7-A275924E47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8425" y="1345361"/>
            <a:ext cx="4093698" cy="412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198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66</Words>
  <Application>Microsoft Office PowerPoint</Application>
  <PresentationFormat>Widescreen</PresentationFormat>
  <Paragraphs>4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Trường MN Quốc Tuấn Thực hiện công tác Phòng chống bão số 3 wipha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MN Quốc Tuấn Thực hiện công tác Phòng chống bão số 3 wipha năm 2025</dc:title>
  <dc:creator>Administrator</dc:creator>
  <cp:lastModifiedBy>Administrator</cp:lastModifiedBy>
  <cp:revision>5</cp:revision>
  <dcterms:created xsi:type="dcterms:W3CDTF">2025-07-21T10:54:37Z</dcterms:created>
  <dcterms:modified xsi:type="dcterms:W3CDTF">2025-07-21T11:21:30Z</dcterms:modified>
</cp:coreProperties>
</file>