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1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3D57C-A334-4B1C-844D-C0175CB1BA7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33EBE-E274-44B6-BA60-B1AE2475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2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2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4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1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6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5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7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5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5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E6B6-FC47-4CD9-8BF5-EC82D662666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4a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6.png"/><Relationship Id="rId3" Type="http://schemas.microsoft.com/office/2007/relationships/media" Target="../media/media3.m4a"/><Relationship Id="rId21" Type="http://schemas.openxmlformats.org/officeDocument/2006/relationships/image" Target="../media/image1.png"/><Relationship Id="rId34" Type="http://schemas.openxmlformats.org/officeDocument/2006/relationships/image" Target="../media/image14.png"/><Relationship Id="rId7" Type="http://schemas.openxmlformats.org/officeDocument/2006/relationships/audio" Target="NULL" TargetMode="External"/><Relationship Id="rId12" Type="http://schemas.microsoft.com/office/2007/relationships/media" Target="../media/media8.m4a"/><Relationship Id="rId17" Type="http://schemas.openxmlformats.org/officeDocument/2006/relationships/audio" Target="../media/media10.m4a"/><Relationship Id="rId25" Type="http://schemas.openxmlformats.org/officeDocument/2006/relationships/image" Target="../media/image5.png"/><Relationship Id="rId33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media" Target="../media/media10.m4a"/><Relationship Id="rId20" Type="http://schemas.openxmlformats.org/officeDocument/2006/relationships/audio" Target="../media/audio2.wav"/><Relationship Id="rId29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microsoft.com/office/2007/relationships/media" Target="../media/media7.mp3"/><Relationship Id="rId24" Type="http://schemas.microsoft.com/office/2007/relationships/hdphoto" Target="../media/hdphoto1.wdp"/><Relationship Id="rId32" Type="http://schemas.openxmlformats.org/officeDocument/2006/relationships/image" Target="../media/image12.png"/><Relationship Id="rId5" Type="http://schemas.microsoft.com/office/2007/relationships/media" Target="../media/media4.m4a"/><Relationship Id="rId15" Type="http://schemas.openxmlformats.org/officeDocument/2006/relationships/audio" Target="../media/media9.m4a"/><Relationship Id="rId23" Type="http://schemas.openxmlformats.org/officeDocument/2006/relationships/image" Target="../media/image4.png"/><Relationship Id="rId28" Type="http://schemas.openxmlformats.org/officeDocument/2006/relationships/image" Target="../media/image8.png"/><Relationship Id="rId10" Type="http://schemas.openxmlformats.org/officeDocument/2006/relationships/audio" Target="../media/media6.m4a"/><Relationship Id="rId19" Type="http://schemas.openxmlformats.org/officeDocument/2006/relationships/audio" Target="../media/audio1.wav"/><Relationship Id="rId31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microsoft.com/office/2007/relationships/media" Target="../media/media9.m4a"/><Relationship Id="rId22" Type="http://schemas.openxmlformats.org/officeDocument/2006/relationships/image" Target="../media/image3.jpeg"/><Relationship Id="rId27" Type="http://schemas.openxmlformats.org/officeDocument/2006/relationships/image" Target="../media/image7.png"/><Relationship Id="rId30" Type="http://schemas.openxmlformats.org/officeDocument/2006/relationships/image" Target="../media/image10.png"/><Relationship Id="rId35" Type="http://schemas.openxmlformats.org/officeDocument/2006/relationships/image" Target="../media/image15.png"/><Relationship Id="rId8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i-dieu-mo-dau-video-hay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4288"/>
            <a:ext cx="91201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43000" y="743981"/>
            <a:ext cx="6248400" cy="2148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rgbClr val="FF0000"/>
                </a:solidFill>
                <a:latin typeface="Comic Sans MS" pitchFamily="66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omic Sans MS" pitchFamily="66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Comic Sans MS" pitchFamily="66" charset="0"/>
              </a:rPr>
              <a:t>Hái</a:t>
            </a: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omic Sans MS" pitchFamily="66" charset="0"/>
              </a:rPr>
              <a:t>hoa</a:t>
            </a: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omic Sans MS" pitchFamily="66" charset="0"/>
              </a:rPr>
              <a:t>dân</a:t>
            </a:r>
            <a:r>
              <a:rPr lang="en-US" sz="5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omic Sans MS" pitchFamily="66" charset="0"/>
              </a:rPr>
              <a:t>chủ</a:t>
            </a:r>
            <a:endParaRPr lang="en-US" sz="5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Giai-dieu-mo-dau-video-h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1906" y="2729587"/>
            <a:ext cx="4038600" cy="9905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Trường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eng-cho-sua-www_tiengdong_com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andscape cartoon scene with green trees on hills and white fluffy cloud in  summer blue sky background 11115328 Vector Art at Vecteezy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ia sẻ hơn 133 cây xanh hoạt hình nền trắng hay nhất - POPP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75" y="15240"/>
            <a:ext cx="7010400" cy="70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Number One - Number 1 Clipart - 426x596 PNG Download - PNGk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Number One - Number 1 Clipart - 426x596 PNG Download - PNGk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4" descr="Number One - Number 1 Clipart - 426x596 PNG Download - PNGk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5" descr="Number Four Clipart Clipart Source - Number Four Transparent Clipart, HD  Png Download - vhv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7" descr="Number Four Clipart Clipart Source - Number Four Transparent Clipart, HD  Png Download - vhv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9" descr="Number Four Clipart Clipart Source - Number Four Transparent Clipart, HD  Png Download - vhv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1704611"/>
            <a:ext cx="1553497" cy="147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33" descr="Number 5 PNG Images, 5 Clipart Images Free Download - Free Transparent PNG  Logo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1705"/>
            <a:ext cx="35718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14" y="889130"/>
            <a:ext cx="1634063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4" y="4871873"/>
            <a:ext cx="35718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348"/>
            <a:ext cx="1730185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5" y="4839918"/>
            <a:ext cx="35718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81" y="2659380"/>
            <a:ext cx="1633886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4" y="4839918"/>
            <a:ext cx="35718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9" y="4839917"/>
            <a:ext cx="35718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5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50780"/>
            <a:ext cx="1744550" cy="165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160337"/>
            <a:ext cx="2971800" cy="1544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ọn ho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44712" y="279530"/>
            <a:ext cx="609600" cy="609600"/>
          </a:xfrm>
          <a:prstGeom prst="rect">
            <a:avLst/>
          </a:prstGeom>
        </p:spPr>
      </p:pic>
      <p:pic>
        <p:nvPicPr>
          <p:cNvPr id="5" name="màu đỏ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936900" y="1095011"/>
            <a:ext cx="609600" cy="609600"/>
          </a:xfrm>
          <a:prstGeom prst="rect">
            <a:avLst/>
          </a:prstGeom>
        </p:spPr>
      </p:pic>
      <p:pic>
        <p:nvPicPr>
          <p:cNvPr id="10" name="Tieng-meo-keu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09000" end="625233.3333"/>
                  <p14:fade in="500" out="750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934462" y="1883387"/>
            <a:ext cx="609600" cy="609600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792436" y="4256722"/>
            <a:ext cx="609600" cy="609600"/>
          </a:xfrm>
          <a:prstGeom prst="rect">
            <a:avLst/>
          </a:prstGeom>
        </p:spPr>
      </p:pic>
      <p:pic>
        <p:nvPicPr>
          <p:cNvPr id="12" name="y2mate.com - Học Tiếng Anh Cho Bé  Quả Táo  App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1">
                  <p14:trim st="15512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63874" y="2719388"/>
            <a:ext cx="609600" cy="60960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63874" y="3436620"/>
            <a:ext cx="609600" cy="609600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525624" y="6432231"/>
            <a:ext cx="609600" cy="609600"/>
          </a:xfrm>
          <a:prstGeom prst="rect">
            <a:avLst/>
          </a:prstGeom>
        </p:spPr>
      </p:pic>
      <p:pic>
        <p:nvPicPr>
          <p:cNvPr id="20" name="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87686" y="4866322"/>
            <a:ext cx="609600" cy="609600"/>
          </a:xfrm>
          <a:prstGeom prst="rect">
            <a:avLst/>
          </a:prstGeom>
        </p:spPr>
      </p:pic>
      <p:pic>
        <p:nvPicPr>
          <p:cNvPr id="22" name="Tieng-cho-sua-www_tiengdong_com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">
                  <p14:trim st="53100" end="190128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689987" y="5702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2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949 L -0.3441 0.40324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2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3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426 L -0.58854 0.1425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1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9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57795 0.499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6" y="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2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95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32031 0.126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4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2292 L -0.80157 0.2541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70" y="1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9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3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68182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75758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30</Words>
  <Application>Microsoft Office PowerPoint</Application>
  <PresentationFormat>On-screen Show (4:3)</PresentationFormat>
  <Paragraphs>6</Paragraphs>
  <Slides>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Microsoft account</cp:lastModifiedBy>
  <cp:revision>45</cp:revision>
  <dcterms:created xsi:type="dcterms:W3CDTF">2023-07-20T02:49:09Z</dcterms:created>
  <dcterms:modified xsi:type="dcterms:W3CDTF">2025-09-19T07:19:19Z</dcterms:modified>
</cp:coreProperties>
</file>