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00400"/>
            <a:ext cx="6400800" cy="2111375"/>
          </a:xfrm>
        </p:spPr>
        <p:txBody>
          <a:bodyPr>
            <a:normAutofit fontScale="47500" lnSpcReduction="2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 ÂM NHẠC</a:t>
            </a:r>
          </a:p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‘’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ẠY HÁT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 YÊU KHÔNG NÀO’’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 hát : Em là bông hồng nhỏ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TUỔI: 24 – 36 THÁNG </a:t>
            </a:r>
          </a:p>
          <a:p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THỰC 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HIỆN: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THỊ OANH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 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GIAN: 12-15 PHÚT</a:t>
            </a:r>
          </a:p>
          <a:p>
            <a:endParaRPr lang="vi-VN" sz="2400" dirty="0"/>
          </a:p>
          <a:p>
            <a:endParaRPr lang="en-US" sz="2400" dirty="0"/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28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46861" y="5562600"/>
            <a:ext cx="6553200" cy="7508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1600" dirty="0" smtClean="0"/>
          </a:p>
          <a:p>
            <a:endParaRPr lang="vi-VN" sz="1600" dirty="0" smtClean="0"/>
          </a:p>
          <a:p>
            <a:r>
              <a:rPr lang="vi-VN" sz="2200" b="1" dirty="0" smtClean="0">
                <a:solidFill>
                  <a:schemeClr val="tx1"/>
                </a:solidFill>
                <a:latin typeface="+mj-lt"/>
              </a:rPr>
              <a:t>NĂM HỌC : </a:t>
            </a:r>
            <a:r>
              <a:rPr lang="en-US" sz="2200" b="1" dirty="0" smtClean="0">
                <a:solidFill>
                  <a:schemeClr val="tx1"/>
                </a:solidFill>
                <a:latin typeface="+mj-lt"/>
              </a:rPr>
              <a:t>2024 </a:t>
            </a:r>
            <a:r>
              <a:rPr lang="en-US" sz="2200" b="1" dirty="0" smtClean="0">
                <a:solidFill>
                  <a:schemeClr val="tx1"/>
                </a:solidFill>
                <a:latin typeface="+mj-lt"/>
              </a:rPr>
              <a:t>- </a:t>
            </a:r>
            <a:r>
              <a:rPr lang="en-US" sz="2200" b="1" dirty="0" smtClean="0">
                <a:solidFill>
                  <a:schemeClr val="tx1"/>
                </a:solidFill>
                <a:latin typeface="+mj-lt"/>
              </a:rPr>
              <a:t>2025</a:t>
            </a:r>
            <a:endParaRPr lang="en-US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0768" y="0"/>
            <a:ext cx="77724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27364" y="215467"/>
            <a:ext cx="7330440" cy="2563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2000" dirty="0" smtClean="0">
              <a:solidFill>
                <a:srgbClr val="FF0000"/>
              </a:solidFill>
              <a:latin typeface="+mj-lt"/>
            </a:endParaRPr>
          </a:p>
          <a:p>
            <a:endParaRPr lang="vi-VN" sz="1600" dirty="0" smtClean="0">
              <a:latin typeface="+mj-lt"/>
            </a:endParaRPr>
          </a:p>
          <a:p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609600" y="228601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0000FF"/>
                </a:solidFill>
                <a:latin typeface="+mj-lt"/>
              </a:rPr>
              <a:t>PHÒNG GIÁO DỤC VÀ ĐÀO TẠO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</a:rPr>
              <a:t>HUYỆN AN LÃO</a:t>
            </a:r>
            <a:endParaRPr lang="en-US" sz="2400" b="1" dirty="0" smtClean="0">
              <a:solidFill>
                <a:srgbClr val="0000FF"/>
              </a:solidFill>
              <a:latin typeface="+mj-lt"/>
            </a:endParaRPr>
          </a:p>
          <a:p>
            <a:pPr algn="ctr"/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Trường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Mầm 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Non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+mj-lt"/>
              </a:rPr>
              <a:t>Quốc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+mj-lt"/>
              </a:rPr>
              <a:t>Tuấn</a:t>
            </a:r>
            <a:endParaRPr lang="en-US" sz="32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15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Kết thúc: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Cô nhận xét tiết học động viên khen ngợi trẻ.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4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XIN CHÂN THÀNH CẢM ƠN!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1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>
                <a:solidFill>
                  <a:srgbClr val="0000FF"/>
                </a:solidFill>
              </a:rPr>
              <a:t>I: MỤC ĐÍCH , YÊU CẦU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4" y="1475509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Kiến thức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-Trẻ biết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 bài hát, tên tác giả, biết cảm nhận giai điệu vui tươi của bài hát.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Kỹ năng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Hát thuộc lời, không ngọng.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Rèn kỹ năng sử dụng các nhạc cụ âm nhạc.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pt-B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 độ: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 hứng thú tham gia hoạt động.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4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0000FF"/>
                </a:solidFill>
              </a:rPr>
              <a:t>II: CHUẨN BỊ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*Đồ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 của cô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Đàn nhạc bài hát. “Mẹ yêu không nào, Em là bông hồng nhỏ”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Các dụng cụ âm nhạc.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Đồ dùng của trẻ: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Chỗ ngồi cho trẻ.</a:t>
            </a:r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3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0000FF"/>
                </a:solidFill>
              </a:rPr>
              <a:t>III: CÁCH TIẾN HÀNH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Ổn định tổ chức: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Cô và trẻ đọc bài thơ: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‟Yêu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mẹ”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Trò chuyện dẫn dắt vào bà</a:t>
            </a:r>
            <a:r>
              <a:rPr lang="en-US" dirty="0">
                <a:solidFill>
                  <a:srgbClr val="0000FF"/>
                </a:solidFill>
              </a:rPr>
              <a:t>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9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pt-B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Phương pháp, </a:t>
            </a:r>
            <a:r>
              <a:rPr lang="pt-B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thúc tổ chức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Dạy VĐTN: Mẹ yêu không nào.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Cô giới thiệu tên bài hát, tên tác giả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Cô hát lần 1: Cô vừa hát bài hát gì? 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Me_yeu_khong_na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2362200" y="50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3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510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hát lần 2: </a:t>
            </a:r>
            <a:r>
              <a:rPr lang="fr-F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 giai điệu bài hát ?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Cô hát lần 3: Giới thiệu nội dung bài hát: “Bạn cò đi chơi không hỏi mẹ, còn bé khi đi biết hỏi khi về biết chào nên được mẹ yêu”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Khuyến khích trẻ hát cùng cô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Me_yeu_khong_na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1600200" y="5905500"/>
            <a:ext cx="4953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0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510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trẻ hát 2- 3 lần: chú ý sửa sai cho trẻ.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Cho trẻ hát theo nhóm, các cặp, cá nhân trẻ lên biểu diễn 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GD trẻ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ngoan ngoãn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 đi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 hỏi người lớn, gặp ai cũng phải chào mới là bé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ngoan.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Me_yeu_khong_na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1600200" y="518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2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510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Nghe hát: Em là bông hồng nhỏ.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Cô giới thiệu tên bài hát, tác giả.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2" name="EmLaBongHongNho-NguyenHienAnh_p3v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2590800" y="4991100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3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99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Hát lần 1 cho trẻ nghe: hỏi tên bài hát, tên tác giả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Cô hát lần 2 sử dụng điệu bộ minh họa; hỏi trẻ giai điệu bài hát; 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Giới thiệu nội dung bài nghe hát: </a:t>
            </a: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là mùa xuân của mẹ, là màu nắng của cha, em đến trường được học nhiều điều hay, em mơ em là bông hồng nhỏ...</a:t>
            </a: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Cô hát lần 3 cho trẻ múa hát cùng cô.</a:t>
            </a:r>
            <a:r>
              <a:rPr lang="pt-B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EmLaBongHongNho-NguyenHienAnh_p3v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1828800" y="586740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1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799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025330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453</Words>
  <Application>Microsoft Office PowerPoint</Application>
  <PresentationFormat>On-screen Show (4:3)</PresentationFormat>
  <Paragraphs>53</Paragraphs>
  <Slides>11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I: MỤC ĐÍCH , YÊU CẦU</vt:lpstr>
      <vt:lpstr>II: CHUẨN BỊ</vt:lpstr>
      <vt:lpstr>III: CÁCH TIẾN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STD_LINH</cp:lastModifiedBy>
  <cp:revision>13</cp:revision>
  <dcterms:created xsi:type="dcterms:W3CDTF">2006-08-16T00:00:00Z</dcterms:created>
  <dcterms:modified xsi:type="dcterms:W3CDTF">2025-05-18T04:41:59Z</dcterms:modified>
</cp:coreProperties>
</file>