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4" r:id="rId4"/>
    <p:sldId id="286" r:id="rId5"/>
    <p:sldId id="267" r:id="rId6"/>
    <p:sldId id="269" r:id="rId7"/>
    <p:sldId id="271" r:id="rId8"/>
    <p:sldId id="272" r:id="rId9"/>
    <p:sldId id="273" r:id="rId10"/>
    <p:sldId id="281" r:id="rId11"/>
    <p:sldId id="282" r:id="rId12"/>
    <p:sldId id="268" r:id="rId13"/>
    <p:sldId id="270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BCCA-455E-4395-A64D-AE3334FA3A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6166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9FEA-C410-44C6-9BD1-298B0DD1C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99508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25CF-1039-468B-9DC4-DD07C1C3E9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2816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FF89-3B19-413D-9167-823B4B24B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9088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9289-1A70-4A01-A6D5-4DBBA65692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6255"/>
      </p:ext>
    </p:extLst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0A7F-E888-46CD-B3EF-072503EE6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6890"/>
      </p:ext>
    </p:extLst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63D5-0BCB-4972-AAC9-0B1A931EA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2508"/>
      </p:ext>
    </p:extLst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298F-1922-4D19-B067-136F9A3CD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3348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1653-9CE6-4BF0-A99C-0C0876CE5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3256"/>
      </p:ext>
    </p:extLst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E1B2-18BF-47BC-A0CB-DD12B6E9D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4187"/>
      </p:ext>
    </p:extLst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64B6-5AA3-4B62-ADA8-7F244CC5F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6791"/>
      </p:ext>
    </p:extLst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2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90769-FB70-42A1-98B8-06D65466BC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1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42025" y="2575595"/>
            <a:ext cx="6858000" cy="1195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35696" y="3140968"/>
            <a:ext cx="6696744" cy="1135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Một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số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phương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tiện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giao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thông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đường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bộ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w Cen MT Condensed" panose="020B0606020104020203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Lứa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tuổi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: 4-5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tuổi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w Cen MT Condensed" panose="020B0606020104020203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916832"/>
            <a:ext cx="7416824" cy="84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ÁN LĨNH VỰC PHÁT TRIỂN  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THỨC</a:t>
            </a:r>
            <a:endParaRPr lang="en-VN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ĐỘNG: KHÁM PHÁ MTXQ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123728" y="4427690"/>
            <a:ext cx="5976664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Vũ Thị Mỹ Nhân</a:t>
            </a: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học: 2024-2025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59832" y="692696"/>
            <a:ext cx="3957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029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0268"/>
            <a:ext cx="38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ĐẠP ĐIỆN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" y="1849582"/>
            <a:ext cx="41509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1089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98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Ngoài ra còn 1 số xe khác như: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54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55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 MÔTÔ</a:t>
            </a:r>
            <a:endParaRPr lang="en-US" sz="4000" b="1" dirty="0">
              <a:ln w="11430"/>
              <a:solidFill>
                <a:srgbClr val="66FF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75478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BUÝT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6506180"/>
            <a:ext cx="42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CẤP CỨU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373"/>
          <a:stretch/>
        </p:blipFill>
        <p:spPr>
          <a:xfrm>
            <a:off x="-36512" y="548680"/>
            <a:ext cx="4746298" cy="475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662" y="6444625"/>
            <a:ext cx="44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CẢNH SÁT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2" y="548680"/>
            <a:ext cx="4633338" cy="47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8599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800"/>
            <a:ext cx="9144000" cy="5791200"/>
            <a:chOff x="457200" y="1516798"/>
            <a:chExt cx="8305799" cy="5174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6798"/>
              <a:ext cx="8305799" cy="51744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1752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ĐẠP</a:t>
              </a:r>
              <a:endParaRPr lang="en-US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SỐ LOẠI XE 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72978"/>
            <a:ext cx="4571999" cy="2999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54"/>
            <a:ext cx="4606637" cy="2944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28254"/>
            <a:ext cx="4537364" cy="294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979"/>
            <a:ext cx="4572001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97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MÁY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91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6" y="625258"/>
            <a:ext cx="4394200" cy="4394200"/>
          </a:xfrm>
          <a:prstGeom prst="rect">
            <a:avLst/>
          </a:prstGeom>
        </p:spPr>
      </p:pic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7476734" y="5448300"/>
            <a:ext cx="1229116" cy="9906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3"/>
            <a:ext cx="9143999" cy="6741368"/>
            <a:chOff x="0" y="587940"/>
            <a:chExt cx="9143999" cy="6270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990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  <a:endParaRPr 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"/>
            <a:ext cx="91440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ÔTÔ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6134"/>
            <a:ext cx="4417940" cy="354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-27384"/>
            <a:ext cx="4715446" cy="331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548680"/>
            <a:ext cx="4644007" cy="302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86134"/>
            <a:ext cx="4762486" cy="3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43474"/>
            <a:ext cx="4715446" cy="374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260648"/>
            <a:ext cx="4644007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43885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Giống nhau</a:t>
            </a:r>
            <a:r>
              <a:rPr lang="en-US" dirty="0" smtClean="0"/>
              <a:t>:</a:t>
            </a:r>
          </a:p>
          <a:p>
            <a:r>
              <a:rPr lang="en-US" dirty="0" smtClean="0"/>
              <a:t>Xe </a:t>
            </a:r>
            <a:r>
              <a:rPr lang="en-US" dirty="0"/>
              <a:t>đạp và xe ô tô đều là phương tiện giao thông đường bộ, đều dùng chở người và hàng </a:t>
            </a:r>
            <a:r>
              <a:rPr lang="en-US" dirty="0" smtClean="0"/>
              <a:t>hóa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716016" y="546729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đạp: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có hai bánh, đi được nhờ vào sức người từ đôi bàn chân người, có tiếng còi kinh coong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6" y="5590981"/>
            <a:ext cx="457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ô tô: có 4 bánh, chạy được nhờ vào động cơ, có tiếng còi bim bim.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5373216"/>
            <a:ext cx="0" cy="1017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97020" y="50851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+ Khác nhau: </a:t>
            </a:r>
            <a:endParaRPr lang="vi-VN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115616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Ngoài xe ô tô và đạp, tàu lửa ra bạn nào còn biết các phương tiện nào nữa?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8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ay va dem">
  <a:themeElements>
    <a:clrScheme name="Ngay va d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gay va 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ay va 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173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Tw Cen MT Condensed</vt:lpstr>
      <vt:lpstr>Office Theme</vt:lpstr>
      <vt:lpstr>Ngay va dem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</cp:lastModifiedBy>
  <cp:revision>16</cp:revision>
  <dcterms:modified xsi:type="dcterms:W3CDTF">2025-05-18T13:27:12Z</dcterms:modified>
</cp:coreProperties>
</file>