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71" r:id="rId11"/>
  </p:sldIdLst>
  <p:sldSz cx="9144000" cy="6858000" type="screen4x3"/>
  <p:notesSz cx="6858000" cy="9144000"/>
  <p:custShowLst>
    <p:custShow name="Custom Show 1" id="0">
      <p:sldLst>
        <p:sld r:id="rId2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4660"/>
  </p:normalViewPr>
  <p:slideViewPr>
    <p:cSldViewPr showGuides="1">
      <p:cViewPr varScale="1">
        <p:scale>
          <a:sx n="66" d="100"/>
          <a:sy n="66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397DBF5B-2AFA-4A93-9579-6C9FE5D11630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B9D3DB8E-1682-499E-985B-22BFDA2969F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BF5B-2AFA-4A93-9579-6C9FE5D11630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DB8E-1682-499E-985B-22BFDA296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397DBF5B-2AFA-4A93-9579-6C9FE5D11630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D3DB8E-1682-499E-985B-22BFDA296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BF5B-2AFA-4A93-9579-6C9FE5D11630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DB8E-1682-499E-985B-22BFDA296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BF5B-2AFA-4A93-9579-6C9FE5D11630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DB8E-1682-499E-985B-22BFDA296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7DBF5B-2AFA-4A93-9579-6C9FE5D11630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9D3DB8E-1682-499E-985B-22BFDA2969F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BF5B-2AFA-4A93-9579-6C9FE5D11630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DB8E-1682-499E-985B-22BFDA296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BF5B-2AFA-4A93-9579-6C9FE5D11630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DB8E-1682-499E-985B-22BFDA296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BF5B-2AFA-4A93-9579-6C9FE5D11630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DB8E-1682-499E-985B-22BFDA296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7DBF5B-2AFA-4A93-9579-6C9FE5D11630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DB8E-1682-499E-985B-22BFDA296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BF5B-2AFA-4A93-9579-6C9FE5D11630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DB8E-1682-499E-985B-22BFDA2969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BF5B-2AFA-4A93-9579-6C9FE5D11630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DB8E-1682-499E-985B-22BFDA2969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397DBF5B-2AFA-4A93-9579-6C9FE5D11630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B9D3DB8E-1682-499E-985B-22BFDA2969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 panose="05020102010507070707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335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 panose="05020102010507070707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825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 panose="05000000000000000000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 panose="05000000000000000000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930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 panose="05020102010507070707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225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215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anose="05000000000000000000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welcome\Desktop\ch&#7883;%20H&#224;%20&#273;&#7915;ng%20x&#243;a%20c&#7911;a%20em%20nh&#233;\NgayTetQueEm-HoNgocHa-VMusic-Min_3kpfq_hq.mp3" TargetMode="External"/><Relationship Id="rId1" Type="http://schemas.microsoft.com/office/2007/relationships/media" Target="file:///C:\Documents%20and%20Settings\welcome\Desktop\ch&#7883;%20H&#224;%20&#273;&#7915;ng%20x&#243;a%20c&#7911;a%20em%20nh&#233;\NgayTetQueEm-HoNgocHa-VMusic-Min_3kpfq_hq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" name="Picture 2" descr="hinh-nen-may-tinh-de-thuong-nhat-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1143000"/>
            <a:ext cx="7179017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endParaRPr lang="en-US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Trường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altLang="en-US" sz="4000" b="1" i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Mầm Non </a:t>
            </a:r>
            <a:r>
              <a:rPr lang="vi-VN" altLang="en-US" sz="4000" b="1" i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Quốc Tuấn</a:t>
            </a:r>
            <a:endParaRPr lang="vi-VN" altLang="en-US" sz="4000" b="1" i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vi-VN" altLang="en-US" sz="4000" b="1" i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 Mẫu Giáo Nhỡ </a:t>
            </a:r>
            <a:r>
              <a:rPr lang="vi-VN" altLang="en-US" sz="4000" b="1" i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B3</a:t>
            </a:r>
          </a:p>
          <a:p>
            <a:pPr algn="ctr"/>
            <a:r>
              <a:rPr lang="vi-VN" altLang="en-US" sz="4000" b="1" i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Giáo viên: Đặng Thị Xuyên </a:t>
            </a:r>
            <a:endParaRPr lang="vi-VN" altLang="en-US" sz="4000" b="1" i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Năm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học</a:t>
            </a:r>
            <a:r>
              <a:rPr lang="vi-VN" altLang="en-US" sz="4000" b="1" i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</a:t>
            </a:r>
            <a:r>
              <a:rPr lang="vi-VN" altLang="en-US" sz="4000" b="1" i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24 - 2025</a:t>
            </a:r>
          </a:p>
        </p:txBody>
      </p:sp>
      <p:pic>
        <p:nvPicPr>
          <p:cNvPr id="7" name="NgayTetQueEm-HoNgocHa-VMusic-Min_3kpfq_hq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477e0eed08653996a28df1325b272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"/>
            <a:ext cx="9144000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391920" y="1905000"/>
            <a:ext cx="635889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vi-VN" altLang="en-US" sz="6000" b="1" cap="none" spc="0" dirty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CHÚC MỪNG NĂM MỚI</a:t>
            </a:r>
          </a:p>
          <a:p>
            <a:pPr algn="ctr"/>
            <a:r>
              <a:rPr lang="vi-VN" altLang="en-US" sz="6000" b="1" cap="none" spc="0" dirty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ẤT TỴ</a:t>
            </a:r>
            <a:endParaRPr lang="en-US" sz="6000" b="1" cap="none" spc="0" dirty="0"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6000" b="1" dirty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20</a:t>
            </a:r>
            <a:r>
              <a:rPr lang="vi-VN" altLang="en-US" sz="6000" b="1" dirty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66436" y="1600200"/>
            <a:ext cx="7078199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286000" y="3244850"/>
            <a:ext cx="4572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en-GB"/>
              <a:t>HS02_SYLL_VCHS02_SYLL_VC</a:t>
            </a:r>
          </a:p>
        </p:txBody>
      </p:sp>
      <p:pic>
        <p:nvPicPr>
          <p:cNvPr id="7" name="Content Placeholder 6" descr="pngtree-yellow-lanterns-watermelon-and-rice-dumplings-vietnamese-new-year-background-image_55785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91625" cy="685800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219200" y="2667000"/>
            <a:ext cx="7683500" cy="2399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7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TẾT </a:t>
            </a:r>
            <a:r>
              <a:rPr lang="en-US" sz="7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</a:t>
            </a:r>
            <a:r>
              <a:rPr lang="vi-VN" altLang="en-US" sz="7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sz="70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ỆT</a:t>
            </a:r>
            <a:r>
              <a:rPr lang="en-US" sz="7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NAM</a:t>
            </a:r>
            <a:endParaRPr lang="en-US" sz="80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80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ÔI</a:t>
            </a: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 descr="images (2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38600" y="106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1143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184731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Helvetica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Helvetica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66800" y="0"/>
            <a:ext cx="73731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Những</a:t>
            </a:r>
            <a:r>
              <a:rPr lang="en-US" sz="3200" b="1" cap="none" spc="0" dirty="0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món</a:t>
            </a:r>
            <a:r>
              <a:rPr lang="en-US" sz="3200" b="1" cap="none" spc="0" dirty="0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ăn</a:t>
            </a:r>
            <a:r>
              <a:rPr lang="en-US" sz="3200" b="1" cap="none" spc="0" dirty="0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truyền</a:t>
            </a:r>
            <a:r>
              <a:rPr lang="en-US" sz="3200" b="1" cap="none" spc="0" dirty="0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thống</a:t>
            </a:r>
            <a:r>
              <a:rPr lang="en-US" sz="3200" b="1" cap="none" spc="0" dirty="0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ngày</a:t>
            </a:r>
            <a:r>
              <a:rPr lang="en-US" sz="3200" b="1" cap="none" spc="0" dirty="0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Tết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184731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Helvetica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Helvetica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184731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Helvetica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Helvetica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0" y="609600"/>
          <a:ext cx="9144000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6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2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>
                      <a:solidFill>
                        <a:srgbClr val="FF33CC"/>
                      </a:solidFill>
                      <a:prstDash val="solid"/>
                    </a:lnL>
                    <a:lnT w="57150">
                      <a:solidFill>
                        <a:srgbClr val="FF33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57150">
                      <a:solidFill>
                        <a:srgbClr val="FF33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Xôi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Gấc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57150">
                      <a:solidFill>
                        <a:srgbClr val="FF33C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57150">
                      <a:solidFill>
                        <a:srgbClr val="FF33CC"/>
                      </a:solidFill>
                      <a:prstDash val="solid"/>
                    </a:lnR>
                    <a:lnT w="57150">
                      <a:solidFill>
                        <a:srgbClr val="FF33CC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>
                      <a:solidFill>
                        <a:srgbClr val="FF33CC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Muối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57150">
                      <a:solidFill>
                        <a:srgbClr val="FF33CC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algn="ctr"/>
                      <a:endParaRPr lang="en-US" sz="2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Giò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Lụa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>
                      <a:solidFill>
                        <a:srgbClr val="FF33CC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57150">
                      <a:solidFill>
                        <a:srgbClr val="FF33CC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Măng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>
                      <a:solidFill>
                        <a:srgbClr val="FF33CC"/>
                      </a:solidFill>
                      <a:prstDash val="solid"/>
                    </a:lnL>
                    <a:lnB w="57150">
                      <a:solidFill>
                        <a:srgbClr val="FF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57150">
                      <a:solidFill>
                        <a:srgbClr val="FF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57150">
                      <a:solidFill>
                        <a:srgbClr val="FF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57150">
                      <a:solidFill>
                        <a:srgbClr val="FF33CC"/>
                      </a:solidFill>
                      <a:prstDash val="solid"/>
                    </a:lnR>
                    <a:lnB w="57150">
                      <a:solidFill>
                        <a:srgbClr val="FF33C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7" name="Picture 26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609600"/>
            <a:ext cx="2057400" cy="1371600"/>
          </a:xfrm>
          <a:prstGeom prst="rect">
            <a:avLst/>
          </a:prstGeom>
        </p:spPr>
      </p:pic>
      <p:pic>
        <p:nvPicPr>
          <p:cNvPr id="28" name="Picture 27" descr="images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905001"/>
            <a:ext cx="2057400" cy="1371600"/>
          </a:xfrm>
          <a:prstGeom prst="rect">
            <a:avLst/>
          </a:prstGeom>
        </p:spPr>
      </p:pic>
      <p:pic>
        <p:nvPicPr>
          <p:cNvPr id="29" name="Picture 28" descr="images (1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3276600"/>
            <a:ext cx="2057400" cy="1676400"/>
          </a:xfrm>
          <a:prstGeom prst="rect">
            <a:avLst/>
          </a:prstGeom>
        </p:spPr>
      </p:pic>
      <p:pic>
        <p:nvPicPr>
          <p:cNvPr id="30" name="Picture 29" descr="images (1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9470" y="4953000"/>
            <a:ext cx="2005330" cy="1905000"/>
          </a:xfrm>
          <a:prstGeom prst="rect">
            <a:avLst/>
          </a:prstGeom>
        </p:spPr>
      </p:pic>
      <p:pic>
        <p:nvPicPr>
          <p:cNvPr id="31" name="Picture 30" descr="images (2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4953000"/>
            <a:ext cx="2514600" cy="1905000"/>
          </a:xfrm>
          <a:prstGeom prst="rect">
            <a:avLst/>
          </a:prstGeom>
        </p:spPr>
      </p:pic>
      <p:pic>
        <p:nvPicPr>
          <p:cNvPr id="32" name="Picture 31" descr="tải xuống (4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400" y="1905000"/>
            <a:ext cx="2514600" cy="1371600"/>
          </a:xfrm>
          <a:prstGeom prst="rect">
            <a:avLst/>
          </a:prstGeom>
        </p:spPr>
      </p:pic>
      <p:pic>
        <p:nvPicPr>
          <p:cNvPr id="33" name="Picture 32" descr="images (24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400" y="3276600"/>
            <a:ext cx="2514600" cy="1676400"/>
          </a:xfrm>
          <a:prstGeom prst="rect">
            <a:avLst/>
          </a:prstGeom>
        </p:spPr>
      </p:pic>
      <p:pic>
        <p:nvPicPr>
          <p:cNvPr id="34" name="Picture 33" descr="tải xuống (3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9400" y="609600"/>
            <a:ext cx="2514600" cy="12954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" y="228600"/>
            <a:ext cx="62847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MÂM NGŨ QUẢ NGÀY TẾT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990600"/>
            <a:ext cx="251777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hể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vi-V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ộc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52800" y="4724400"/>
            <a:ext cx="48291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1.Quả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ngửa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2.Quả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quất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3.Quả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4.Quả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5.Quả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 descr="mam-ngu-qua-nam-mo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889000"/>
            <a:ext cx="6188710" cy="3835400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unar-new-year-3-bae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2590800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514600"/>
            <a:ext cx="44460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PHONG TỤC ĐẸP </a:t>
            </a:r>
          </a:p>
          <a:p>
            <a:pPr algn="ctr"/>
            <a:r>
              <a:rPr lang="en-US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TRONG NGÀY TẾT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may-tinh-de-thuong-nhat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7800" y="4876800"/>
            <a:ext cx="3733165" cy="1476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tri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nghĩa riêng</a:t>
            </a:r>
          </a:p>
        </p:txBody>
      </p:sp>
      <p:pic>
        <p:nvPicPr>
          <p:cNvPr id="9" name="Picture 8" descr="images (2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28600"/>
            <a:ext cx="3581400" cy="3962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1907389_667336763395911_184942271948855014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6350" cy="6858000"/>
          </a:xfrm>
          <a:prstGeom prst="round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fd03c9_7fa8fd2b_4788f0c5_wallcoo_com_1_cg_seasons_spring_hs012_02_res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00200" y="3200400"/>
            <a:ext cx="5771515" cy="11906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vi-VN" altLang="en-US" b="1" u="none" strike="noStrike" cap="none" normalizeH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16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sz="16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16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kumimoji="0" lang="en-US" sz="16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kumimoji="0" lang="en-US" sz="16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16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kumimoji="0" lang="en-US" sz="1600" b="1" i="1" u="none" strike="noStrike" cap="none" normalizeH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khoảnh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kumimoji="0" lang="vi-VN" altLang="en-US" sz="16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1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cầu</a:t>
            </a:r>
            <a:r>
              <a:rPr lang="en-US" sz="1600" b="1" i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b="1" i="1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mong</a:t>
            </a:r>
            <a:r>
              <a:rPr lang="en-US" sz="1600" b="1" i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b="1" i="1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sz="1600" b="1" i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may </a:t>
            </a:r>
            <a:r>
              <a:rPr lang="en-US" sz="1600" b="1" i="1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mắn</a:t>
            </a:r>
            <a:r>
              <a:rPr lang="en-US" sz="1600" b="1" i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1600" b="1" i="1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hạnh</a:t>
            </a:r>
            <a:r>
              <a:rPr lang="en-US" sz="1600" b="1" i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b="1" i="1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phúc</a:t>
            </a:r>
            <a:r>
              <a:rPr lang="en-US" sz="1600" b="1" i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b="1" i="1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1600" b="1" i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b="1" i="1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sz="1600" b="1" i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600" b="1" i="1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r>
              <a:rPr lang="vi-VN" altLang="en-US" sz="1600" b="1" i="1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kumimoji="0" lang="en-US" sz="16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ải xuống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545" y="62230"/>
            <a:ext cx="4215130" cy="3041650"/>
          </a:xfrm>
          <a:prstGeom prst="rect">
            <a:avLst/>
          </a:prstGeom>
        </p:spPr>
      </p:pic>
      <p:pic>
        <p:nvPicPr>
          <p:cNvPr id="3" name="Picture 2" descr="cau-nguyen-di-chua-dau-nam-07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76200"/>
            <a:ext cx="4189095" cy="3027680"/>
          </a:xfrm>
          <a:prstGeom prst="rect">
            <a:avLst/>
          </a:prstGeom>
        </p:spPr>
      </p:pic>
      <p:pic>
        <p:nvPicPr>
          <p:cNvPr id="4" name="Picture 3" descr="le-chua-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115" y="4439920"/>
            <a:ext cx="4151630" cy="2503170"/>
          </a:xfrm>
          <a:prstGeom prst="rect">
            <a:avLst/>
          </a:prstGeom>
        </p:spPr>
      </p:pic>
      <p:pic>
        <p:nvPicPr>
          <p:cNvPr id="6" name="Picture 5" descr="images2622235_le_chua_dau_nam_chkj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4487545"/>
            <a:ext cx="4258310" cy="2440305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09800" y="4611231"/>
            <a:ext cx="184731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5" descr="tải xuống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2590800"/>
            <a:ext cx="6042025" cy="20796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túc.</a:t>
            </a:r>
            <a:r>
              <a:rPr lang="vi-VN" alt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Lì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</a:p>
        </p:txBody>
      </p:sp>
      <p:pic>
        <p:nvPicPr>
          <p:cNvPr id="8" name="Picture 7" descr="images (1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7762">
            <a:off x="6525649" y="429508"/>
            <a:ext cx="2143125" cy="2143125"/>
          </a:xfrm>
          <a:prstGeom prst="heart">
            <a:avLst/>
          </a:prstGeom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9" name="Picture 8" descr="images (4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7120">
            <a:off x="323374" y="804284"/>
            <a:ext cx="2619375" cy="1743075"/>
          </a:xfrm>
          <a:prstGeom prst="heart">
            <a:avLst/>
          </a:prstGeom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0" name="Picture 9" descr="images (3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621" y="3886075"/>
            <a:ext cx="2542570" cy="2858574"/>
          </a:xfrm>
          <a:prstGeom prst="doubleWave">
            <a:avLst/>
          </a:prstGeom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1" name="Picture 10" descr="images (1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7423" y="4316069"/>
            <a:ext cx="2762250" cy="2291018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lumMod val="75000"/>
                <a:alpha val="60000"/>
              </a:schemeClr>
            </a:glow>
          </a:effectLst>
        </p:spPr>
      </p:pic>
      <p:pic>
        <p:nvPicPr>
          <p:cNvPr id="12" name="Picture 11" descr="images (40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4997" y="444462"/>
            <a:ext cx="2644868" cy="1940895"/>
          </a:xfrm>
          <a:prstGeom prst="roundRect">
            <a:avLst/>
          </a:prstGeom>
          <a:ln>
            <a:solidFill>
              <a:srgbClr val="FF0000"/>
            </a:solidFill>
          </a:ln>
          <a:effectLst>
            <a:glow rad="101600">
              <a:schemeClr val="accent2">
                <a:lumMod val="75000"/>
                <a:alpha val="60000"/>
              </a:schemeClr>
            </a:glow>
          </a:effectLst>
        </p:spPr>
      </p:pic>
      <p:pic>
        <p:nvPicPr>
          <p:cNvPr id="13" name="Picture 12" descr="68437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63518">
            <a:off x="142875" y="4679315"/>
            <a:ext cx="3200400" cy="2057400"/>
          </a:xfrm>
          <a:prstGeom prst="teardrop">
            <a:avLst/>
          </a:prstGeom>
          <a:ln>
            <a:solidFill>
              <a:srgbClr val="00B0F0"/>
            </a:solidFill>
          </a:ln>
          <a:effectLst>
            <a:glow rad="101600">
              <a:srgbClr val="00B0F0">
                <a:alpha val="60000"/>
              </a:srgbClr>
            </a:glo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4038600" cy="430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ề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qê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038600" y="533400"/>
            <a:ext cx="4909820" cy="11099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kumimoji="0" lang="en-US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kumimoji="0" lang="en-US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1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Mồng</a:t>
            </a: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cha, </a:t>
            </a:r>
            <a:r>
              <a:rPr kumimoji="0" lang="en-US" sz="1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mồng</a:t>
            </a: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1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mồng</a:t>
            </a: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 người đến thăm nhà nhau và gửi những lời chúc may mắn, bình an đến mọi người.</a:t>
            </a:r>
          </a:p>
        </p:txBody>
      </p:sp>
      <p:pic>
        <p:nvPicPr>
          <p:cNvPr id="8" name="Picture 7" descr="best_cc5f179646-2-20150112-040827-mung-tuoi-520x38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33400"/>
            <a:ext cx="3657600" cy="2514600"/>
          </a:xfrm>
          <a:prstGeom prst="smileyFac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 descr="6367994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886200"/>
            <a:ext cx="4271645" cy="2845435"/>
          </a:xfrm>
          <a:prstGeom prst="rect">
            <a:avLst/>
          </a:prstGeom>
        </p:spPr>
      </p:pic>
      <p:pic>
        <p:nvPicPr>
          <p:cNvPr id="4" name="Picture 3" descr="50-loi-chuc-tet-2023-y-nghia-toi-ong-ba-nguoi-cao-tuoi-2022121010321879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220" y="2245995"/>
            <a:ext cx="4693920" cy="2729865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</TotalTime>
  <Words>347</Words>
  <Application>Microsoft Office PowerPoint</Application>
  <PresentationFormat>On-screen Show (4:3)</PresentationFormat>
  <Paragraphs>58</Paragraphs>
  <Slides>10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  <vt:variant>
        <vt:lpstr>Custom Shows</vt:lpstr>
      </vt:variant>
      <vt:variant>
        <vt:i4>1</vt:i4>
      </vt:variant>
    </vt:vector>
  </HeadingPairs>
  <TitlesOfParts>
    <vt:vector size="19" baseType="lpstr">
      <vt:lpstr>Arial</vt:lpstr>
      <vt:lpstr>Calibri</vt:lpstr>
      <vt:lpstr>Helvetica</vt:lpstr>
      <vt:lpstr>Times New Roman</vt:lpstr>
      <vt:lpstr>Trebuchet MS</vt:lpstr>
      <vt:lpstr>Wingdings</vt:lpstr>
      <vt:lpstr>Wingdings 2</vt:lpstr>
      <vt:lpstr>Opulent</vt:lpstr>
      <vt:lpstr>PowerPoint Presentation</vt:lpstr>
      <vt:lpstr>PowerPoint Presentation</vt:lpstr>
      <vt:lpstr>ÔI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Họ và tên: bùi thị thương lớp 12a3 trường thpt cao  bá quát gia lâm năm học: 2014-2015</dc:title>
  <dc:creator>Mss Ha</dc:creator>
  <cp:lastModifiedBy>PHUONG</cp:lastModifiedBy>
  <cp:revision>62</cp:revision>
  <dcterms:created xsi:type="dcterms:W3CDTF">2015-02-07T08:12:00Z</dcterms:created>
  <dcterms:modified xsi:type="dcterms:W3CDTF">2025-05-18T13:33:22Z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C3DB76083BD54EF78EABBEFA714DECDF_12</vt:lpwstr>
  </property>
  <property fmtid="{D5CDD505-2E9C-101B-9397-08002B2CF9AE}" pid="3" name="KSOProductBuildVer">
    <vt:lpwstr>2057-12.2.0.19307</vt:lpwstr>
  </property>
</Properties>
</file>