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aila" charset="1" panose="02000000000000000000"/>
      <p:regular r:id="rId17"/>
    </p:embeddedFont>
    <p:embeddedFont>
      <p:font typeface="Chewy" charset="1" panose="02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sp>
        <p:nvSpPr>
          <p:cNvPr name="Freeform 5" id="5"/>
          <p:cNvSpPr/>
          <p:nvPr/>
        </p:nvSpPr>
        <p:spPr>
          <a:xfrm flipH="false" flipV="false" rot="-1089470">
            <a:off x="16032941" y="7371585"/>
            <a:ext cx="3969762" cy="3944951"/>
          </a:xfrm>
          <a:custGeom>
            <a:avLst/>
            <a:gdLst/>
            <a:ahLst/>
            <a:cxnLst/>
            <a:rect r="r" b="b" t="t" l="l"/>
            <a:pathLst>
              <a:path h="3944951" w="3969762">
                <a:moveTo>
                  <a:pt x="0" y="0"/>
                </a:moveTo>
                <a:lnTo>
                  <a:pt x="3969762" y="0"/>
                </a:lnTo>
                <a:lnTo>
                  <a:pt x="3969762" y="3944951"/>
                </a:lnTo>
                <a:lnTo>
                  <a:pt x="0" y="3944951"/>
                </a:lnTo>
                <a:lnTo>
                  <a:pt x="0" y="0"/>
                </a:lnTo>
                <a:close/>
              </a:path>
            </a:pathLst>
          </a:custGeom>
          <a:blipFill>
            <a:blip r:embed="rId4"/>
            <a:stretch>
              <a:fillRect l="0" t="0" r="0" b="0"/>
            </a:stretch>
          </a:blipFill>
        </p:spPr>
      </p:sp>
      <p:sp>
        <p:nvSpPr>
          <p:cNvPr name="Freeform 6" id="6"/>
          <p:cNvSpPr/>
          <p:nvPr/>
        </p:nvSpPr>
        <p:spPr>
          <a:xfrm flipH="false" flipV="false" rot="2087779">
            <a:off x="-1302693" y="7816910"/>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5"/>
            <a:stretch>
              <a:fillRect l="0" t="0" r="0" b="0"/>
            </a:stretch>
          </a:blipFill>
        </p:spPr>
      </p:sp>
      <p:sp>
        <p:nvSpPr>
          <p:cNvPr name="Freeform 7" id="7"/>
          <p:cNvSpPr/>
          <p:nvPr/>
        </p:nvSpPr>
        <p:spPr>
          <a:xfrm flipH="false" flipV="false" rot="-7734530">
            <a:off x="15114920" y="-1104023"/>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5"/>
            <a:stretch>
              <a:fillRect l="0" t="0" r="0" b="0"/>
            </a:stretch>
          </a:blipFill>
        </p:spPr>
      </p:sp>
      <p:sp>
        <p:nvSpPr>
          <p:cNvPr name="Freeform 8" id="8"/>
          <p:cNvSpPr/>
          <p:nvPr/>
        </p:nvSpPr>
        <p:spPr>
          <a:xfrm flipH="false" flipV="false" rot="1727978">
            <a:off x="-1527634" y="-94273"/>
            <a:ext cx="3969762" cy="3944951"/>
          </a:xfrm>
          <a:custGeom>
            <a:avLst/>
            <a:gdLst/>
            <a:ahLst/>
            <a:cxnLst/>
            <a:rect r="r" b="b" t="t" l="l"/>
            <a:pathLst>
              <a:path h="3944951" w="3969762">
                <a:moveTo>
                  <a:pt x="0" y="0"/>
                </a:moveTo>
                <a:lnTo>
                  <a:pt x="3969762" y="0"/>
                </a:lnTo>
                <a:lnTo>
                  <a:pt x="3969762" y="3944951"/>
                </a:lnTo>
                <a:lnTo>
                  <a:pt x="0" y="3944951"/>
                </a:lnTo>
                <a:lnTo>
                  <a:pt x="0" y="0"/>
                </a:lnTo>
                <a:close/>
              </a:path>
            </a:pathLst>
          </a:custGeom>
          <a:blipFill>
            <a:blip r:embed="rId4"/>
            <a:stretch>
              <a:fillRect l="0" t="0" r="0" b="0"/>
            </a:stretch>
          </a:blipFill>
        </p:spPr>
      </p:sp>
      <p:sp>
        <p:nvSpPr>
          <p:cNvPr name="TextBox 9" id="9"/>
          <p:cNvSpPr txBox="true"/>
          <p:nvPr/>
        </p:nvSpPr>
        <p:spPr>
          <a:xfrm rot="0">
            <a:off x="4476296" y="7331581"/>
            <a:ext cx="9918314" cy="785313"/>
          </a:xfrm>
          <a:prstGeom prst="rect">
            <a:avLst/>
          </a:prstGeom>
        </p:spPr>
        <p:txBody>
          <a:bodyPr anchor="t" rtlCol="false" tIns="0" lIns="0" bIns="0" rIns="0">
            <a:spAutoFit/>
          </a:bodyPr>
          <a:lstStyle/>
          <a:p>
            <a:pPr algn="ctr" marL="0" indent="0" lvl="0">
              <a:lnSpc>
                <a:spcPts val="6582"/>
              </a:lnSpc>
              <a:spcBef>
                <a:spcPct val="0"/>
              </a:spcBef>
            </a:pPr>
            <a:r>
              <a:rPr lang="en-US" sz="4388" spc="131">
                <a:solidFill>
                  <a:srgbClr val="8870EA"/>
                </a:solidFill>
                <a:latin typeface="Laila"/>
                <a:ea typeface="Laila"/>
                <a:cs typeface="Laila"/>
                <a:sym typeface="Laila"/>
              </a:rPr>
              <a:t>Presented by: Larana Group </a:t>
            </a:r>
          </a:p>
        </p:txBody>
      </p:sp>
      <p:sp>
        <p:nvSpPr>
          <p:cNvPr name="TextBox 10" id="10"/>
          <p:cNvSpPr txBox="true"/>
          <p:nvPr/>
        </p:nvSpPr>
        <p:spPr>
          <a:xfrm rot="0">
            <a:off x="3192210" y="3536496"/>
            <a:ext cx="11903580" cy="3483217"/>
          </a:xfrm>
          <a:prstGeom prst="rect">
            <a:avLst/>
          </a:prstGeom>
        </p:spPr>
        <p:txBody>
          <a:bodyPr anchor="t" rtlCol="false" tIns="0" lIns="0" bIns="0" rIns="0">
            <a:spAutoFit/>
          </a:bodyPr>
          <a:lstStyle/>
          <a:p>
            <a:pPr algn="ctr" marL="0" indent="0" lvl="0">
              <a:lnSpc>
                <a:spcPts val="27055"/>
              </a:lnSpc>
              <a:spcBef>
                <a:spcPct val="0"/>
              </a:spcBef>
            </a:pPr>
            <a:r>
              <a:rPr lang="en-US" sz="22545" spc="225">
                <a:solidFill>
                  <a:srgbClr val="FFFFFF"/>
                </a:solidFill>
                <a:latin typeface="Chewy"/>
                <a:ea typeface="Chewy"/>
                <a:cs typeface="Chewy"/>
                <a:sym typeface="Chewy"/>
              </a:rPr>
              <a:t>PROJECT</a:t>
            </a:r>
          </a:p>
        </p:txBody>
      </p:sp>
      <p:sp>
        <p:nvSpPr>
          <p:cNvPr name="TextBox 11" id="11"/>
          <p:cNvSpPr txBox="true"/>
          <p:nvPr/>
        </p:nvSpPr>
        <p:spPr>
          <a:xfrm rot="0">
            <a:off x="6213324" y="2077541"/>
            <a:ext cx="5861352" cy="2085066"/>
          </a:xfrm>
          <a:prstGeom prst="rect">
            <a:avLst/>
          </a:prstGeom>
        </p:spPr>
        <p:txBody>
          <a:bodyPr anchor="t" rtlCol="false" tIns="0" lIns="0" bIns="0" rIns="0">
            <a:spAutoFit/>
          </a:bodyPr>
          <a:lstStyle/>
          <a:p>
            <a:pPr algn="ctr" marL="0" indent="0" lvl="0">
              <a:lnSpc>
                <a:spcPts val="16281"/>
              </a:lnSpc>
              <a:spcBef>
                <a:spcPct val="0"/>
              </a:spcBef>
            </a:pPr>
            <a:r>
              <a:rPr lang="en-US" sz="13567" spc="407">
                <a:solidFill>
                  <a:srgbClr val="FFFFFF"/>
                </a:solidFill>
                <a:latin typeface="Chewy"/>
                <a:ea typeface="Chewy"/>
                <a:cs typeface="Chewy"/>
                <a:sym typeface="Chewy"/>
              </a:rPr>
              <a:t>Group </a:t>
            </a:r>
          </a:p>
        </p:txBody>
      </p:sp>
      <p:sp>
        <p:nvSpPr>
          <p:cNvPr name="Freeform 12" id="12"/>
          <p:cNvSpPr/>
          <p:nvPr/>
        </p:nvSpPr>
        <p:spPr>
          <a:xfrm flipH="false" flipV="false" rot="-909899">
            <a:off x="13859267" y="7791290"/>
            <a:ext cx="1511182" cy="1322284"/>
          </a:xfrm>
          <a:custGeom>
            <a:avLst/>
            <a:gdLst/>
            <a:ahLst/>
            <a:cxnLst/>
            <a:rect r="r" b="b" t="t" l="l"/>
            <a:pathLst>
              <a:path h="1322284" w="1511182">
                <a:moveTo>
                  <a:pt x="0" y="0"/>
                </a:moveTo>
                <a:lnTo>
                  <a:pt x="1511182" y="0"/>
                </a:lnTo>
                <a:lnTo>
                  <a:pt x="1511182" y="1322284"/>
                </a:lnTo>
                <a:lnTo>
                  <a:pt x="0" y="1322284"/>
                </a:lnTo>
                <a:lnTo>
                  <a:pt x="0" y="0"/>
                </a:lnTo>
                <a:close/>
              </a:path>
            </a:pathLst>
          </a:custGeom>
          <a:blipFill>
            <a:blip r:embed="rId5"/>
            <a:stretch>
              <a:fillRect l="0" t="0" r="0" b="0"/>
            </a:stretch>
          </a:blipFill>
        </p:spPr>
      </p:sp>
      <p:sp>
        <p:nvSpPr>
          <p:cNvPr name="Freeform 13" id="13"/>
          <p:cNvSpPr/>
          <p:nvPr/>
        </p:nvSpPr>
        <p:spPr>
          <a:xfrm flipH="false" flipV="false" rot="1644182">
            <a:off x="2745609" y="2151775"/>
            <a:ext cx="1511182" cy="1322284"/>
          </a:xfrm>
          <a:custGeom>
            <a:avLst/>
            <a:gdLst/>
            <a:ahLst/>
            <a:cxnLst/>
            <a:rect r="r" b="b" t="t" l="l"/>
            <a:pathLst>
              <a:path h="1322284" w="1511182">
                <a:moveTo>
                  <a:pt x="0" y="0"/>
                </a:moveTo>
                <a:lnTo>
                  <a:pt x="1511182" y="0"/>
                </a:lnTo>
                <a:lnTo>
                  <a:pt x="1511182" y="1322284"/>
                </a:lnTo>
                <a:lnTo>
                  <a:pt x="0" y="1322284"/>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4665373" y="2160690"/>
            <a:ext cx="8659433" cy="6571240"/>
            <a:chOff x="0" y="0"/>
            <a:chExt cx="704106" cy="534313"/>
          </a:xfrm>
        </p:grpSpPr>
        <p:sp>
          <p:nvSpPr>
            <p:cNvPr name="Freeform 6" id="6"/>
            <p:cNvSpPr/>
            <p:nvPr/>
          </p:nvSpPr>
          <p:spPr>
            <a:xfrm flipH="false" flipV="false" rot="0">
              <a:off x="0" y="0"/>
              <a:ext cx="704106" cy="534313"/>
            </a:xfrm>
            <a:custGeom>
              <a:avLst/>
              <a:gdLst/>
              <a:ahLst/>
              <a:cxnLst/>
              <a:rect r="r" b="b" t="t" l="l"/>
              <a:pathLst>
                <a:path h="534313" w="704106">
                  <a:moveTo>
                    <a:pt x="158246" y="0"/>
                  </a:moveTo>
                  <a:lnTo>
                    <a:pt x="545860" y="0"/>
                  </a:lnTo>
                  <a:cubicBezTo>
                    <a:pt x="587830" y="0"/>
                    <a:pt x="628080" y="16672"/>
                    <a:pt x="657757" y="46349"/>
                  </a:cubicBezTo>
                  <a:cubicBezTo>
                    <a:pt x="687434" y="76026"/>
                    <a:pt x="704106" y="116276"/>
                    <a:pt x="704106" y="158246"/>
                  </a:cubicBezTo>
                  <a:lnTo>
                    <a:pt x="704106" y="376068"/>
                  </a:lnTo>
                  <a:cubicBezTo>
                    <a:pt x="704106" y="463464"/>
                    <a:pt x="633257" y="534313"/>
                    <a:pt x="545860" y="534313"/>
                  </a:cubicBezTo>
                  <a:lnTo>
                    <a:pt x="158246" y="534313"/>
                  </a:lnTo>
                  <a:cubicBezTo>
                    <a:pt x="70849" y="534313"/>
                    <a:pt x="0" y="463464"/>
                    <a:pt x="0" y="376068"/>
                  </a:cubicBezTo>
                  <a:lnTo>
                    <a:pt x="0" y="158246"/>
                  </a:lnTo>
                  <a:cubicBezTo>
                    <a:pt x="0" y="70849"/>
                    <a:pt x="70849" y="0"/>
                    <a:pt x="158246"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704106" cy="572413"/>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6399363" y="3303185"/>
            <a:ext cx="5191454" cy="4295775"/>
          </a:xfrm>
          <a:prstGeom prst="rect">
            <a:avLst/>
          </a:prstGeom>
        </p:spPr>
        <p:txBody>
          <a:bodyPr anchor="t" rtlCol="false" tIns="0" lIns="0" bIns="0" rIns="0">
            <a:spAutoFit/>
          </a:bodyPr>
          <a:lstStyle/>
          <a:p>
            <a:pPr algn="l" marL="0" indent="0" lvl="0">
              <a:lnSpc>
                <a:spcPts val="8532"/>
              </a:lnSpc>
            </a:pPr>
            <a:r>
              <a:rPr lang="en-US" sz="7109">
                <a:solidFill>
                  <a:srgbClr val="8870EA"/>
                </a:solidFill>
                <a:latin typeface="Laila"/>
                <a:ea typeface="Laila"/>
                <a:cs typeface="Laila"/>
                <a:sym typeface="Laila"/>
              </a:rPr>
              <a:t>Does Anyone Have Questions?</a:t>
            </a:r>
          </a:p>
        </p:txBody>
      </p:sp>
      <p:sp>
        <p:nvSpPr>
          <p:cNvPr name="Freeform 9" id="9"/>
          <p:cNvSpPr/>
          <p:nvPr/>
        </p:nvSpPr>
        <p:spPr>
          <a:xfrm flipH="false" flipV="false" rot="-7734530">
            <a:off x="15114920" y="-1104023"/>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10" id="10"/>
          <p:cNvSpPr/>
          <p:nvPr/>
        </p:nvSpPr>
        <p:spPr>
          <a:xfrm flipH="false" flipV="false" rot="2087779">
            <a:off x="-1302693" y="7816910"/>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11" id="11"/>
          <p:cNvSpPr/>
          <p:nvPr/>
        </p:nvSpPr>
        <p:spPr>
          <a:xfrm flipH="false" flipV="true" rot="8993567">
            <a:off x="4291518" y="1967085"/>
            <a:ext cx="2241950" cy="2227938"/>
          </a:xfrm>
          <a:custGeom>
            <a:avLst/>
            <a:gdLst/>
            <a:ahLst/>
            <a:cxnLst/>
            <a:rect r="r" b="b" t="t" l="l"/>
            <a:pathLst>
              <a:path h="2227938" w="2241950">
                <a:moveTo>
                  <a:pt x="0" y="2227938"/>
                </a:moveTo>
                <a:lnTo>
                  <a:pt x="2241951" y="2227938"/>
                </a:lnTo>
                <a:lnTo>
                  <a:pt x="2241951" y="0"/>
                </a:lnTo>
                <a:lnTo>
                  <a:pt x="0" y="0"/>
                </a:lnTo>
                <a:lnTo>
                  <a:pt x="0" y="2227938"/>
                </a:lnTo>
                <a:close/>
              </a:path>
            </a:pathLst>
          </a:custGeom>
          <a:blipFill>
            <a:blip r:embed="rId5"/>
            <a:stretch>
              <a:fillRect l="0" t="0" r="0" b="0"/>
            </a:stretch>
          </a:blipFill>
        </p:spPr>
      </p:sp>
      <p:sp>
        <p:nvSpPr>
          <p:cNvPr name="Freeform 12" id="12"/>
          <p:cNvSpPr/>
          <p:nvPr/>
        </p:nvSpPr>
        <p:spPr>
          <a:xfrm flipH="false" flipV="true" rot="-9496239">
            <a:off x="12492614" y="6828614"/>
            <a:ext cx="1664386" cy="1653984"/>
          </a:xfrm>
          <a:custGeom>
            <a:avLst/>
            <a:gdLst/>
            <a:ahLst/>
            <a:cxnLst/>
            <a:rect r="r" b="b" t="t" l="l"/>
            <a:pathLst>
              <a:path h="1653984" w="1664386">
                <a:moveTo>
                  <a:pt x="0" y="1653983"/>
                </a:moveTo>
                <a:lnTo>
                  <a:pt x="1664386" y="1653983"/>
                </a:lnTo>
                <a:lnTo>
                  <a:pt x="1664386" y="0"/>
                </a:lnTo>
                <a:lnTo>
                  <a:pt x="0" y="0"/>
                </a:lnTo>
                <a:lnTo>
                  <a:pt x="0" y="1653983"/>
                </a:lnTo>
                <a:close/>
              </a:path>
            </a:pathLst>
          </a:custGeom>
          <a:blipFill>
            <a:blip r:embed="rId5"/>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sp>
        <p:nvSpPr>
          <p:cNvPr name="TextBox 5" id="5"/>
          <p:cNvSpPr txBox="true"/>
          <p:nvPr/>
        </p:nvSpPr>
        <p:spPr>
          <a:xfrm rot="0">
            <a:off x="2106224" y="2756138"/>
            <a:ext cx="9635242" cy="2140172"/>
          </a:xfrm>
          <a:prstGeom prst="rect">
            <a:avLst/>
          </a:prstGeom>
        </p:spPr>
        <p:txBody>
          <a:bodyPr anchor="t" rtlCol="false" tIns="0" lIns="0" bIns="0" rIns="0">
            <a:spAutoFit/>
          </a:bodyPr>
          <a:lstStyle/>
          <a:p>
            <a:pPr algn="l" marL="0" indent="0" lvl="0">
              <a:lnSpc>
                <a:spcPts val="16244"/>
              </a:lnSpc>
            </a:pPr>
            <a:r>
              <a:rPr lang="en-US" sz="14767">
                <a:solidFill>
                  <a:srgbClr val="FFFFFF"/>
                </a:solidFill>
                <a:latin typeface="Chewy"/>
                <a:ea typeface="Chewy"/>
                <a:cs typeface="Chewy"/>
                <a:sym typeface="Chewy"/>
              </a:rPr>
              <a:t>Thank You</a:t>
            </a:r>
          </a:p>
        </p:txBody>
      </p:sp>
      <p:sp>
        <p:nvSpPr>
          <p:cNvPr name="TextBox 6" id="6"/>
          <p:cNvSpPr txBox="true"/>
          <p:nvPr/>
        </p:nvSpPr>
        <p:spPr>
          <a:xfrm rot="0">
            <a:off x="2106224" y="5326007"/>
            <a:ext cx="6210051" cy="809625"/>
          </a:xfrm>
          <a:prstGeom prst="rect">
            <a:avLst/>
          </a:prstGeom>
        </p:spPr>
        <p:txBody>
          <a:bodyPr anchor="t" rtlCol="false" tIns="0" lIns="0" bIns="0" rIns="0">
            <a:spAutoFit/>
          </a:bodyPr>
          <a:lstStyle/>
          <a:p>
            <a:pPr algn="l" marL="0" indent="0" lvl="0">
              <a:lnSpc>
                <a:spcPts val="6317"/>
              </a:lnSpc>
            </a:pPr>
            <a:r>
              <a:rPr lang="en-US" sz="5264">
                <a:solidFill>
                  <a:srgbClr val="8870EA"/>
                </a:solidFill>
                <a:latin typeface="Laila"/>
                <a:ea typeface="Laila"/>
                <a:cs typeface="Laila"/>
                <a:sym typeface="Laila"/>
              </a:rPr>
              <a:t>Presented by</a:t>
            </a:r>
          </a:p>
        </p:txBody>
      </p:sp>
      <p:sp>
        <p:nvSpPr>
          <p:cNvPr name="TextBox 7" id="7"/>
          <p:cNvSpPr txBox="true"/>
          <p:nvPr/>
        </p:nvSpPr>
        <p:spPr>
          <a:xfrm rot="0">
            <a:off x="2097823" y="6145157"/>
            <a:ext cx="7512603" cy="1009650"/>
          </a:xfrm>
          <a:prstGeom prst="rect">
            <a:avLst/>
          </a:prstGeom>
        </p:spPr>
        <p:txBody>
          <a:bodyPr anchor="t" rtlCol="false" tIns="0" lIns="0" bIns="0" rIns="0">
            <a:spAutoFit/>
          </a:bodyPr>
          <a:lstStyle/>
          <a:p>
            <a:pPr algn="l" marL="0" indent="0" lvl="0">
              <a:lnSpc>
                <a:spcPts val="8089"/>
              </a:lnSpc>
            </a:pPr>
            <a:r>
              <a:rPr lang="en-US" sz="6741">
                <a:solidFill>
                  <a:srgbClr val="8870EA"/>
                </a:solidFill>
                <a:latin typeface="Laila"/>
                <a:ea typeface="Laila"/>
                <a:cs typeface="Laila"/>
                <a:sym typeface="Laila"/>
              </a:rPr>
              <a:t>Larana Group</a:t>
            </a:r>
          </a:p>
        </p:txBody>
      </p:sp>
      <p:sp>
        <p:nvSpPr>
          <p:cNvPr name="Freeform 8" id="8"/>
          <p:cNvSpPr/>
          <p:nvPr/>
        </p:nvSpPr>
        <p:spPr>
          <a:xfrm flipH="false" flipV="false" rot="1513469">
            <a:off x="10917754" y="3103531"/>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9" id="9"/>
          <p:cNvSpPr/>
          <p:nvPr/>
        </p:nvSpPr>
        <p:spPr>
          <a:xfrm flipH="false" flipV="true" rot="-9592429">
            <a:off x="12056320" y="4070971"/>
            <a:ext cx="2241950" cy="2227938"/>
          </a:xfrm>
          <a:custGeom>
            <a:avLst/>
            <a:gdLst/>
            <a:ahLst/>
            <a:cxnLst/>
            <a:rect r="r" b="b" t="t" l="l"/>
            <a:pathLst>
              <a:path h="2227938" w="2241950">
                <a:moveTo>
                  <a:pt x="0" y="2227938"/>
                </a:moveTo>
                <a:lnTo>
                  <a:pt x="2241950" y="2227938"/>
                </a:lnTo>
                <a:lnTo>
                  <a:pt x="2241950" y="0"/>
                </a:lnTo>
                <a:lnTo>
                  <a:pt x="0" y="0"/>
                </a:lnTo>
                <a:lnTo>
                  <a:pt x="0" y="2227938"/>
                </a:lnTo>
                <a:close/>
              </a:path>
            </a:pathLst>
          </a:custGeom>
          <a:blipFill>
            <a:blip r:embed="rId5"/>
            <a:stretch>
              <a:fillRect l="0" t="0" r="0" b="0"/>
            </a:stretch>
          </a:blipFill>
        </p:spPr>
      </p:sp>
      <p:sp>
        <p:nvSpPr>
          <p:cNvPr name="Freeform 10" id="10"/>
          <p:cNvSpPr/>
          <p:nvPr/>
        </p:nvSpPr>
        <p:spPr>
          <a:xfrm flipH="false" flipV="true" rot="-9693522">
            <a:off x="678886" y="769490"/>
            <a:ext cx="1670696" cy="1660254"/>
          </a:xfrm>
          <a:custGeom>
            <a:avLst/>
            <a:gdLst/>
            <a:ahLst/>
            <a:cxnLst/>
            <a:rect r="r" b="b" t="t" l="l"/>
            <a:pathLst>
              <a:path h="1660254" w="1670696">
                <a:moveTo>
                  <a:pt x="0" y="1660254"/>
                </a:moveTo>
                <a:lnTo>
                  <a:pt x="1670696" y="1660254"/>
                </a:lnTo>
                <a:lnTo>
                  <a:pt x="1670696" y="0"/>
                </a:lnTo>
                <a:lnTo>
                  <a:pt x="0" y="0"/>
                </a:lnTo>
                <a:lnTo>
                  <a:pt x="0" y="1660254"/>
                </a:lnTo>
                <a:close/>
              </a:path>
            </a:pathLst>
          </a:custGeom>
          <a:blipFill>
            <a:blip r:embed="rId5"/>
            <a:stretch>
              <a:fillRect l="0" t="0" r="0" b="0"/>
            </a:stretch>
          </a:blipFill>
        </p:spPr>
      </p:sp>
      <p:sp>
        <p:nvSpPr>
          <p:cNvPr name="Freeform 11" id="11"/>
          <p:cNvSpPr/>
          <p:nvPr/>
        </p:nvSpPr>
        <p:spPr>
          <a:xfrm flipH="false" flipV="false" rot="-1235750">
            <a:off x="15906169" y="8217744"/>
            <a:ext cx="1590244" cy="1391464"/>
          </a:xfrm>
          <a:custGeom>
            <a:avLst/>
            <a:gdLst/>
            <a:ahLst/>
            <a:cxnLst/>
            <a:rect r="r" b="b" t="t" l="l"/>
            <a:pathLst>
              <a:path h="1391464" w="1590244">
                <a:moveTo>
                  <a:pt x="0" y="0"/>
                </a:moveTo>
                <a:lnTo>
                  <a:pt x="1590245" y="0"/>
                </a:lnTo>
                <a:lnTo>
                  <a:pt x="1590245" y="1391463"/>
                </a:lnTo>
                <a:lnTo>
                  <a:pt x="0" y="1391463"/>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4584309" y="4088863"/>
            <a:ext cx="9119383" cy="1397537"/>
            <a:chOff x="0" y="0"/>
            <a:chExt cx="428804" cy="65714"/>
          </a:xfrm>
        </p:grpSpPr>
        <p:sp>
          <p:nvSpPr>
            <p:cNvPr name="Freeform 6" id="6"/>
            <p:cNvSpPr/>
            <p:nvPr/>
          </p:nvSpPr>
          <p:spPr>
            <a:xfrm flipH="false" flipV="false" rot="0">
              <a:off x="0" y="0"/>
              <a:ext cx="428804" cy="65714"/>
            </a:xfrm>
            <a:custGeom>
              <a:avLst/>
              <a:gdLst/>
              <a:ahLst/>
              <a:cxnLst/>
              <a:rect r="r" b="b" t="t" l="l"/>
              <a:pathLst>
                <a:path h="65714" w="428804">
                  <a:moveTo>
                    <a:pt x="32857" y="0"/>
                  </a:moveTo>
                  <a:lnTo>
                    <a:pt x="395948" y="0"/>
                  </a:lnTo>
                  <a:cubicBezTo>
                    <a:pt x="404662" y="0"/>
                    <a:pt x="413019" y="3462"/>
                    <a:pt x="419181" y="9624"/>
                  </a:cubicBezTo>
                  <a:cubicBezTo>
                    <a:pt x="425343" y="15785"/>
                    <a:pt x="428804" y="24143"/>
                    <a:pt x="428804" y="32857"/>
                  </a:cubicBezTo>
                  <a:lnTo>
                    <a:pt x="428804" y="32857"/>
                  </a:lnTo>
                  <a:cubicBezTo>
                    <a:pt x="428804" y="51003"/>
                    <a:pt x="414094" y="65714"/>
                    <a:pt x="395948" y="65714"/>
                  </a:cubicBezTo>
                  <a:lnTo>
                    <a:pt x="32857" y="65714"/>
                  </a:lnTo>
                  <a:cubicBezTo>
                    <a:pt x="14711" y="65714"/>
                    <a:pt x="0" y="51003"/>
                    <a:pt x="0" y="32857"/>
                  </a:cubicBezTo>
                  <a:lnTo>
                    <a:pt x="0" y="32857"/>
                  </a:lnTo>
                  <a:cubicBezTo>
                    <a:pt x="0" y="14711"/>
                    <a:pt x="14711" y="0"/>
                    <a:pt x="32857"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428804" cy="103814"/>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584309" y="5641348"/>
            <a:ext cx="9119383" cy="1397537"/>
            <a:chOff x="0" y="0"/>
            <a:chExt cx="428804" cy="65714"/>
          </a:xfrm>
        </p:grpSpPr>
        <p:sp>
          <p:nvSpPr>
            <p:cNvPr name="Freeform 9" id="9"/>
            <p:cNvSpPr/>
            <p:nvPr/>
          </p:nvSpPr>
          <p:spPr>
            <a:xfrm flipH="false" flipV="false" rot="0">
              <a:off x="0" y="0"/>
              <a:ext cx="428804" cy="65714"/>
            </a:xfrm>
            <a:custGeom>
              <a:avLst/>
              <a:gdLst/>
              <a:ahLst/>
              <a:cxnLst/>
              <a:rect r="r" b="b" t="t" l="l"/>
              <a:pathLst>
                <a:path h="65714" w="428804">
                  <a:moveTo>
                    <a:pt x="32857" y="0"/>
                  </a:moveTo>
                  <a:lnTo>
                    <a:pt x="395948" y="0"/>
                  </a:lnTo>
                  <a:cubicBezTo>
                    <a:pt x="404662" y="0"/>
                    <a:pt x="413019" y="3462"/>
                    <a:pt x="419181" y="9624"/>
                  </a:cubicBezTo>
                  <a:cubicBezTo>
                    <a:pt x="425343" y="15785"/>
                    <a:pt x="428804" y="24143"/>
                    <a:pt x="428804" y="32857"/>
                  </a:cubicBezTo>
                  <a:lnTo>
                    <a:pt x="428804" y="32857"/>
                  </a:lnTo>
                  <a:cubicBezTo>
                    <a:pt x="428804" y="51003"/>
                    <a:pt x="414094" y="65714"/>
                    <a:pt x="395948" y="65714"/>
                  </a:cubicBezTo>
                  <a:lnTo>
                    <a:pt x="32857" y="65714"/>
                  </a:lnTo>
                  <a:cubicBezTo>
                    <a:pt x="14711" y="65714"/>
                    <a:pt x="0" y="51003"/>
                    <a:pt x="0" y="32857"/>
                  </a:cubicBezTo>
                  <a:lnTo>
                    <a:pt x="0" y="32857"/>
                  </a:lnTo>
                  <a:cubicBezTo>
                    <a:pt x="0" y="14711"/>
                    <a:pt x="14711" y="0"/>
                    <a:pt x="32857" y="0"/>
                  </a:cubicBezTo>
                  <a:close/>
                </a:path>
              </a:pathLst>
            </a:custGeom>
            <a:solidFill>
              <a:srgbClr val="FFFFFF"/>
            </a:solidFill>
            <a:ln w="190500" cap="rnd">
              <a:solidFill>
                <a:srgbClr val="9889D7"/>
              </a:solidFill>
              <a:prstDash val="solid"/>
              <a:round/>
            </a:ln>
          </p:spPr>
        </p:sp>
        <p:sp>
          <p:nvSpPr>
            <p:cNvPr name="TextBox 10" id="10"/>
            <p:cNvSpPr txBox="true"/>
            <p:nvPr/>
          </p:nvSpPr>
          <p:spPr>
            <a:xfrm>
              <a:off x="0" y="-38100"/>
              <a:ext cx="428804" cy="103814"/>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584309" y="7193832"/>
            <a:ext cx="9119383" cy="1397537"/>
            <a:chOff x="0" y="0"/>
            <a:chExt cx="428804" cy="65714"/>
          </a:xfrm>
        </p:grpSpPr>
        <p:sp>
          <p:nvSpPr>
            <p:cNvPr name="Freeform 12" id="12"/>
            <p:cNvSpPr/>
            <p:nvPr/>
          </p:nvSpPr>
          <p:spPr>
            <a:xfrm flipH="false" flipV="false" rot="0">
              <a:off x="0" y="0"/>
              <a:ext cx="428804" cy="65714"/>
            </a:xfrm>
            <a:custGeom>
              <a:avLst/>
              <a:gdLst/>
              <a:ahLst/>
              <a:cxnLst/>
              <a:rect r="r" b="b" t="t" l="l"/>
              <a:pathLst>
                <a:path h="65714" w="428804">
                  <a:moveTo>
                    <a:pt x="32857" y="0"/>
                  </a:moveTo>
                  <a:lnTo>
                    <a:pt x="395948" y="0"/>
                  </a:lnTo>
                  <a:cubicBezTo>
                    <a:pt x="404662" y="0"/>
                    <a:pt x="413019" y="3462"/>
                    <a:pt x="419181" y="9624"/>
                  </a:cubicBezTo>
                  <a:cubicBezTo>
                    <a:pt x="425343" y="15785"/>
                    <a:pt x="428804" y="24143"/>
                    <a:pt x="428804" y="32857"/>
                  </a:cubicBezTo>
                  <a:lnTo>
                    <a:pt x="428804" y="32857"/>
                  </a:lnTo>
                  <a:cubicBezTo>
                    <a:pt x="428804" y="51003"/>
                    <a:pt x="414094" y="65714"/>
                    <a:pt x="395948" y="65714"/>
                  </a:cubicBezTo>
                  <a:lnTo>
                    <a:pt x="32857" y="65714"/>
                  </a:lnTo>
                  <a:cubicBezTo>
                    <a:pt x="14711" y="65714"/>
                    <a:pt x="0" y="51003"/>
                    <a:pt x="0" y="32857"/>
                  </a:cubicBezTo>
                  <a:lnTo>
                    <a:pt x="0" y="32857"/>
                  </a:lnTo>
                  <a:cubicBezTo>
                    <a:pt x="0" y="14711"/>
                    <a:pt x="14711" y="0"/>
                    <a:pt x="32857" y="0"/>
                  </a:cubicBezTo>
                  <a:close/>
                </a:path>
              </a:pathLst>
            </a:custGeom>
            <a:solidFill>
              <a:srgbClr val="FFFFFF"/>
            </a:solidFill>
            <a:ln w="190500" cap="rnd">
              <a:solidFill>
                <a:srgbClr val="9889D7"/>
              </a:solidFill>
              <a:prstDash val="solid"/>
              <a:round/>
            </a:ln>
          </p:spPr>
        </p:sp>
        <p:sp>
          <p:nvSpPr>
            <p:cNvPr name="TextBox 13" id="13"/>
            <p:cNvSpPr txBox="true"/>
            <p:nvPr/>
          </p:nvSpPr>
          <p:spPr>
            <a:xfrm>
              <a:off x="0" y="-38100"/>
              <a:ext cx="428804" cy="103814"/>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5989666" y="4333875"/>
            <a:ext cx="5060095" cy="809625"/>
          </a:xfrm>
          <a:prstGeom prst="rect">
            <a:avLst/>
          </a:prstGeom>
        </p:spPr>
        <p:txBody>
          <a:bodyPr anchor="t" rtlCol="false" tIns="0" lIns="0" bIns="0" rIns="0">
            <a:spAutoFit/>
          </a:bodyPr>
          <a:lstStyle/>
          <a:p>
            <a:pPr algn="l" marL="971552" indent="-485776" lvl="1">
              <a:lnSpc>
                <a:spcPts val="6750"/>
              </a:lnSpc>
              <a:buFont typeface="Arial"/>
              <a:buChar char="•"/>
            </a:pPr>
            <a:r>
              <a:rPr lang="en-US" sz="4500">
                <a:solidFill>
                  <a:srgbClr val="8870EA"/>
                </a:solidFill>
                <a:latin typeface="Laila"/>
                <a:ea typeface="Laila"/>
                <a:cs typeface="Laila"/>
                <a:sym typeface="Laila"/>
              </a:rPr>
              <a:t>Andara Marta</a:t>
            </a:r>
          </a:p>
        </p:txBody>
      </p:sp>
      <p:sp>
        <p:nvSpPr>
          <p:cNvPr name="TextBox 15" id="15"/>
          <p:cNvSpPr txBox="true"/>
          <p:nvPr/>
        </p:nvSpPr>
        <p:spPr>
          <a:xfrm rot="0">
            <a:off x="5905671" y="5873391"/>
            <a:ext cx="6476657" cy="809625"/>
          </a:xfrm>
          <a:prstGeom prst="rect">
            <a:avLst/>
          </a:prstGeom>
        </p:spPr>
        <p:txBody>
          <a:bodyPr anchor="t" rtlCol="false" tIns="0" lIns="0" bIns="0" rIns="0">
            <a:spAutoFit/>
          </a:bodyPr>
          <a:lstStyle/>
          <a:p>
            <a:pPr algn="l" marL="971552" indent="-485776" lvl="1">
              <a:lnSpc>
                <a:spcPts val="6750"/>
              </a:lnSpc>
              <a:buFont typeface="Arial"/>
              <a:buChar char="•"/>
            </a:pPr>
            <a:r>
              <a:rPr lang="en-US" sz="4500">
                <a:solidFill>
                  <a:srgbClr val="8870EA"/>
                </a:solidFill>
                <a:latin typeface="Laila"/>
                <a:ea typeface="Laila"/>
                <a:cs typeface="Laila"/>
                <a:sym typeface="Laila"/>
              </a:rPr>
              <a:t>Bahri Hendrawan</a:t>
            </a:r>
          </a:p>
        </p:txBody>
      </p:sp>
      <p:sp>
        <p:nvSpPr>
          <p:cNvPr name="TextBox 16" id="16"/>
          <p:cNvSpPr txBox="true"/>
          <p:nvPr/>
        </p:nvSpPr>
        <p:spPr>
          <a:xfrm rot="0">
            <a:off x="5905671" y="7429410"/>
            <a:ext cx="5668276" cy="809625"/>
          </a:xfrm>
          <a:prstGeom prst="rect">
            <a:avLst/>
          </a:prstGeom>
        </p:spPr>
        <p:txBody>
          <a:bodyPr anchor="t" rtlCol="false" tIns="0" lIns="0" bIns="0" rIns="0">
            <a:spAutoFit/>
          </a:bodyPr>
          <a:lstStyle/>
          <a:p>
            <a:pPr algn="l" marL="971552" indent="-485776" lvl="1">
              <a:lnSpc>
                <a:spcPts val="6750"/>
              </a:lnSpc>
              <a:buFont typeface="Arial"/>
              <a:buChar char="•"/>
            </a:pPr>
            <a:r>
              <a:rPr lang="en-US" sz="4500">
                <a:solidFill>
                  <a:srgbClr val="8870EA"/>
                </a:solidFill>
                <a:latin typeface="Laila"/>
                <a:ea typeface="Laila"/>
                <a:cs typeface="Laila"/>
                <a:sym typeface="Laila"/>
              </a:rPr>
              <a:t>Daniel Gallego</a:t>
            </a:r>
          </a:p>
        </p:txBody>
      </p:sp>
      <p:grpSp>
        <p:nvGrpSpPr>
          <p:cNvPr name="Group 17" id="17"/>
          <p:cNvGrpSpPr/>
          <p:nvPr/>
        </p:nvGrpSpPr>
        <p:grpSpPr>
          <a:xfrm rot="0">
            <a:off x="4148794" y="1146730"/>
            <a:ext cx="9990412" cy="2380158"/>
            <a:chOff x="0" y="0"/>
            <a:chExt cx="469761" cy="111918"/>
          </a:xfrm>
        </p:grpSpPr>
        <p:sp>
          <p:nvSpPr>
            <p:cNvPr name="Freeform 18" id="18"/>
            <p:cNvSpPr/>
            <p:nvPr/>
          </p:nvSpPr>
          <p:spPr>
            <a:xfrm flipH="false" flipV="false" rot="0">
              <a:off x="0" y="0"/>
              <a:ext cx="469761" cy="111918"/>
            </a:xfrm>
            <a:custGeom>
              <a:avLst/>
              <a:gdLst/>
              <a:ahLst/>
              <a:cxnLst/>
              <a:rect r="r" b="b" t="t" l="l"/>
              <a:pathLst>
                <a:path h="111918" w="469761">
                  <a:moveTo>
                    <a:pt x="55959" y="0"/>
                  </a:moveTo>
                  <a:lnTo>
                    <a:pt x="413802" y="0"/>
                  </a:lnTo>
                  <a:cubicBezTo>
                    <a:pt x="444708" y="0"/>
                    <a:pt x="469761" y="25054"/>
                    <a:pt x="469761" y="55959"/>
                  </a:cubicBezTo>
                  <a:lnTo>
                    <a:pt x="469761" y="55959"/>
                  </a:lnTo>
                  <a:cubicBezTo>
                    <a:pt x="469761" y="70800"/>
                    <a:pt x="463866" y="85034"/>
                    <a:pt x="453371" y="95528"/>
                  </a:cubicBezTo>
                  <a:cubicBezTo>
                    <a:pt x="442877" y="106022"/>
                    <a:pt x="428644" y="111918"/>
                    <a:pt x="413802" y="111918"/>
                  </a:cubicBezTo>
                  <a:lnTo>
                    <a:pt x="55959" y="111918"/>
                  </a:lnTo>
                  <a:cubicBezTo>
                    <a:pt x="25054" y="111918"/>
                    <a:pt x="0" y="86864"/>
                    <a:pt x="0" y="55959"/>
                  </a:cubicBezTo>
                  <a:lnTo>
                    <a:pt x="0" y="55959"/>
                  </a:lnTo>
                  <a:cubicBezTo>
                    <a:pt x="0" y="25054"/>
                    <a:pt x="25054" y="0"/>
                    <a:pt x="55959" y="0"/>
                  </a:cubicBezTo>
                  <a:close/>
                </a:path>
              </a:pathLst>
            </a:custGeom>
            <a:solidFill>
              <a:srgbClr val="FFFFFF"/>
            </a:solidFill>
            <a:ln w="190500" cap="rnd">
              <a:solidFill>
                <a:srgbClr val="FFE0A0"/>
              </a:solidFill>
              <a:prstDash val="solid"/>
              <a:round/>
            </a:ln>
          </p:spPr>
        </p:sp>
        <p:sp>
          <p:nvSpPr>
            <p:cNvPr name="TextBox 19" id="19"/>
            <p:cNvSpPr txBox="true"/>
            <p:nvPr/>
          </p:nvSpPr>
          <p:spPr>
            <a:xfrm>
              <a:off x="0" y="-38100"/>
              <a:ext cx="469761" cy="150018"/>
            </a:xfrm>
            <a:prstGeom prst="rect">
              <a:avLst/>
            </a:prstGeom>
          </p:spPr>
          <p:txBody>
            <a:bodyPr anchor="ctr" rtlCol="false" tIns="50800" lIns="50800" bIns="50800" rIns="50800"/>
            <a:lstStyle/>
            <a:p>
              <a:pPr algn="ctr">
                <a:lnSpc>
                  <a:spcPts val="2659"/>
                </a:lnSpc>
                <a:spcBef>
                  <a:spcPct val="0"/>
                </a:spcBef>
              </a:pPr>
            </a:p>
          </p:txBody>
        </p:sp>
      </p:grpSp>
      <p:sp>
        <p:nvSpPr>
          <p:cNvPr name="TextBox 20" id="20"/>
          <p:cNvSpPr txBox="true"/>
          <p:nvPr/>
        </p:nvSpPr>
        <p:spPr>
          <a:xfrm rot="0">
            <a:off x="5341172" y="1652279"/>
            <a:ext cx="7605656" cy="1330960"/>
          </a:xfrm>
          <a:prstGeom prst="rect">
            <a:avLst/>
          </a:prstGeom>
        </p:spPr>
        <p:txBody>
          <a:bodyPr anchor="t" rtlCol="false" tIns="0" lIns="0" bIns="0" rIns="0">
            <a:spAutoFit/>
          </a:bodyPr>
          <a:lstStyle/>
          <a:p>
            <a:pPr algn="ctr" marL="0" indent="0" lvl="0">
              <a:lnSpc>
                <a:spcPts val="10369"/>
              </a:lnSpc>
            </a:pPr>
            <a:r>
              <a:rPr lang="en-US" sz="8499">
                <a:solidFill>
                  <a:srgbClr val="8870EA"/>
                </a:solidFill>
                <a:latin typeface="Chewy"/>
                <a:ea typeface="Chewy"/>
                <a:cs typeface="Chewy"/>
                <a:sym typeface="Chewy"/>
              </a:rPr>
              <a:t>Group Member</a:t>
            </a:r>
          </a:p>
        </p:txBody>
      </p:sp>
      <p:sp>
        <p:nvSpPr>
          <p:cNvPr name="Freeform 21" id="21"/>
          <p:cNvSpPr/>
          <p:nvPr/>
        </p:nvSpPr>
        <p:spPr>
          <a:xfrm flipH="false" flipV="true" rot="-9810489">
            <a:off x="1309276" y="1707073"/>
            <a:ext cx="2328769" cy="2314214"/>
          </a:xfrm>
          <a:custGeom>
            <a:avLst/>
            <a:gdLst/>
            <a:ahLst/>
            <a:cxnLst/>
            <a:rect r="r" b="b" t="t" l="l"/>
            <a:pathLst>
              <a:path h="2314214" w="2328769">
                <a:moveTo>
                  <a:pt x="0" y="2314215"/>
                </a:moveTo>
                <a:lnTo>
                  <a:pt x="2328769" y="2314215"/>
                </a:lnTo>
                <a:lnTo>
                  <a:pt x="2328769" y="0"/>
                </a:lnTo>
                <a:lnTo>
                  <a:pt x="0" y="0"/>
                </a:lnTo>
                <a:lnTo>
                  <a:pt x="0" y="2314215"/>
                </a:lnTo>
                <a:close/>
              </a:path>
            </a:pathLst>
          </a:custGeom>
          <a:blipFill>
            <a:blip r:embed="rId4"/>
            <a:stretch>
              <a:fillRect l="0" t="0" r="0" b="0"/>
            </a:stretch>
          </a:blipFill>
        </p:spPr>
      </p:sp>
      <p:sp>
        <p:nvSpPr>
          <p:cNvPr name="Freeform 22" id="22"/>
          <p:cNvSpPr/>
          <p:nvPr/>
        </p:nvSpPr>
        <p:spPr>
          <a:xfrm flipH="false" flipV="true" rot="9809401">
            <a:off x="14441843" y="6425639"/>
            <a:ext cx="2365224" cy="2350441"/>
          </a:xfrm>
          <a:custGeom>
            <a:avLst/>
            <a:gdLst/>
            <a:ahLst/>
            <a:cxnLst/>
            <a:rect r="r" b="b" t="t" l="l"/>
            <a:pathLst>
              <a:path h="2350441" w="2365224">
                <a:moveTo>
                  <a:pt x="0" y="2350441"/>
                </a:moveTo>
                <a:lnTo>
                  <a:pt x="2365224" y="2350441"/>
                </a:lnTo>
                <a:lnTo>
                  <a:pt x="2365224" y="0"/>
                </a:lnTo>
                <a:lnTo>
                  <a:pt x="0" y="0"/>
                </a:lnTo>
                <a:lnTo>
                  <a:pt x="0" y="2350441"/>
                </a:lnTo>
                <a:close/>
              </a:path>
            </a:pathLst>
          </a:custGeom>
          <a:blipFill>
            <a:blip r:embed="rId4"/>
            <a:stretch>
              <a:fillRect l="0" t="0" r="0" b="0"/>
            </a:stretch>
          </a:blipFill>
        </p:spPr>
      </p:sp>
      <p:sp>
        <p:nvSpPr>
          <p:cNvPr name="Freeform 23" id="23"/>
          <p:cNvSpPr/>
          <p:nvPr/>
        </p:nvSpPr>
        <p:spPr>
          <a:xfrm flipH="false" flipV="false" rot="-7734530">
            <a:off x="15114920" y="-1104023"/>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5"/>
            <a:stretch>
              <a:fillRect l="0" t="0" r="0" b="0"/>
            </a:stretch>
          </a:blipFill>
        </p:spPr>
      </p:sp>
      <p:sp>
        <p:nvSpPr>
          <p:cNvPr name="Freeform 24" id="24"/>
          <p:cNvSpPr/>
          <p:nvPr/>
        </p:nvSpPr>
        <p:spPr>
          <a:xfrm flipH="false" flipV="false" rot="2087779">
            <a:off x="-1302693" y="7816910"/>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5"/>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5234268" y="1555785"/>
            <a:ext cx="11640678" cy="7175430"/>
            <a:chOff x="0" y="0"/>
            <a:chExt cx="547359" cy="337397"/>
          </a:xfrm>
        </p:grpSpPr>
        <p:sp>
          <p:nvSpPr>
            <p:cNvPr name="Freeform 6" id="6"/>
            <p:cNvSpPr/>
            <p:nvPr/>
          </p:nvSpPr>
          <p:spPr>
            <a:xfrm flipH="false" flipV="false" rot="0">
              <a:off x="0" y="0"/>
              <a:ext cx="547359" cy="337397"/>
            </a:xfrm>
            <a:custGeom>
              <a:avLst/>
              <a:gdLst/>
              <a:ahLst/>
              <a:cxnLst/>
              <a:rect r="r" b="b" t="t" l="l"/>
              <a:pathLst>
                <a:path h="337397" w="547359">
                  <a:moveTo>
                    <a:pt x="168699" y="0"/>
                  </a:moveTo>
                  <a:lnTo>
                    <a:pt x="378660" y="0"/>
                  </a:lnTo>
                  <a:cubicBezTo>
                    <a:pt x="471830" y="0"/>
                    <a:pt x="547359" y="75529"/>
                    <a:pt x="547359" y="168699"/>
                  </a:cubicBezTo>
                  <a:lnTo>
                    <a:pt x="547359" y="168699"/>
                  </a:lnTo>
                  <a:cubicBezTo>
                    <a:pt x="547359" y="213440"/>
                    <a:pt x="529585" y="256350"/>
                    <a:pt x="497948" y="287987"/>
                  </a:cubicBezTo>
                  <a:cubicBezTo>
                    <a:pt x="466311" y="319624"/>
                    <a:pt x="423402" y="337397"/>
                    <a:pt x="378660" y="337397"/>
                  </a:cubicBezTo>
                  <a:lnTo>
                    <a:pt x="168699" y="337397"/>
                  </a:lnTo>
                  <a:cubicBezTo>
                    <a:pt x="75529" y="337397"/>
                    <a:pt x="0" y="261868"/>
                    <a:pt x="0" y="168699"/>
                  </a:cubicBezTo>
                  <a:lnTo>
                    <a:pt x="0" y="168699"/>
                  </a:lnTo>
                  <a:cubicBezTo>
                    <a:pt x="0" y="75529"/>
                    <a:pt x="75529" y="0"/>
                    <a:pt x="168699"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547359" cy="375497"/>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5400000">
            <a:off x="913725" y="2876543"/>
            <a:ext cx="6085296" cy="4533914"/>
            <a:chOff x="0" y="0"/>
            <a:chExt cx="286138" cy="213190"/>
          </a:xfrm>
        </p:grpSpPr>
        <p:sp>
          <p:nvSpPr>
            <p:cNvPr name="Freeform 9" id="9"/>
            <p:cNvSpPr/>
            <p:nvPr/>
          </p:nvSpPr>
          <p:spPr>
            <a:xfrm flipH="false" flipV="false" rot="0">
              <a:off x="0" y="0"/>
              <a:ext cx="286138" cy="213190"/>
            </a:xfrm>
            <a:custGeom>
              <a:avLst/>
              <a:gdLst/>
              <a:ahLst/>
              <a:cxnLst/>
              <a:rect r="r" b="b" t="t" l="l"/>
              <a:pathLst>
                <a:path h="213190" w="286138">
                  <a:moveTo>
                    <a:pt x="106595" y="0"/>
                  </a:moveTo>
                  <a:lnTo>
                    <a:pt x="179543" y="0"/>
                  </a:lnTo>
                  <a:cubicBezTo>
                    <a:pt x="238414" y="0"/>
                    <a:pt x="286138" y="47724"/>
                    <a:pt x="286138" y="106595"/>
                  </a:cubicBezTo>
                  <a:lnTo>
                    <a:pt x="286138" y="106595"/>
                  </a:lnTo>
                  <a:cubicBezTo>
                    <a:pt x="286138" y="165466"/>
                    <a:pt x="238414" y="213190"/>
                    <a:pt x="179543" y="213190"/>
                  </a:cubicBezTo>
                  <a:lnTo>
                    <a:pt x="106595" y="213190"/>
                  </a:lnTo>
                  <a:cubicBezTo>
                    <a:pt x="47724" y="213190"/>
                    <a:pt x="0" y="165466"/>
                    <a:pt x="0" y="106595"/>
                  </a:cubicBezTo>
                  <a:lnTo>
                    <a:pt x="0" y="106595"/>
                  </a:lnTo>
                  <a:cubicBezTo>
                    <a:pt x="0" y="47724"/>
                    <a:pt x="47724" y="0"/>
                    <a:pt x="106595" y="0"/>
                  </a:cubicBezTo>
                  <a:close/>
                </a:path>
              </a:pathLst>
            </a:custGeom>
            <a:solidFill>
              <a:srgbClr val="FFFFFF"/>
            </a:solidFill>
            <a:ln w="190500" cap="rnd">
              <a:solidFill>
                <a:srgbClr val="FFE0A0"/>
              </a:solidFill>
              <a:prstDash val="solid"/>
              <a:round/>
            </a:ln>
          </p:spPr>
        </p:sp>
        <p:sp>
          <p:nvSpPr>
            <p:cNvPr name="TextBox 10" id="10"/>
            <p:cNvSpPr txBox="true"/>
            <p:nvPr/>
          </p:nvSpPr>
          <p:spPr>
            <a:xfrm>
              <a:off x="0" y="-38100"/>
              <a:ext cx="286138" cy="251290"/>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2194233" y="3922714"/>
            <a:ext cx="3524280" cy="2660647"/>
          </a:xfrm>
          <a:prstGeom prst="rect">
            <a:avLst/>
          </a:prstGeom>
        </p:spPr>
        <p:txBody>
          <a:bodyPr anchor="t" rtlCol="false" tIns="0" lIns="0" bIns="0" rIns="0">
            <a:spAutoFit/>
          </a:bodyPr>
          <a:lstStyle/>
          <a:p>
            <a:pPr algn="ctr">
              <a:lnSpc>
                <a:spcPts val="6746"/>
              </a:lnSpc>
            </a:pPr>
            <a:r>
              <a:rPr lang="en-US" sz="7754" spc="77">
                <a:solidFill>
                  <a:srgbClr val="8870EA"/>
                </a:solidFill>
                <a:latin typeface="Chewy"/>
                <a:ea typeface="Chewy"/>
                <a:cs typeface="Chewy"/>
                <a:sym typeface="Chewy"/>
              </a:rPr>
              <a:t>List</a:t>
            </a:r>
          </a:p>
          <a:p>
            <a:pPr algn="ctr">
              <a:lnSpc>
                <a:spcPts val="6746"/>
              </a:lnSpc>
            </a:pPr>
            <a:r>
              <a:rPr lang="en-US" sz="7754" spc="77">
                <a:solidFill>
                  <a:srgbClr val="8870EA"/>
                </a:solidFill>
                <a:latin typeface="Chewy"/>
                <a:ea typeface="Chewy"/>
                <a:cs typeface="Chewy"/>
                <a:sym typeface="Chewy"/>
              </a:rPr>
              <a:t>of Contents</a:t>
            </a:r>
          </a:p>
        </p:txBody>
      </p:sp>
      <p:sp>
        <p:nvSpPr>
          <p:cNvPr name="TextBox 12" id="12"/>
          <p:cNvSpPr txBox="true"/>
          <p:nvPr/>
        </p:nvSpPr>
        <p:spPr>
          <a:xfrm rot="0">
            <a:off x="7564327" y="3013213"/>
            <a:ext cx="3762133" cy="704647"/>
          </a:xfrm>
          <a:prstGeom prst="rect">
            <a:avLst/>
          </a:prstGeom>
        </p:spPr>
        <p:txBody>
          <a:bodyPr anchor="t" rtlCol="false" tIns="0" lIns="0" bIns="0" rIns="0">
            <a:spAutoFit/>
          </a:bodyPr>
          <a:lstStyle/>
          <a:p>
            <a:pPr algn="l">
              <a:lnSpc>
                <a:spcPts val="5786"/>
              </a:lnSpc>
              <a:spcBef>
                <a:spcPct val="0"/>
              </a:spcBef>
            </a:pPr>
            <a:r>
              <a:rPr lang="en-US" sz="4133" spc="41">
                <a:solidFill>
                  <a:srgbClr val="8870EA"/>
                </a:solidFill>
                <a:latin typeface="Laila"/>
                <a:ea typeface="Laila"/>
                <a:cs typeface="Laila"/>
                <a:sym typeface="Laila"/>
              </a:rPr>
              <a:t>Introduction</a:t>
            </a:r>
          </a:p>
        </p:txBody>
      </p:sp>
      <p:sp>
        <p:nvSpPr>
          <p:cNvPr name="TextBox 13" id="13"/>
          <p:cNvSpPr txBox="true"/>
          <p:nvPr/>
        </p:nvSpPr>
        <p:spPr>
          <a:xfrm rot="0">
            <a:off x="7678367" y="4770764"/>
            <a:ext cx="3153919" cy="704647"/>
          </a:xfrm>
          <a:prstGeom prst="rect">
            <a:avLst/>
          </a:prstGeom>
        </p:spPr>
        <p:txBody>
          <a:bodyPr anchor="t" rtlCol="false" tIns="0" lIns="0" bIns="0" rIns="0">
            <a:spAutoFit/>
          </a:bodyPr>
          <a:lstStyle/>
          <a:p>
            <a:pPr algn="l">
              <a:lnSpc>
                <a:spcPts val="5786"/>
              </a:lnSpc>
              <a:spcBef>
                <a:spcPct val="0"/>
              </a:spcBef>
            </a:pPr>
            <a:r>
              <a:rPr lang="en-US" sz="4133" spc="41">
                <a:solidFill>
                  <a:srgbClr val="8870EA"/>
                </a:solidFill>
                <a:latin typeface="Laila"/>
                <a:ea typeface="Laila"/>
                <a:cs typeface="Laila"/>
                <a:sym typeface="Laila"/>
              </a:rPr>
              <a:t>Background</a:t>
            </a:r>
          </a:p>
        </p:txBody>
      </p:sp>
      <p:sp>
        <p:nvSpPr>
          <p:cNvPr name="TextBox 14" id="14"/>
          <p:cNvSpPr txBox="true"/>
          <p:nvPr/>
        </p:nvSpPr>
        <p:spPr>
          <a:xfrm rot="0">
            <a:off x="7678367" y="6416027"/>
            <a:ext cx="3534053" cy="704647"/>
          </a:xfrm>
          <a:prstGeom prst="rect">
            <a:avLst/>
          </a:prstGeom>
        </p:spPr>
        <p:txBody>
          <a:bodyPr anchor="t" rtlCol="false" tIns="0" lIns="0" bIns="0" rIns="0">
            <a:spAutoFit/>
          </a:bodyPr>
          <a:lstStyle/>
          <a:p>
            <a:pPr algn="l">
              <a:lnSpc>
                <a:spcPts val="5786"/>
              </a:lnSpc>
              <a:spcBef>
                <a:spcPct val="0"/>
              </a:spcBef>
            </a:pPr>
            <a:r>
              <a:rPr lang="en-US" sz="4133" spc="41">
                <a:solidFill>
                  <a:srgbClr val="8870EA"/>
                </a:solidFill>
                <a:latin typeface="Laila"/>
                <a:ea typeface="Laila"/>
                <a:cs typeface="Laila"/>
                <a:sym typeface="Laila"/>
              </a:rPr>
              <a:t>Project Goals</a:t>
            </a:r>
          </a:p>
        </p:txBody>
      </p:sp>
      <p:sp>
        <p:nvSpPr>
          <p:cNvPr name="TextBox 15" id="15"/>
          <p:cNvSpPr txBox="true"/>
          <p:nvPr/>
        </p:nvSpPr>
        <p:spPr>
          <a:xfrm rot="0">
            <a:off x="6521921" y="2881587"/>
            <a:ext cx="1156446" cy="1011353"/>
          </a:xfrm>
          <a:prstGeom prst="rect">
            <a:avLst/>
          </a:prstGeom>
        </p:spPr>
        <p:txBody>
          <a:bodyPr anchor="t" rtlCol="false" tIns="0" lIns="0" bIns="0" rIns="0">
            <a:spAutoFit/>
          </a:bodyPr>
          <a:lstStyle/>
          <a:p>
            <a:pPr algn="ctr">
              <a:lnSpc>
                <a:spcPts val="8306"/>
              </a:lnSpc>
              <a:spcBef>
                <a:spcPct val="0"/>
              </a:spcBef>
            </a:pPr>
            <a:r>
              <a:rPr lang="en-US" sz="5932" spc="59">
                <a:solidFill>
                  <a:srgbClr val="8870EA"/>
                </a:solidFill>
                <a:latin typeface="Laila"/>
                <a:ea typeface="Laila"/>
                <a:cs typeface="Laila"/>
                <a:sym typeface="Laila"/>
              </a:rPr>
              <a:t>1</a:t>
            </a:r>
          </a:p>
        </p:txBody>
      </p:sp>
      <p:sp>
        <p:nvSpPr>
          <p:cNvPr name="TextBox 16" id="16"/>
          <p:cNvSpPr txBox="true"/>
          <p:nvPr/>
        </p:nvSpPr>
        <p:spPr>
          <a:xfrm rot="0">
            <a:off x="6628291" y="4598361"/>
            <a:ext cx="1050076" cy="1011353"/>
          </a:xfrm>
          <a:prstGeom prst="rect">
            <a:avLst/>
          </a:prstGeom>
        </p:spPr>
        <p:txBody>
          <a:bodyPr anchor="t" rtlCol="false" tIns="0" lIns="0" bIns="0" rIns="0">
            <a:spAutoFit/>
          </a:bodyPr>
          <a:lstStyle/>
          <a:p>
            <a:pPr algn="ctr">
              <a:lnSpc>
                <a:spcPts val="8306"/>
              </a:lnSpc>
              <a:spcBef>
                <a:spcPct val="0"/>
              </a:spcBef>
            </a:pPr>
            <a:r>
              <a:rPr lang="en-US" sz="5932" spc="59">
                <a:solidFill>
                  <a:srgbClr val="8870EA"/>
                </a:solidFill>
                <a:latin typeface="Laila"/>
                <a:ea typeface="Laila"/>
                <a:cs typeface="Laila"/>
                <a:sym typeface="Laila"/>
              </a:rPr>
              <a:t>2</a:t>
            </a:r>
          </a:p>
        </p:txBody>
      </p:sp>
      <p:sp>
        <p:nvSpPr>
          <p:cNvPr name="TextBox 17" id="17"/>
          <p:cNvSpPr txBox="true"/>
          <p:nvPr/>
        </p:nvSpPr>
        <p:spPr>
          <a:xfrm rot="0">
            <a:off x="6628291" y="6284400"/>
            <a:ext cx="1050076" cy="1011353"/>
          </a:xfrm>
          <a:prstGeom prst="rect">
            <a:avLst/>
          </a:prstGeom>
        </p:spPr>
        <p:txBody>
          <a:bodyPr anchor="t" rtlCol="false" tIns="0" lIns="0" bIns="0" rIns="0">
            <a:spAutoFit/>
          </a:bodyPr>
          <a:lstStyle/>
          <a:p>
            <a:pPr algn="ctr">
              <a:lnSpc>
                <a:spcPts val="8306"/>
              </a:lnSpc>
              <a:spcBef>
                <a:spcPct val="0"/>
              </a:spcBef>
            </a:pPr>
            <a:r>
              <a:rPr lang="en-US" sz="5932" spc="59">
                <a:solidFill>
                  <a:srgbClr val="8870EA"/>
                </a:solidFill>
                <a:latin typeface="Laila"/>
                <a:ea typeface="Laila"/>
                <a:cs typeface="Laila"/>
                <a:sym typeface="Laila"/>
              </a:rPr>
              <a:t>3</a:t>
            </a:r>
          </a:p>
        </p:txBody>
      </p:sp>
      <p:sp>
        <p:nvSpPr>
          <p:cNvPr name="TextBox 18" id="18"/>
          <p:cNvSpPr txBox="true"/>
          <p:nvPr/>
        </p:nvSpPr>
        <p:spPr>
          <a:xfrm rot="0">
            <a:off x="12870068" y="3008574"/>
            <a:ext cx="2445271" cy="704647"/>
          </a:xfrm>
          <a:prstGeom prst="rect">
            <a:avLst/>
          </a:prstGeom>
        </p:spPr>
        <p:txBody>
          <a:bodyPr anchor="t" rtlCol="false" tIns="0" lIns="0" bIns="0" rIns="0">
            <a:spAutoFit/>
          </a:bodyPr>
          <a:lstStyle/>
          <a:p>
            <a:pPr algn="l">
              <a:lnSpc>
                <a:spcPts val="5786"/>
              </a:lnSpc>
              <a:spcBef>
                <a:spcPct val="0"/>
              </a:spcBef>
            </a:pPr>
            <a:r>
              <a:rPr lang="en-US" sz="4133" spc="41">
                <a:solidFill>
                  <a:srgbClr val="8870EA"/>
                </a:solidFill>
                <a:latin typeface="Laila"/>
                <a:ea typeface="Laila"/>
                <a:cs typeface="Laila"/>
                <a:sym typeface="Laila"/>
              </a:rPr>
              <a:t>Process</a:t>
            </a:r>
          </a:p>
        </p:txBody>
      </p:sp>
      <p:sp>
        <p:nvSpPr>
          <p:cNvPr name="TextBox 19" id="19"/>
          <p:cNvSpPr txBox="true"/>
          <p:nvPr/>
        </p:nvSpPr>
        <p:spPr>
          <a:xfrm rot="0">
            <a:off x="12870068" y="4766125"/>
            <a:ext cx="2679347" cy="704647"/>
          </a:xfrm>
          <a:prstGeom prst="rect">
            <a:avLst/>
          </a:prstGeom>
        </p:spPr>
        <p:txBody>
          <a:bodyPr anchor="t" rtlCol="false" tIns="0" lIns="0" bIns="0" rIns="0">
            <a:spAutoFit/>
          </a:bodyPr>
          <a:lstStyle/>
          <a:p>
            <a:pPr algn="l">
              <a:lnSpc>
                <a:spcPts val="5786"/>
              </a:lnSpc>
              <a:spcBef>
                <a:spcPct val="0"/>
              </a:spcBef>
            </a:pPr>
            <a:r>
              <a:rPr lang="en-US" sz="4133" spc="41">
                <a:solidFill>
                  <a:srgbClr val="8870EA"/>
                </a:solidFill>
                <a:latin typeface="Laila"/>
                <a:ea typeface="Laila"/>
                <a:cs typeface="Laila"/>
                <a:sym typeface="Laila"/>
              </a:rPr>
              <a:t>Result</a:t>
            </a:r>
          </a:p>
        </p:txBody>
      </p:sp>
      <p:sp>
        <p:nvSpPr>
          <p:cNvPr name="TextBox 20" id="20"/>
          <p:cNvSpPr txBox="true"/>
          <p:nvPr/>
        </p:nvSpPr>
        <p:spPr>
          <a:xfrm rot="0">
            <a:off x="12870068" y="6411387"/>
            <a:ext cx="3130304" cy="704647"/>
          </a:xfrm>
          <a:prstGeom prst="rect">
            <a:avLst/>
          </a:prstGeom>
        </p:spPr>
        <p:txBody>
          <a:bodyPr anchor="t" rtlCol="false" tIns="0" lIns="0" bIns="0" rIns="0">
            <a:spAutoFit/>
          </a:bodyPr>
          <a:lstStyle/>
          <a:p>
            <a:pPr algn="l">
              <a:lnSpc>
                <a:spcPts val="5786"/>
              </a:lnSpc>
              <a:spcBef>
                <a:spcPct val="0"/>
              </a:spcBef>
            </a:pPr>
            <a:r>
              <a:rPr lang="en-US" sz="4133" spc="41">
                <a:solidFill>
                  <a:srgbClr val="8870EA"/>
                </a:solidFill>
                <a:latin typeface="Laila"/>
                <a:ea typeface="Laila"/>
                <a:cs typeface="Laila"/>
                <a:sym typeface="Laila"/>
              </a:rPr>
              <a:t>Conclusion</a:t>
            </a:r>
          </a:p>
        </p:txBody>
      </p:sp>
      <p:sp>
        <p:nvSpPr>
          <p:cNvPr name="TextBox 21" id="21"/>
          <p:cNvSpPr txBox="true"/>
          <p:nvPr/>
        </p:nvSpPr>
        <p:spPr>
          <a:xfrm rot="0">
            <a:off x="11553174" y="2876947"/>
            <a:ext cx="1316894" cy="1011353"/>
          </a:xfrm>
          <a:prstGeom prst="rect">
            <a:avLst/>
          </a:prstGeom>
        </p:spPr>
        <p:txBody>
          <a:bodyPr anchor="t" rtlCol="false" tIns="0" lIns="0" bIns="0" rIns="0">
            <a:spAutoFit/>
          </a:bodyPr>
          <a:lstStyle/>
          <a:p>
            <a:pPr algn="ctr">
              <a:lnSpc>
                <a:spcPts val="8306"/>
              </a:lnSpc>
              <a:spcBef>
                <a:spcPct val="0"/>
              </a:spcBef>
            </a:pPr>
            <a:r>
              <a:rPr lang="en-US" sz="5932" spc="59">
                <a:solidFill>
                  <a:srgbClr val="8870EA"/>
                </a:solidFill>
                <a:latin typeface="Laila"/>
                <a:ea typeface="Laila"/>
                <a:cs typeface="Laila"/>
                <a:sym typeface="Laila"/>
              </a:rPr>
              <a:t>4</a:t>
            </a:r>
          </a:p>
        </p:txBody>
      </p:sp>
      <p:sp>
        <p:nvSpPr>
          <p:cNvPr name="TextBox 22" id="22"/>
          <p:cNvSpPr txBox="true"/>
          <p:nvPr/>
        </p:nvSpPr>
        <p:spPr>
          <a:xfrm rot="0">
            <a:off x="11553174" y="4593722"/>
            <a:ext cx="1316894" cy="1011353"/>
          </a:xfrm>
          <a:prstGeom prst="rect">
            <a:avLst/>
          </a:prstGeom>
        </p:spPr>
        <p:txBody>
          <a:bodyPr anchor="t" rtlCol="false" tIns="0" lIns="0" bIns="0" rIns="0">
            <a:spAutoFit/>
          </a:bodyPr>
          <a:lstStyle/>
          <a:p>
            <a:pPr algn="ctr">
              <a:lnSpc>
                <a:spcPts val="8306"/>
              </a:lnSpc>
              <a:spcBef>
                <a:spcPct val="0"/>
              </a:spcBef>
            </a:pPr>
            <a:r>
              <a:rPr lang="en-US" sz="5932" spc="59">
                <a:solidFill>
                  <a:srgbClr val="8870EA"/>
                </a:solidFill>
                <a:latin typeface="Laila"/>
                <a:ea typeface="Laila"/>
                <a:cs typeface="Laila"/>
                <a:sym typeface="Laila"/>
              </a:rPr>
              <a:t>5</a:t>
            </a:r>
          </a:p>
        </p:txBody>
      </p:sp>
      <p:sp>
        <p:nvSpPr>
          <p:cNvPr name="TextBox 23" id="23"/>
          <p:cNvSpPr txBox="true"/>
          <p:nvPr/>
        </p:nvSpPr>
        <p:spPr>
          <a:xfrm rot="0">
            <a:off x="11553174" y="6284400"/>
            <a:ext cx="1316894" cy="1011353"/>
          </a:xfrm>
          <a:prstGeom prst="rect">
            <a:avLst/>
          </a:prstGeom>
        </p:spPr>
        <p:txBody>
          <a:bodyPr anchor="t" rtlCol="false" tIns="0" lIns="0" bIns="0" rIns="0">
            <a:spAutoFit/>
          </a:bodyPr>
          <a:lstStyle/>
          <a:p>
            <a:pPr algn="ctr">
              <a:lnSpc>
                <a:spcPts val="8306"/>
              </a:lnSpc>
              <a:spcBef>
                <a:spcPct val="0"/>
              </a:spcBef>
            </a:pPr>
            <a:r>
              <a:rPr lang="en-US" sz="5932" spc="59">
                <a:solidFill>
                  <a:srgbClr val="8870EA"/>
                </a:solidFill>
                <a:latin typeface="Laila"/>
                <a:ea typeface="Laila"/>
                <a:cs typeface="Laila"/>
                <a:sym typeface="Laila"/>
              </a:rPr>
              <a:t>6</a:t>
            </a:r>
          </a:p>
        </p:txBody>
      </p:sp>
      <p:sp>
        <p:nvSpPr>
          <p:cNvPr name="Freeform 24" id="24"/>
          <p:cNvSpPr/>
          <p:nvPr/>
        </p:nvSpPr>
        <p:spPr>
          <a:xfrm flipH="false" flipV="false" rot="-7734530">
            <a:off x="15114920" y="-1104023"/>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25" id="25"/>
          <p:cNvSpPr/>
          <p:nvPr/>
        </p:nvSpPr>
        <p:spPr>
          <a:xfrm flipH="false" flipV="false" rot="2087779">
            <a:off x="-1302693" y="7816910"/>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26" id="26"/>
          <p:cNvSpPr/>
          <p:nvPr/>
        </p:nvSpPr>
        <p:spPr>
          <a:xfrm flipH="false" flipV="true" rot="9736640">
            <a:off x="16197787" y="8385265"/>
            <a:ext cx="1548062" cy="1538386"/>
          </a:xfrm>
          <a:custGeom>
            <a:avLst/>
            <a:gdLst/>
            <a:ahLst/>
            <a:cxnLst/>
            <a:rect r="r" b="b" t="t" l="l"/>
            <a:pathLst>
              <a:path h="1538386" w="1548062">
                <a:moveTo>
                  <a:pt x="0" y="1538387"/>
                </a:moveTo>
                <a:lnTo>
                  <a:pt x="1548062" y="1538387"/>
                </a:lnTo>
                <a:lnTo>
                  <a:pt x="1548062" y="0"/>
                </a:lnTo>
                <a:lnTo>
                  <a:pt x="0" y="0"/>
                </a:lnTo>
                <a:lnTo>
                  <a:pt x="0" y="1538387"/>
                </a:lnTo>
                <a:close/>
              </a:path>
            </a:pathLst>
          </a:custGeom>
          <a:blipFill>
            <a:blip r:embed="rId5"/>
            <a:stretch>
              <a:fillRect l="0" t="0" r="0" b="0"/>
            </a:stretch>
          </a:blipFill>
        </p:spPr>
      </p:sp>
      <p:sp>
        <p:nvSpPr>
          <p:cNvPr name="Freeform 27" id="27"/>
          <p:cNvSpPr/>
          <p:nvPr/>
        </p:nvSpPr>
        <p:spPr>
          <a:xfrm flipH="false" flipV="true" rot="-9127808">
            <a:off x="233480" y="890121"/>
            <a:ext cx="1339702" cy="1331328"/>
          </a:xfrm>
          <a:custGeom>
            <a:avLst/>
            <a:gdLst/>
            <a:ahLst/>
            <a:cxnLst/>
            <a:rect r="r" b="b" t="t" l="l"/>
            <a:pathLst>
              <a:path h="1331328" w="1339702">
                <a:moveTo>
                  <a:pt x="0" y="1331328"/>
                </a:moveTo>
                <a:lnTo>
                  <a:pt x="1339701" y="1331328"/>
                </a:lnTo>
                <a:lnTo>
                  <a:pt x="1339701" y="0"/>
                </a:lnTo>
                <a:lnTo>
                  <a:pt x="0" y="0"/>
                </a:lnTo>
                <a:lnTo>
                  <a:pt x="0" y="1331328"/>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885869" y="2323554"/>
            <a:ext cx="14516262" cy="6483689"/>
            <a:chOff x="0" y="0"/>
            <a:chExt cx="682572" cy="304871"/>
          </a:xfrm>
        </p:grpSpPr>
        <p:sp>
          <p:nvSpPr>
            <p:cNvPr name="Freeform 6" id="6"/>
            <p:cNvSpPr/>
            <p:nvPr/>
          </p:nvSpPr>
          <p:spPr>
            <a:xfrm flipH="false" flipV="false" rot="0">
              <a:off x="0" y="0"/>
              <a:ext cx="682572" cy="304871"/>
            </a:xfrm>
            <a:custGeom>
              <a:avLst/>
              <a:gdLst/>
              <a:ahLst/>
              <a:cxnLst/>
              <a:rect r="r" b="b" t="t" l="l"/>
              <a:pathLst>
                <a:path h="304871" w="682572">
                  <a:moveTo>
                    <a:pt x="151465" y="0"/>
                  </a:moveTo>
                  <a:lnTo>
                    <a:pt x="531107" y="0"/>
                  </a:lnTo>
                  <a:cubicBezTo>
                    <a:pt x="614759" y="0"/>
                    <a:pt x="682572" y="67813"/>
                    <a:pt x="682572" y="151465"/>
                  </a:cubicBezTo>
                  <a:lnTo>
                    <a:pt x="682572" y="153406"/>
                  </a:lnTo>
                  <a:cubicBezTo>
                    <a:pt x="682572" y="193577"/>
                    <a:pt x="666614" y="232103"/>
                    <a:pt x="638209" y="260508"/>
                  </a:cubicBezTo>
                  <a:cubicBezTo>
                    <a:pt x="609804" y="288913"/>
                    <a:pt x="571278" y="304871"/>
                    <a:pt x="531107" y="304871"/>
                  </a:cubicBezTo>
                  <a:lnTo>
                    <a:pt x="151465" y="304871"/>
                  </a:lnTo>
                  <a:cubicBezTo>
                    <a:pt x="111294" y="304871"/>
                    <a:pt x="72768" y="288913"/>
                    <a:pt x="44363" y="260508"/>
                  </a:cubicBezTo>
                  <a:cubicBezTo>
                    <a:pt x="15958" y="232103"/>
                    <a:pt x="0" y="193577"/>
                    <a:pt x="0" y="153406"/>
                  </a:cubicBezTo>
                  <a:lnTo>
                    <a:pt x="0" y="151465"/>
                  </a:lnTo>
                  <a:cubicBezTo>
                    <a:pt x="0" y="111294"/>
                    <a:pt x="15958" y="72768"/>
                    <a:pt x="44363" y="44363"/>
                  </a:cubicBezTo>
                  <a:cubicBezTo>
                    <a:pt x="72768" y="15958"/>
                    <a:pt x="111294" y="0"/>
                    <a:pt x="151465"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682572" cy="342971"/>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148794" y="1133475"/>
            <a:ext cx="9990412" cy="2380158"/>
            <a:chOff x="0" y="0"/>
            <a:chExt cx="469761" cy="111918"/>
          </a:xfrm>
        </p:grpSpPr>
        <p:sp>
          <p:nvSpPr>
            <p:cNvPr name="Freeform 9" id="9"/>
            <p:cNvSpPr/>
            <p:nvPr/>
          </p:nvSpPr>
          <p:spPr>
            <a:xfrm flipH="false" flipV="false" rot="0">
              <a:off x="0" y="0"/>
              <a:ext cx="469761" cy="111918"/>
            </a:xfrm>
            <a:custGeom>
              <a:avLst/>
              <a:gdLst/>
              <a:ahLst/>
              <a:cxnLst/>
              <a:rect r="r" b="b" t="t" l="l"/>
              <a:pathLst>
                <a:path h="111918" w="469761">
                  <a:moveTo>
                    <a:pt x="55959" y="0"/>
                  </a:moveTo>
                  <a:lnTo>
                    <a:pt x="413802" y="0"/>
                  </a:lnTo>
                  <a:cubicBezTo>
                    <a:pt x="444708" y="0"/>
                    <a:pt x="469761" y="25054"/>
                    <a:pt x="469761" y="55959"/>
                  </a:cubicBezTo>
                  <a:lnTo>
                    <a:pt x="469761" y="55959"/>
                  </a:lnTo>
                  <a:cubicBezTo>
                    <a:pt x="469761" y="70800"/>
                    <a:pt x="463866" y="85034"/>
                    <a:pt x="453371" y="95528"/>
                  </a:cubicBezTo>
                  <a:cubicBezTo>
                    <a:pt x="442877" y="106022"/>
                    <a:pt x="428644" y="111918"/>
                    <a:pt x="413802" y="111918"/>
                  </a:cubicBezTo>
                  <a:lnTo>
                    <a:pt x="55959" y="111918"/>
                  </a:lnTo>
                  <a:cubicBezTo>
                    <a:pt x="25054" y="111918"/>
                    <a:pt x="0" y="86864"/>
                    <a:pt x="0" y="55959"/>
                  </a:cubicBezTo>
                  <a:lnTo>
                    <a:pt x="0" y="55959"/>
                  </a:lnTo>
                  <a:cubicBezTo>
                    <a:pt x="0" y="25054"/>
                    <a:pt x="25054" y="0"/>
                    <a:pt x="55959" y="0"/>
                  </a:cubicBezTo>
                  <a:close/>
                </a:path>
              </a:pathLst>
            </a:custGeom>
            <a:solidFill>
              <a:srgbClr val="FFFFFF"/>
            </a:solidFill>
            <a:ln w="190500" cap="rnd">
              <a:solidFill>
                <a:srgbClr val="FFE0A0"/>
              </a:solidFill>
              <a:prstDash val="solid"/>
              <a:round/>
            </a:ln>
          </p:spPr>
        </p:sp>
        <p:sp>
          <p:nvSpPr>
            <p:cNvPr name="TextBox 10" id="10"/>
            <p:cNvSpPr txBox="true"/>
            <p:nvPr/>
          </p:nvSpPr>
          <p:spPr>
            <a:xfrm>
              <a:off x="0" y="-38100"/>
              <a:ext cx="469761" cy="150018"/>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5659923" y="1906359"/>
            <a:ext cx="6968153" cy="1101090"/>
          </a:xfrm>
          <a:prstGeom prst="rect">
            <a:avLst/>
          </a:prstGeom>
        </p:spPr>
        <p:txBody>
          <a:bodyPr anchor="t" rtlCol="false" tIns="0" lIns="0" bIns="0" rIns="0">
            <a:spAutoFit/>
          </a:bodyPr>
          <a:lstStyle/>
          <a:p>
            <a:pPr algn="ctr">
              <a:lnSpc>
                <a:spcPts val="7830"/>
              </a:lnSpc>
            </a:pPr>
            <a:r>
              <a:rPr lang="en-US" sz="9000" spc="89">
                <a:solidFill>
                  <a:srgbClr val="8870EA"/>
                </a:solidFill>
                <a:latin typeface="Chewy"/>
                <a:ea typeface="Chewy"/>
                <a:cs typeface="Chewy"/>
                <a:sym typeface="Chewy"/>
              </a:rPr>
              <a:t>Introduction</a:t>
            </a:r>
          </a:p>
        </p:txBody>
      </p:sp>
      <p:sp>
        <p:nvSpPr>
          <p:cNvPr name="TextBox 12" id="12"/>
          <p:cNvSpPr txBox="true"/>
          <p:nvPr/>
        </p:nvSpPr>
        <p:spPr>
          <a:xfrm rot="0">
            <a:off x="3337561" y="4250926"/>
            <a:ext cx="11612879" cy="2600325"/>
          </a:xfrm>
          <a:prstGeom prst="rect">
            <a:avLst/>
          </a:prstGeom>
        </p:spPr>
        <p:txBody>
          <a:bodyPr anchor="t" rtlCol="false" tIns="0" lIns="0" bIns="0" rIns="0">
            <a:spAutoFit/>
          </a:bodyPr>
          <a:lstStyle/>
          <a:p>
            <a:pPr algn="just">
              <a:lnSpc>
                <a:spcPts val="4199"/>
              </a:lnSpc>
            </a:pPr>
            <a:r>
              <a:rPr lang="en-US" sz="2999">
                <a:solidFill>
                  <a:srgbClr val="8870EA"/>
                </a:solidFill>
                <a:latin typeface="Laila"/>
                <a:ea typeface="Laila"/>
                <a:cs typeface="Laila"/>
                <a:sym typeface="Laila"/>
              </a:rPr>
              <a:t>Lorem ipsum dolor sit amet, consectetur adipiscing elit. Suspendisse quis enim pretium, bibendum ante ullamcorper, tincidunt augue. Nunc sed lorem aliquam, malesuada lectus eu, placerat lorem. Proin at aliquet sapien, vitae elementum mi. Nullam suscipit ante at mi malesuada, id sodales dolor dictum.</a:t>
            </a:r>
          </a:p>
        </p:txBody>
      </p:sp>
      <p:sp>
        <p:nvSpPr>
          <p:cNvPr name="Freeform 13" id="13"/>
          <p:cNvSpPr/>
          <p:nvPr/>
        </p:nvSpPr>
        <p:spPr>
          <a:xfrm flipH="false" flipV="false" rot="-7734530">
            <a:off x="15114920" y="-1104023"/>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14" id="14"/>
          <p:cNvSpPr/>
          <p:nvPr/>
        </p:nvSpPr>
        <p:spPr>
          <a:xfrm flipH="false" flipV="false" rot="2087779">
            <a:off x="-1302693" y="7816910"/>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15" id="15"/>
          <p:cNvSpPr/>
          <p:nvPr/>
        </p:nvSpPr>
        <p:spPr>
          <a:xfrm flipH="false" flipV="true" rot="9736640">
            <a:off x="16197787" y="8385265"/>
            <a:ext cx="1548062" cy="1538386"/>
          </a:xfrm>
          <a:custGeom>
            <a:avLst/>
            <a:gdLst/>
            <a:ahLst/>
            <a:cxnLst/>
            <a:rect r="r" b="b" t="t" l="l"/>
            <a:pathLst>
              <a:path h="1538386" w="1548062">
                <a:moveTo>
                  <a:pt x="0" y="1538387"/>
                </a:moveTo>
                <a:lnTo>
                  <a:pt x="1548062" y="1538387"/>
                </a:lnTo>
                <a:lnTo>
                  <a:pt x="1548062" y="0"/>
                </a:lnTo>
                <a:lnTo>
                  <a:pt x="0" y="0"/>
                </a:lnTo>
                <a:lnTo>
                  <a:pt x="0" y="1538387"/>
                </a:lnTo>
                <a:close/>
              </a:path>
            </a:pathLst>
          </a:custGeom>
          <a:blipFill>
            <a:blip r:embed="rId5"/>
            <a:stretch>
              <a:fillRect l="0" t="0" r="0" b="0"/>
            </a:stretch>
          </a:blipFill>
        </p:spPr>
      </p:sp>
      <p:sp>
        <p:nvSpPr>
          <p:cNvPr name="Freeform 16" id="16"/>
          <p:cNvSpPr/>
          <p:nvPr/>
        </p:nvSpPr>
        <p:spPr>
          <a:xfrm flipH="false" flipV="true" rot="-9127808">
            <a:off x="233480" y="890121"/>
            <a:ext cx="1339702" cy="1331328"/>
          </a:xfrm>
          <a:custGeom>
            <a:avLst/>
            <a:gdLst/>
            <a:ahLst/>
            <a:cxnLst/>
            <a:rect r="r" b="b" t="t" l="l"/>
            <a:pathLst>
              <a:path h="1331328" w="1339702">
                <a:moveTo>
                  <a:pt x="0" y="1331328"/>
                </a:moveTo>
                <a:lnTo>
                  <a:pt x="1339701" y="1331328"/>
                </a:lnTo>
                <a:lnTo>
                  <a:pt x="1339701" y="0"/>
                </a:lnTo>
                <a:lnTo>
                  <a:pt x="0" y="0"/>
                </a:lnTo>
                <a:lnTo>
                  <a:pt x="0" y="1331328"/>
                </a:lnTo>
                <a:close/>
              </a:path>
            </a:pathLst>
          </a:custGeom>
          <a:blipFill>
            <a:blip r:embed="rId5"/>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624393" y="2763424"/>
            <a:ext cx="15039213" cy="5860201"/>
            <a:chOff x="0" y="0"/>
            <a:chExt cx="1222852" cy="476498"/>
          </a:xfrm>
        </p:grpSpPr>
        <p:sp>
          <p:nvSpPr>
            <p:cNvPr name="Freeform 6" id="6"/>
            <p:cNvSpPr/>
            <p:nvPr/>
          </p:nvSpPr>
          <p:spPr>
            <a:xfrm flipH="false" flipV="false" rot="0">
              <a:off x="0" y="0"/>
              <a:ext cx="1222852" cy="476498"/>
            </a:xfrm>
            <a:custGeom>
              <a:avLst/>
              <a:gdLst/>
              <a:ahLst/>
              <a:cxnLst/>
              <a:rect r="r" b="b" t="t" l="l"/>
              <a:pathLst>
                <a:path h="476498" w="1222852">
                  <a:moveTo>
                    <a:pt x="91322" y="0"/>
                  </a:moveTo>
                  <a:lnTo>
                    <a:pt x="1131530" y="0"/>
                  </a:lnTo>
                  <a:cubicBezTo>
                    <a:pt x="1155750" y="0"/>
                    <a:pt x="1178978" y="9621"/>
                    <a:pt x="1196104" y="26748"/>
                  </a:cubicBezTo>
                  <a:cubicBezTo>
                    <a:pt x="1213231" y="43874"/>
                    <a:pt x="1222852" y="67102"/>
                    <a:pt x="1222852" y="91322"/>
                  </a:cubicBezTo>
                  <a:lnTo>
                    <a:pt x="1222852" y="385176"/>
                  </a:lnTo>
                  <a:cubicBezTo>
                    <a:pt x="1222852" y="409396"/>
                    <a:pt x="1213231" y="432624"/>
                    <a:pt x="1196104" y="449751"/>
                  </a:cubicBezTo>
                  <a:cubicBezTo>
                    <a:pt x="1178978" y="466877"/>
                    <a:pt x="1155750" y="476498"/>
                    <a:pt x="1131530" y="476498"/>
                  </a:cubicBezTo>
                  <a:lnTo>
                    <a:pt x="91322" y="476498"/>
                  </a:lnTo>
                  <a:cubicBezTo>
                    <a:pt x="67102" y="476498"/>
                    <a:pt x="43874" y="466877"/>
                    <a:pt x="26748" y="449751"/>
                  </a:cubicBezTo>
                  <a:cubicBezTo>
                    <a:pt x="9621" y="432624"/>
                    <a:pt x="0" y="409396"/>
                    <a:pt x="0" y="385176"/>
                  </a:cubicBezTo>
                  <a:lnTo>
                    <a:pt x="0" y="91322"/>
                  </a:lnTo>
                  <a:cubicBezTo>
                    <a:pt x="0" y="67102"/>
                    <a:pt x="9621" y="43874"/>
                    <a:pt x="26748" y="26748"/>
                  </a:cubicBezTo>
                  <a:cubicBezTo>
                    <a:pt x="43874" y="9621"/>
                    <a:pt x="67102" y="0"/>
                    <a:pt x="91322"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1222852" cy="514598"/>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3470181" y="4616483"/>
            <a:ext cx="11243058" cy="2657475"/>
          </a:xfrm>
          <a:prstGeom prst="rect">
            <a:avLst/>
          </a:prstGeom>
        </p:spPr>
        <p:txBody>
          <a:bodyPr anchor="t" rtlCol="false" tIns="0" lIns="0" bIns="0" rIns="0">
            <a:spAutoFit/>
          </a:bodyPr>
          <a:lstStyle/>
          <a:p>
            <a:pPr algn="just">
              <a:lnSpc>
                <a:spcPts val="4200"/>
              </a:lnSpc>
            </a:pPr>
            <a:r>
              <a:rPr lang="en-US" sz="3000">
                <a:solidFill>
                  <a:srgbClr val="8870EA"/>
                </a:solidFill>
                <a:latin typeface="Laila"/>
                <a:ea typeface="Laila"/>
                <a:cs typeface="Laila"/>
                <a:sym typeface="Laila"/>
              </a:rPr>
              <a:t>Lorem ipsum dolor sit amet, consectetur adipiscing elit. Suspendisse quis enim pretium, bibendum ante ullamcorper, tincidunt augue. Nunc sed lorem aliquam, malesuada lectus eu, placerat lorem. Proin at aliquet sapien, vitae elementum mi. Nullam suscipit ante at mi malesuada, id sodales dolor dictum.</a:t>
            </a:r>
          </a:p>
        </p:txBody>
      </p:sp>
      <p:grpSp>
        <p:nvGrpSpPr>
          <p:cNvPr name="Group 9" id="9"/>
          <p:cNvGrpSpPr/>
          <p:nvPr/>
        </p:nvGrpSpPr>
        <p:grpSpPr>
          <a:xfrm rot="0">
            <a:off x="5553671" y="1663375"/>
            <a:ext cx="7180658" cy="2282936"/>
            <a:chOff x="0" y="0"/>
            <a:chExt cx="365276" cy="116132"/>
          </a:xfrm>
        </p:grpSpPr>
        <p:sp>
          <p:nvSpPr>
            <p:cNvPr name="Freeform 10" id="10"/>
            <p:cNvSpPr/>
            <p:nvPr/>
          </p:nvSpPr>
          <p:spPr>
            <a:xfrm flipH="false" flipV="false" rot="0">
              <a:off x="0" y="0"/>
              <a:ext cx="365276" cy="116132"/>
            </a:xfrm>
            <a:custGeom>
              <a:avLst/>
              <a:gdLst/>
              <a:ahLst/>
              <a:cxnLst/>
              <a:rect r="r" b="b" t="t" l="l"/>
              <a:pathLst>
                <a:path h="116132" w="365276">
                  <a:moveTo>
                    <a:pt x="58066" y="0"/>
                  </a:moveTo>
                  <a:lnTo>
                    <a:pt x="307210" y="0"/>
                  </a:lnTo>
                  <a:cubicBezTo>
                    <a:pt x="322611" y="0"/>
                    <a:pt x="337380" y="6118"/>
                    <a:pt x="348269" y="17007"/>
                  </a:cubicBezTo>
                  <a:cubicBezTo>
                    <a:pt x="359159" y="27897"/>
                    <a:pt x="365276" y="42666"/>
                    <a:pt x="365276" y="58066"/>
                  </a:cubicBezTo>
                  <a:lnTo>
                    <a:pt x="365276" y="58066"/>
                  </a:lnTo>
                  <a:cubicBezTo>
                    <a:pt x="365276" y="90135"/>
                    <a:pt x="339279" y="116132"/>
                    <a:pt x="307210" y="116132"/>
                  </a:cubicBezTo>
                  <a:lnTo>
                    <a:pt x="58066" y="116132"/>
                  </a:lnTo>
                  <a:cubicBezTo>
                    <a:pt x="42666" y="116132"/>
                    <a:pt x="27897" y="110014"/>
                    <a:pt x="17007" y="99125"/>
                  </a:cubicBezTo>
                  <a:cubicBezTo>
                    <a:pt x="6118" y="88235"/>
                    <a:pt x="0" y="73466"/>
                    <a:pt x="0" y="58066"/>
                  </a:cubicBezTo>
                  <a:lnTo>
                    <a:pt x="0" y="58066"/>
                  </a:lnTo>
                  <a:cubicBezTo>
                    <a:pt x="0" y="42666"/>
                    <a:pt x="6118" y="27897"/>
                    <a:pt x="17007" y="17007"/>
                  </a:cubicBezTo>
                  <a:cubicBezTo>
                    <a:pt x="27897" y="6118"/>
                    <a:pt x="42666" y="0"/>
                    <a:pt x="58066" y="0"/>
                  </a:cubicBezTo>
                  <a:close/>
                </a:path>
              </a:pathLst>
            </a:custGeom>
            <a:solidFill>
              <a:srgbClr val="FFFFFF"/>
            </a:solidFill>
            <a:ln w="190500" cap="rnd">
              <a:solidFill>
                <a:srgbClr val="FFE0A0"/>
              </a:solidFill>
              <a:prstDash val="solid"/>
              <a:round/>
            </a:ln>
          </p:spPr>
        </p:sp>
        <p:sp>
          <p:nvSpPr>
            <p:cNvPr name="TextBox 11" id="11"/>
            <p:cNvSpPr txBox="true"/>
            <p:nvPr/>
          </p:nvSpPr>
          <p:spPr>
            <a:xfrm>
              <a:off x="0" y="-38100"/>
              <a:ext cx="365276" cy="154232"/>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5553671" y="2119980"/>
            <a:ext cx="7180658" cy="1277364"/>
          </a:xfrm>
          <a:prstGeom prst="rect">
            <a:avLst/>
          </a:prstGeom>
        </p:spPr>
        <p:txBody>
          <a:bodyPr anchor="t" rtlCol="false" tIns="0" lIns="0" bIns="0" rIns="0">
            <a:spAutoFit/>
          </a:bodyPr>
          <a:lstStyle/>
          <a:p>
            <a:pPr algn="ctr" marL="0" indent="0" lvl="0">
              <a:lnSpc>
                <a:spcPts val="9982"/>
              </a:lnSpc>
            </a:pPr>
            <a:r>
              <a:rPr lang="en-US" sz="8319">
                <a:solidFill>
                  <a:srgbClr val="8870EA"/>
                </a:solidFill>
                <a:latin typeface="Chewy"/>
                <a:ea typeface="Chewy"/>
                <a:cs typeface="Chewy"/>
                <a:sym typeface="Chewy"/>
              </a:rPr>
              <a:t>Background</a:t>
            </a:r>
          </a:p>
        </p:txBody>
      </p:sp>
      <p:sp>
        <p:nvSpPr>
          <p:cNvPr name="Freeform 13" id="13"/>
          <p:cNvSpPr/>
          <p:nvPr/>
        </p:nvSpPr>
        <p:spPr>
          <a:xfrm flipH="false" flipV="false" rot="-7734530">
            <a:off x="15114920" y="-1104023"/>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14" id="14"/>
          <p:cNvSpPr/>
          <p:nvPr/>
        </p:nvSpPr>
        <p:spPr>
          <a:xfrm flipH="false" flipV="false" rot="2087779">
            <a:off x="-1302693" y="7816910"/>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15" id="15"/>
          <p:cNvSpPr/>
          <p:nvPr/>
        </p:nvSpPr>
        <p:spPr>
          <a:xfrm flipH="false" flipV="true" rot="9736640">
            <a:off x="14918129" y="7473076"/>
            <a:ext cx="1548062" cy="1538386"/>
          </a:xfrm>
          <a:custGeom>
            <a:avLst/>
            <a:gdLst/>
            <a:ahLst/>
            <a:cxnLst/>
            <a:rect r="r" b="b" t="t" l="l"/>
            <a:pathLst>
              <a:path h="1538386" w="1548062">
                <a:moveTo>
                  <a:pt x="0" y="1538386"/>
                </a:moveTo>
                <a:lnTo>
                  <a:pt x="1548062" y="1538386"/>
                </a:lnTo>
                <a:lnTo>
                  <a:pt x="1548062" y="0"/>
                </a:lnTo>
                <a:lnTo>
                  <a:pt x="0" y="0"/>
                </a:lnTo>
                <a:lnTo>
                  <a:pt x="0" y="1538386"/>
                </a:lnTo>
                <a:close/>
              </a:path>
            </a:pathLst>
          </a:custGeom>
          <a:blipFill>
            <a:blip r:embed="rId5"/>
            <a:stretch>
              <a:fillRect l="0" t="0" r="0" b="0"/>
            </a:stretch>
          </a:blipFill>
        </p:spPr>
      </p:sp>
      <p:sp>
        <p:nvSpPr>
          <p:cNvPr name="Freeform 16" id="16"/>
          <p:cNvSpPr/>
          <p:nvPr/>
        </p:nvSpPr>
        <p:spPr>
          <a:xfrm flipH="false" flipV="true" rot="-9127808">
            <a:off x="1262180" y="3040765"/>
            <a:ext cx="1339702" cy="1331328"/>
          </a:xfrm>
          <a:custGeom>
            <a:avLst/>
            <a:gdLst/>
            <a:ahLst/>
            <a:cxnLst/>
            <a:rect r="r" b="b" t="t" l="l"/>
            <a:pathLst>
              <a:path h="1331328" w="1339702">
                <a:moveTo>
                  <a:pt x="0" y="1331328"/>
                </a:moveTo>
                <a:lnTo>
                  <a:pt x="1339701" y="1331328"/>
                </a:lnTo>
                <a:lnTo>
                  <a:pt x="1339701" y="0"/>
                </a:lnTo>
                <a:lnTo>
                  <a:pt x="0" y="0"/>
                </a:lnTo>
                <a:lnTo>
                  <a:pt x="0" y="1331328"/>
                </a:lnTo>
                <a:close/>
              </a:path>
            </a:pathLst>
          </a:custGeom>
          <a:blipFill>
            <a:blip r:embed="rId5"/>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9778789" y="2730839"/>
            <a:ext cx="7480511" cy="6494876"/>
            <a:chOff x="0" y="0"/>
            <a:chExt cx="608247" cy="528104"/>
          </a:xfrm>
        </p:grpSpPr>
        <p:sp>
          <p:nvSpPr>
            <p:cNvPr name="Freeform 6" id="6"/>
            <p:cNvSpPr/>
            <p:nvPr/>
          </p:nvSpPr>
          <p:spPr>
            <a:xfrm flipH="false" flipV="false" rot="0">
              <a:off x="0" y="0"/>
              <a:ext cx="608247" cy="528104"/>
            </a:xfrm>
            <a:custGeom>
              <a:avLst/>
              <a:gdLst/>
              <a:ahLst/>
              <a:cxnLst/>
              <a:rect r="r" b="b" t="t" l="l"/>
              <a:pathLst>
                <a:path h="528104" w="608247">
                  <a:moveTo>
                    <a:pt x="183185" y="0"/>
                  </a:moveTo>
                  <a:lnTo>
                    <a:pt x="425062" y="0"/>
                  </a:lnTo>
                  <a:cubicBezTo>
                    <a:pt x="526232" y="0"/>
                    <a:pt x="608247" y="82015"/>
                    <a:pt x="608247" y="183185"/>
                  </a:cubicBezTo>
                  <a:lnTo>
                    <a:pt x="608247" y="344919"/>
                  </a:lnTo>
                  <a:cubicBezTo>
                    <a:pt x="608247" y="393503"/>
                    <a:pt x="588947" y="440097"/>
                    <a:pt x="554593" y="474450"/>
                  </a:cubicBezTo>
                  <a:cubicBezTo>
                    <a:pt x="520239" y="508804"/>
                    <a:pt x="473646" y="528104"/>
                    <a:pt x="425062" y="528104"/>
                  </a:cubicBezTo>
                  <a:lnTo>
                    <a:pt x="183185" y="528104"/>
                  </a:lnTo>
                  <a:cubicBezTo>
                    <a:pt x="134602" y="528104"/>
                    <a:pt x="88008" y="508804"/>
                    <a:pt x="53654" y="474450"/>
                  </a:cubicBezTo>
                  <a:cubicBezTo>
                    <a:pt x="19300" y="440097"/>
                    <a:pt x="0" y="393503"/>
                    <a:pt x="0" y="344919"/>
                  </a:cubicBezTo>
                  <a:lnTo>
                    <a:pt x="0" y="183185"/>
                  </a:lnTo>
                  <a:cubicBezTo>
                    <a:pt x="0" y="134602"/>
                    <a:pt x="19300" y="88008"/>
                    <a:pt x="53654" y="53654"/>
                  </a:cubicBezTo>
                  <a:cubicBezTo>
                    <a:pt x="88008" y="19300"/>
                    <a:pt x="134602" y="0"/>
                    <a:pt x="183185"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608247" cy="566204"/>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028700" y="2763424"/>
            <a:ext cx="7480511" cy="6494876"/>
            <a:chOff x="0" y="0"/>
            <a:chExt cx="608247" cy="528104"/>
          </a:xfrm>
        </p:grpSpPr>
        <p:sp>
          <p:nvSpPr>
            <p:cNvPr name="Freeform 9" id="9"/>
            <p:cNvSpPr/>
            <p:nvPr/>
          </p:nvSpPr>
          <p:spPr>
            <a:xfrm flipH="false" flipV="false" rot="0">
              <a:off x="0" y="0"/>
              <a:ext cx="608247" cy="528104"/>
            </a:xfrm>
            <a:custGeom>
              <a:avLst/>
              <a:gdLst/>
              <a:ahLst/>
              <a:cxnLst/>
              <a:rect r="r" b="b" t="t" l="l"/>
              <a:pathLst>
                <a:path h="528104" w="608247">
                  <a:moveTo>
                    <a:pt x="183185" y="0"/>
                  </a:moveTo>
                  <a:lnTo>
                    <a:pt x="425062" y="0"/>
                  </a:lnTo>
                  <a:cubicBezTo>
                    <a:pt x="526232" y="0"/>
                    <a:pt x="608247" y="82015"/>
                    <a:pt x="608247" y="183185"/>
                  </a:cubicBezTo>
                  <a:lnTo>
                    <a:pt x="608247" y="344919"/>
                  </a:lnTo>
                  <a:cubicBezTo>
                    <a:pt x="608247" y="393503"/>
                    <a:pt x="588947" y="440097"/>
                    <a:pt x="554593" y="474450"/>
                  </a:cubicBezTo>
                  <a:cubicBezTo>
                    <a:pt x="520239" y="508804"/>
                    <a:pt x="473646" y="528104"/>
                    <a:pt x="425062" y="528104"/>
                  </a:cubicBezTo>
                  <a:lnTo>
                    <a:pt x="183185" y="528104"/>
                  </a:lnTo>
                  <a:cubicBezTo>
                    <a:pt x="134602" y="528104"/>
                    <a:pt x="88008" y="508804"/>
                    <a:pt x="53654" y="474450"/>
                  </a:cubicBezTo>
                  <a:cubicBezTo>
                    <a:pt x="19300" y="440097"/>
                    <a:pt x="0" y="393503"/>
                    <a:pt x="0" y="344919"/>
                  </a:cubicBezTo>
                  <a:lnTo>
                    <a:pt x="0" y="183185"/>
                  </a:lnTo>
                  <a:cubicBezTo>
                    <a:pt x="0" y="134602"/>
                    <a:pt x="19300" y="88008"/>
                    <a:pt x="53654" y="53654"/>
                  </a:cubicBezTo>
                  <a:cubicBezTo>
                    <a:pt x="88008" y="19300"/>
                    <a:pt x="134602" y="0"/>
                    <a:pt x="183185" y="0"/>
                  </a:cubicBezTo>
                  <a:close/>
                </a:path>
              </a:pathLst>
            </a:custGeom>
            <a:solidFill>
              <a:srgbClr val="FFFFFF"/>
            </a:solidFill>
            <a:ln w="190500" cap="rnd">
              <a:solidFill>
                <a:srgbClr val="9889D7"/>
              </a:solidFill>
              <a:prstDash val="solid"/>
              <a:round/>
            </a:ln>
          </p:spPr>
        </p:sp>
        <p:sp>
          <p:nvSpPr>
            <p:cNvPr name="TextBox 10" id="10"/>
            <p:cNvSpPr txBox="true"/>
            <p:nvPr/>
          </p:nvSpPr>
          <p:spPr>
            <a:xfrm>
              <a:off x="0" y="-38100"/>
              <a:ext cx="608247" cy="566204"/>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1813674" y="3616277"/>
            <a:ext cx="5910564" cy="4741545"/>
          </a:xfrm>
          <a:prstGeom prst="rect">
            <a:avLst/>
          </a:prstGeom>
        </p:spPr>
        <p:txBody>
          <a:bodyPr anchor="t" rtlCol="false" tIns="0" lIns="0" bIns="0" rIns="0">
            <a:spAutoFit/>
          </a:bodyPr>
          <a:lstStyle/>
          <a:p>
            <a:pPr algn="l">
              <a:lnSpc>
                <a:spcPts val="3779"/>
              </a:lnSpc>
            </a:pPr>
            <a:r>
              <a:rPr lang="en-US" sz="2700">
                <a:solidFill>
                  <a:srgbClr val="8870EA"/>
                </a:solidFill>
                <a:latin typeface="Laila"/>
                <a:ea typeface="Laila"/>
                <a:cs typeface="Laila"/>
                <a:sym typeface="Laila"/>
              </a:rPr>
              <a:t>Lorem ipsum dolor sit amet, consectetur adipiscing elit. Suspendisse quis enim pretium, bibendum ante ullamcorper, tincidunt augue. Nunc sed lorem aliquam, malesuada lectus eu, placerat lorem. Proin at aliquet sapien, vitae elementum mi. Nullam suscipit ante at mi malesuada, id sodales dolor dictum.</a:t>
            </a:r>
          </a:p>
        </p:txBody>
      </p:sp>
      <p:grpSp>
        <p:nvGrpSpPr>
          <p:cNvPr name="Group 12" id="12"/>
          <p:cNvGrpSpPr/>
          <p:nvPr/>
        </p:nvGrpSpPr>
        <p:grpSpPr>
          <a:xfrm rot="0">
            <a:off x="5029200" y="903571"/>
            <a:ext cx="8229600" cy="2282936"/>
            <a:chOff x="0" y="0"/>
            <a:chExt cx="418635" cy="116132"/>
          </a:xfrm>
        </p:grpSpPr>
        <p:sp>
          <p:nvSpPr>
            <p:cNvPr name="Freeform 13" id="13"/>
            <p:cNvSpPr/>
            <p:nvPr/>
          </p:nvSpPr>
          <p:spPr>
            <a:xfrm flipH="false" flipV="false" rot="0">
              <a:off x="0" y="0"/>
              <a:ext cx="418635" cy="116132"/>
            </a:xfrm>
            <a:custGeom>
              <a:avLst/>
              <a:gdLst/>
              <a:ahLst/>
              <a:cxnLst/>
              <a:rect r="r" b="b" t="t" l="l"/>
              <a:pathLst>
                <a:path h="116132" w="418635">
                  <a:moveTo>
                    <a:pt x="58066" y="0"/>
                  </a:moveTo>
                  <a:lnTo>
                    <a:pt x="360570" y="0"/>
                  </a:lnTo>
                  <a:cubicBezTo>
                    <a:pt x="392639" y="0"/>
                    <a:pt x="418635" y="25997"/>
                    <a:pt x="418635" y="58066"/>
                  </a:cubicBezTo>
                  <a:lnTo>
                    <a:pt x="418635" y="58066"/>
                  </a:lnTo>
                  <a:cubicBezTo>
                    <a:pt x="418635" y="73466"/>
                    <a:pt x="412518" y="88235"/>
                    <a:pt x="401628" y="99125"/>
                  </a:cubicBezTo>
                  <a:cubicBezTo>
                    <a:pt x="390739" y="110014"/>
                    <a:pt x="375970" y="116132"/>
                    <a:pt x="360570" y="116132"/>
                  </a:cubicBezTo>
                  <a:lnTo>
                    <a:pt x="58066" y="116132"/>
                  </a:lnTo>
                  <a:cubicBezTo>
                    <a:pt x="42666" y="116132"/>
                    <a:pt x="27897" y="110014"/>
                    <a:pt x="17007" y="99125"/>
                  </a:cubicBezTo>
                  <a:cubicBezTo>
                    <a:pt x="6118" y="88235"/>
                    <a:pt x="0" y="73466"/>
                    <a:pt x="0" y="58066"/>
                  </a:cubicBezTo>
                  <a:lnTo>
                    <a:pt x="0" y="58066"/>
                  </a:lnTo>
                  <a:cubicBezTo>
                    <a:pt x="0" y="42666"/>
                    <a:pt x="6118" y="27897"/>
                    <a:pt x="17007" y="17007"/>
                  </a:cubicBezTo>
                  <a:cubicBezTo>
                    <a:pt x="27897" y="6118"/>
                    <a:pt x="42666" y="0"/>
                    <a:pt x="58066" y="0"/>
                  </a:cubicBezTo>
                  <a:close/>
                </a:path>
              </a:pathLst>
            </a:custGeom>
            <a:solidFill>
              <a:srgbClr val="FFFFFF"/>
            </a:solidFill>
            <a:ln w="190500" cap="rnd">
              <a:solidFill>
                <a:srgbClr val="FFE0A0"/>
              </a:solidFill>
              <a:prstDash val="solid"/>
              <a:round/>
            </a:ln>
          </p:spPr>
        </p:sp>
        <p:sp>
          <p:nvSpPr>
            <p:cNvPr name="TextBox 14" id="14"/>
            <p:cNvSpPr txBox="true"/>
            <p:nvPr/>
          </p:nvSpPr>
          <p:spPr>
            <a:xfrm>
              <a:off x="0" y="-38100"/>
              <a:ext cx="418635" cy="15423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2907329" y="1634535"/>
            <a:ext cx="2719140" cy="1551973"/>
            <a:chOff x="0" y="0"/>
            <a:chExt cx="221096" cy="126192"/>
          </a:xfrm>
        </p:grpSpPr>
        <p:sp>
          <p:nvSpPr>
            <p:cNvPr name="Freeform 16" id="16"/>
            <p:cNvSpPr/>
            <p:nvPr/>
          </p:nvSpPr>
          <p:spPr>
            <a:xfrm flipH="false" flipV="false" rot="0">
              <a:off x="0" y="0"/>
              <a:ext cx="221096" cy="126192"/>
            </a:xfrm>
            <a:custGeom>
              <a:avLst/>
              <a:gdLst/>
              <a:ahLst/>
              <a:cxnLst/>
              <a:rect r="r" b="b" t="t" l="l"/>
              <a:pathLst>
                <a:path h="126192" w="221096">
                  <a:moveTo>
                    <a:pt x="63096" y="0"/>
                  </a:moveTo>
                  <a:lnTo>
                    <a:pt x="158000" y="0"/>
                  </a:lnTo>
                  <a:cubicBezTo>
                    <a:pt x="192847" y="0"/>
                    <a:pt x="221096" y="28249"/>
                    <a:pt x="221096" y="63096"/>
                  </a:cubicBezTo>
                  <a:lnTo>
                    <a:pt x="221096" y="63096"/>
                  </a:lnTo>
                  <a:cubicBezTo>
                    <a:pt x="221096" y="79830"/>
                    <a:pt x="214448" y="95879"/>
                    <a:pt x="202615" y="107712"/>
                  </a:cubicBezTo>
                  <a:cubicBezTo>
                    <a:pt x="190783" y="119545"/>
                    <a:pt x="174734" y="126192"/>
                    <a:pt x="158000" y="126192"/>
                  </a:cubicBezTo>
                  <a:lnTo>
                    <a:pt x="63096" y="126192"/>
                  </a:lnTo>
                  <a:cubicBezTo>
                    <a:pt x="46362" y="126192"/>
                    <a:pt x="30313" y="119545"/>
                    <a:pt x="18480" y="107712"/>
                  </a:cubicBezTo>
                  <a:cubicBezTo>
                    <a:pt x="6648" y="95879"/>
                    <a:pt x="0" y="79830"/>
                    <a:pt x="0" y="63096"/>
                  </a:cubicBezTo>
                  <a:lnTo>
                    <a:pt x="0" y="63096"/>
                  </a:lnTo>
                  <a:cubicBezTo>
                    <a:pt x="0" y="46362"/>
                    <a:pt x="6648" y="30313"/>
                    <a:pt x="18480" y="18480"/>
                  </a:cubicBezTo>
                  <a:cubicBezTo>
                    <a:pt x="30313" y="6648"/>
                    <a:pt x="46362" y="0"/>
                    <a:pt x="63096" y="0"/>
                  </a:cubicBezTo>
                  <a:close/>
                </a:path>
              </a:pathLst>
            </a:custGeom>
            <a:solidFill>
              <a:srgbClr val="FFFFFF"/>
            </a:solidFill>
            <a:ln w="190500" cap="rnd">
              <a:solidFill>
                <a:srgbClr val="9889D7"/>
              </a:solidFill>
              <a:prstDash val="solid"/>
              <a:round/>
            </a:ln>
          </p:spPr>
        </p:sp>
        <p:sp>
          <p:nvSpPr>
            <p:cNvPr name="TextBox 17" id="17"/>
            <p:cNvSpPr txBox="true"/>
            <p:nvPr/>
          </p:nvSpPr>
          <p:spPr>
            <a:xfrm>
              <a:off x="0" y="-38100"/>
              <a:ext cx="221096" cy="164292"/>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3622475" y="1828671"/>
            <a:ext cx="1406725" cy="1133734"/>
          </a:xfrm>
          <a:prstGeom prst="rect">
            <a:avLst/>
          </a:prstGeom>
        </p:spPr>
        <p:txBody>
          <a:bodyPr anchor="t" rtlCol="false" tIns="0" lIns="0" bIns="0" rIns="0">
            <a:spAutoFit/>
          </a:bodyPr>
          <a:lstStyle/>
          <a:p>
            <a:pPr algn="ctr" marL="0" indent="0" lvl="0">
              <a:lnSpc>
                <a:spcPts val="8931"/>
              </a:lnSpc>
            </a:pPr>
            <a:r>
              <a:rPr lang="en-US" sz="7442">
                <a:solidFill>
                  <a:srgbClr val="8870EA"/>
                </a:solidFill>
                <a:latin typeface="Laila"/>
                <a:ea typeface="Laila"/>
                <a:cs typeface="Laila"/>
                <a:sym typeface="Laila"/>
              </a:rPr>
              <a:t>1</a:t>
            </a:r>
          </a:p>
        </p:txBody>
      </p:sp>
      <p:sp>
        <p:nvSpPr>
          <p:cNvPr name="TextBox 19" id="19"/>
          <p:cNvSpPr txBox="true"/>
          <p:nvPr/>
        </p:nvSpPr>
        <p:spPr>
          <a:xfrm rot="0">
            <a:off x="5679247" y="1597364"/>
            <a:ext cx="6929507" cy="1133475"/>
          </a:xfrm>
          <a:prstGeom prst="rect">
            <a:avLst/>
          </a:prstGeom>
        </p:spPr>
        <p:txBody>
          <a:bodyPr anchor="t" rtlCol="false" tIns="0" lIns="0" bIns="0" rIns="0">
            <a:spAutoFit/>
          </a:bodyPr>
          <a:lstStyle/>
          <a:p>
            <a:pPr algn="ctr" marL="0" indent="0" lvl="0">
              <a:lnSpc>
                <a:spcPts val="8100"/>
              </a:lnSpc>
              <a:spcBef>
                <a:spcPct val="0"/>
              </a:spcBef>
            </a:pPr>
            <a:r>
              <a:rPr lang="en-US" sz="9000" strike="noStrike" u="none">
                <a:solidFill>
                  <a:srgbClr val="8870EA"/>
                </a:solidFill>
                <a:latin typeface="Chewy"/>
                <a:ea typeface="Chewy"/>
                <a:cs typeface="Chewy"/>
                <a:sym typeface="Chewy"/>
              </a:rPr>
              <a:t>Project Goals</a:t>
            </a:r>
          </a:p>
        </p:txBody>
      </p:sp>
      <p:sp>
        <p:nvSpPr>
          <p:cNvPr name="Freeform 20" id="20"/>
          <p:cNvSpPr/>
          <p:nvPr/>
        </p:nvSpPr>
        <p:spPr>
          <a:xfrm flipH="false" flipV="false" rot="-7734530">
            <a:off x="15358789" y="-1104023"/>
            <a:ext cx="4662786" cy="4079938"/>
          </a:xfrm>
          <a:custGeom>
            <a:avLst/>
            <a:gdLst/>
            <a:ahLst/>
            <a:cxnLst/>
            <a:rect r="r" b="b" t="t" l="l"/>
            <a:pathLst>
              <a:path h="4079938" w="4662786">
                <a:moveTo>
                  <a:pt x="0" y="0"/>
                </a:moveTo>
                <a:lnTo>
                  <a:pt x="4662787" y="0"/>
                </a:lnTo>
                <a:lnTo>
                  <a:pt x="4662787" y="4079938"/>
                </a:lnTo>
                <a:lnTo>
                  <a:pt x="0" y="4079938"/>
                </a:lnTo>
                <a:lnTo>
                  <a:pt x="0" y="0"/>
                </a:lnTo>
                <a:close/>
              </a:path>
            </a:pathLst>
          </a:custGeom>
          <a:blipFill>
            <a:blip r:embed="rId4"/>
            <a:stretch>
              <a:fillRect l="0" t="0" r="0" b="0"/>
            </a:stretch>
          </a:blipFill>
        </p:spPr>
      </p:sp>
      <p:sp>
        <p:nvSpPr>
          <p:cNvPr name="Freeform 21" id="21"/>
          <p:cNvSpPr/>
          <p:nvPr/>
        </p:nvSpPr>
        <p:spPr>
          <a:xfrm flipH="false" flipV="false" rot="2087779">
            <a:off x="-1312218" y="8695292"/>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22" id="22"/>
          <p:cNvSpPr/>
          <p:nvPr/>
        </p:nvSpPr>
        <p:spPr>
          <a:xfrm flipH="false" flipV="true" rot="9736640">
            <a:off x="390711" y="1775764"/>
            <a:ext cx="1256929" cy="1249073"/>
          </a:xfrm>
          <a:custGeom>
            <a:avLst/>
            <a:gdLst/>
            <a:ahLst/>
            <a:cxnLst/>
            <a:rect r="r" b="b" t="t" l="l"/>
            <a:pathLst>
              <a:path h="1249073" w="1256929">
                <a:moveTo>
                  <a:pt x="0" y="1249072"/>
                </a:moveTo>
                <a:lnTo>
                  <a:pt x="1256928" y="1249072"/>
                </a:lnTo>
                <a:lnTo>
                  <a:pt x="1256928" y="0"/>
                </a:lnTo>
                <a:lnTo>
                  <a:pt x="0" y="0"/>
                </a:lnTo>
                <a:lnTo>
                  <a:pt x="0" y="1249072"/>
                </a:lnTo>
                <a:close/>
              </a:path>
            </a:pathLst>
          </a:custGeom>
          <a:blipFill>
            <a:blip r:embed="rId5"/>
            <a:stretch>
              <a:fillRect l="0" t="0" r="0" b="0"/>
            </a:stretch>
          </a:blipFill>
        </p:spPr>
      </p:sp>
      <p:sp>
        <p:nvSpPr>
          <p:cNvPr name="Freeform 23" id="23"/>
          <p:cNvSpPr/>
          <p:nvPr/>
        </p:nvSpPr>
        <p:spPr>
          <a:xfrm flipH="false" flipV="true" rot="-8946280">
            <a:off x="17017332" y="8826459"/>
            <a:ext cx="1237765" cy="1230029"/>
          </a:xfrm>
          <a:custGeom>
            <a:avLst/>
            <a:gdLst/>
            <a:ahLst/>
            <a:cxnLst/>
            <a:rect r="r" b="b" t="t" l="l"/>
            <a:pathLst>
              <a:path h="1230029" w="1237765">
                <a:moveTo>
                  <a:pt x="0" y="1230029"/>
                </a:moveTo>
                <a:lnTo>
                  <a:pt x="1237765" y="1230029"/>
                </a:lnTo>
                <a:lnTo>
                  <a:pt x="1237765" y="0"/>
                </a:lnTo>
                <a:lnTo>
                  <a:pt x="0" y="0"/>
                </a:lnTo>
                <a:lnTo>
                  <a:pt x="0" y="1230029"/>
                </a:lnTo>
                <a:close/>
              </a:path>
            </a:pathLst>
          </a:custGeom>
          <a:blipFill>
            <a:blip r:embed="rId5"/>
            <a:stretch>
              <a:fillRect l="0" t="0" r="0" b="0"/>
            </a:stretch>
          </a:blipFill>
        </p:spPr>
      </p:sp>
      <p:grpSp>
        <p:nvGrpSpPr>
          <p:cNvPr name="Group 24" id="24"/>
          <p:cNvGrpSpPr/>
          <p:nvPr/>
        </p:nvGrpSpPr>
        <p:grpSpPr>
          <a:xfrm rot="0">
            <a:off x="12665903" y="1634535"/>
            <a:ext cx="2719140" cy="1551973"/>
            <a:chOff x="0" y="0"/>
            <a:chExt cx="221096" cy="126192"/>
          </a:xfrm>
        </p:grpSpPr>
        <p:sp>
          <p:nvSpPr>
            <p:cNvPr name="Freeform 25" id="25"/>
            <p:cNvSpPr/>
            <p:nvPr/>
          </p:nvSpPr>
          <p:spPr>
            <a:xfrm flipH="false" flipV="false" rot="0">
              <a:off x="0" y="0"/>
              <a:ext cx="221096" cy="126192"/>
            </a:xfrm>
            <a:custGeom>
              <a:avLst/>
              <a:gdLst/>
              <a:ahLst/>
              <a:cxnLst/>
              <a:rect r="r" b="b" t="t" l="l"/>
              <a:pathLst>
                <a:path h="126192" w="221096">
                  <a:moveTo>
                    <a:pt x="63096" y="0"/>
                  </a:moveTo>
                  <a:lnTo>
                    <a:pt x="158000" y="0"/>
                  </a:lnTo>
                  <a:cubicBezTo>
                    <a:pt x="192847" y="0"/>
                    <a:pt x="221096" y="28249"/>
                    <a:pt x="221096" y="63096"/>
                  </a:cubicBezTo>
                  <a:lnTo>
                    <a:pt x="221096" y="63096"/>
                  </a:lnTo>
                  <a:cubicBezTo>
                    <a:pt x="221096" y="79830"/>
                    <a:pt x="214448" y="95879"/>
                    <a:pt x="202615" y="107712"/>
                  </a:cubicBezTo>
                  <a:cubicBezTo>
                    <a:pt x="190783" y="119545"/>
                    <a:pt x="174734" y="126192"/>
                    <a:pt x="158000" y="126192"/>
                  </a:cubicBezTo>
                  <a:lnTo>
                    <a:pt x="63096" y="126192"/>
                  </a:lnTo>
                  <a:cubicBezTo>
                    <a:pt x="46362" y="126192"/>
                    <a:pt x="30313" y="119545"/>
                    <a:pt x="18480" y="107712"/>
                  </a:cubicBezTo>
                  <a:cubicBezTo>
                    <a:pt x="6648" y="95879"/>
                    <a:pt x="0" y="79830"/>
                    <a:pt x="0" y="63096"/>
                  </a:cubicBezTo>
                  <a:lnTo>
                    <a:pt x="0" y="63096"/>
                  </a:lnTo>
                  <a:cubicBezTo>
                    <a:pt x="0" y="46362"/>
                    <a:pt x="6648" y="30313"/>
                    <a:pt x="18480" y="18480"/>
                  </a:cubicBezTo>
                  <a:cubicBezTo>
                    <a:pt x="30313" y="6648"/>
                    <a:pt x="46362" y="0"/>
                    <a:pt x="63096" y="0"/>
                  </a:cubicBezTo>
                  <a:close/>
                </a:path>
              </a:pathLst>
            </a:custGeom>
            <a:solidFill>
              <a:srgbClr val="FFFFFF"/>
            </a:solidFill>
            <a:ln w="190500" cap="rnd">
              <a:solidFill>
                <a:srgbClr val="9889D7"/>
              </a:solidFill>
              <a:prstDash val="solid"/>
              <a:round/>
            </a:ln>
          </p:spPr>
        </p:sp>
        <p:sp>
          <p:nvSpPr>
            <p:cNvPr name="TextBox 26" id="26"/>
            <p:cNvSpPr txBox="true"/>
            <p:nvPr/>
          </p:nvSpPr>
          <p:spPr>
            <a:xfrm>
              <a:off x="0" y="-38100"/>
              <a:ext cx="221096" cy="16429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13458565" y="1838892"/>
            <a:ext cx="1179915" cy="1133734"/>
          </a:xfrm>
          <a:prstGeom prst="rect">
            <a:avLst/>
          </a:prstGeom>
        </p:spPr>
        <p:txBody>
          <a:bodyPr anchor="t" rtlCol="false" tIns="0" lIns="0" bIns="0" rIns="0">
            <a:spAutoFit/>
          </a:bodyPr>
          <a:lstStyle/>
          <a:p>
            <a:pPr algn="ctr" marL="0" indent="0" lvl="0">
              <a:lnSpc>
                <a:spcPts val="8931"/>
              </a:lnSpc>
            </a:pPr>
            <a:r>
              <a:rPr lang="en-US" sz="7442">
                <a:solidFill>
                  <a:srgbClr val="8870EA"/>
                </a:solidFill>
                <a:latin typeface="Laila"/>
                <a:ea typeface="Laila"/>
                <a:cs typeface="Laila"/>
                <a:sym typeface="Laila"/>
              </a:rPr>
              <a:t>2</a:t>
            </a:r>
          </a:p>
        </p:txBody>
      </p:sp>
      <p:sp>
        <p:nvSpPr>
          <p:cNvPr name="TextBox 28" id="28"/>
          <p:cNvSpPr txBox="true"/>
          <p:nvPr/>
        </p:nvSpPr>
        <p:spPr>
          <a:xfrm rot="0">
            <a:off x="10648997" y="3583692"/>
            <a:ext cx="5740095" cy="4741545"/>
          </a:xfrm>
          <a:prstGeom prst="rect">
            <a:avLst/>
          </a:prstGeom>
        </p:spPr>
        <p:txBody>
          <a:bodyPr anchor="t" rtlCol="false" tIns="0" lIns="0" bIns="0" rIns="0">
            <a:spAutoFit/>
          </a:bodyPr>
          <a:lstStyle/>
          <a:p>
            <a:pPr algn="l">
              <a:lnSpc>
                <a:spcPts val="3779"/>
              </a:lnSpc>
            </a:pPr>
            <a:r>
              <a:rPr lang="en-US" sz="2700">
                <a:solidFill>
                  <a:srgbClr val="8870EA"/>
                </a:solidFill>
                <a:latin typeface="Laila"/>
                <a:ea typeface="Laila"/>
                <a:cs typeface="Laila"/>
                <a:sym typeface="Laila"/>
              </a:rPr>
              <a:t>Lorem ipsum dolor sit amet, consectetur adipiscing elit. Suspendisse quis enim pretium, bibendum ante ullamcorper, tincidunt augue. Nunc sed lorem aliquam, malesuada lectus eu, placerat lorem. Proin at aliquet sapien, vitae elementum mi. Nullam suscipit ante at mi malesuada, id sodales dolor dictum.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028700" y="2573557"/>
            <a:ext cx="5188199" cy="6494876"/>
            <a:chOff x="0" y="0"/>
            <a:chExt cx="421857" cy="528104"/>
          </a:xfrm>
        </p:grpSpPr>
        <p:sp>
          <p:nvSpPr>
            <p:cNvPr name="Freeform 6" id="6"/>
            <p:cNvSpPr/>
            <p:nvPr/>
          </p:nvSpPr>
          <p:spPr>
            <a:xfrm flipH="false" flipV="false" rot="0">
              <a:off x="0" y="0"/>
              <a:ext cx="421857" cy="528104"/>
            </a:xfrm>
            <a:custGeom>
              <a:avLst/>
              <a:gdLst/>
              <a:ahLst/>
              <a:cxnLst/>
              <a:rect r="r" b="b" t="t" l="l"/>
              <a:pathLst>
                <a:path h="528104" w="421857">
                  <a:moveTo>
                    <a:pt x="210929" y="0"/>
                  </a:moveTo>
                  <a:lnTo>
                    <a:pt x="210929" y="0"/>
                  </a:lnTo>
                  <a:cubicBezTo>
                    <a:pt x="266870" y="0"/>
                    <a:pt x="320521" y="22223"/>
                    <a:pt x="360078" y="61780"/>
                  </a:cubicBezTo>
                  <a:cubicBezTo>
                    <a:pt x="399634" y="101336"/>
                    <a:pt x="421857" y="154987"/>
                    <a:pt x="421857" y="210929"/>
                  </a:cubicBezTo>
                  <a:lnTo>
                    <a:pt x="421857" y="317176"/>
                  </a:lnTo>
                  <a:cubicBezTo>
                    <a:pt x="421857" y="433668"/>
                    <a:pt x="327421" y="528104"/>
                    <a:pt x="210929" y="528104"/>
                  </a:cubicBezTo>
                  <a:lnTo>
                    <a:pt x="210929" y="528104"/>
                  </a:lnTo>
                  <a:cubicBezTo>
                    <a:pt x="154987" y="528104"/>
                    <a:pt x="101336" y="505881"/>
                    <a:pt x="61780" y="466325"/>
                  </a:cubicBezTo>
                  <a:cubicBezTo>
                    <a:pt x="22223" y="426768"/>
                    <a:pt x="0" y="373117"/>
                    <a:pt x="0" y="317176"/>
                  </a:cubicBezTo>
                  <a:lnTo>
                    <a:pt x="0" y="210929"/>
                  </a:lnTo>
                  <a:cubicBezTo>
                    <a:pt x="0" y="94436"/>
                    <a:pt x="94436" y="0"/>
                    <a:pt x="210929"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421857" cy="56620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873652" y="3392120"/>
            <a:ext cx="3495335" cy="4791075"/>
          </a:xfrm>
          <a:prstGeom prst="rect">
            <a:avLst/>
          </a:prstGeom>
        </p:spPr>
        <p:txBody>
          <a:bodyPr anchor="t" rtlCol="false" tIns="0" lIns="0" bIns="0" rIns="0">
            <a:spAutoFit/>
          </a:bodyPr>
          <a:lstStyle/>
          <a:p>
            <a:pPr algn="l">
              <a:lnSpc>
                <a:spcPts val="4200"/>
              </a:lnSpc>
            </a:pPr>
            <a:r>
              <a:rPr lang="en-US" sz="3000">
                <a:solidFill>
                  <a:srgbClr val="8870EA"/>
                </a:solidFill>
                <a:latin typeface="Laila"/>
                <a:ea typeface="Laila"/>
                <a:cs typeface="Laila"/>
                <a:sym typeface="Laila"/>
              </a:rPr>
              <a:t>Lorem ipsum dolor sit amet, consectetur adipiscing elit. Praesent rutrum maximus mauris sed sodales. Ut rhoncus lacinia nisi eu tempus.</a:t>
            </a:r>
          </a:p>
        </p:txBody>
      </p:sp>
      <p:grpSp>
        <p:nvGrpSpPr>
          <p:cNvPr name="Group 9" id="9"/>
          <p:cNvGrpSpPr/>
          <p:nvPr/>
        </p:nvGrpSpPr>
        <p:grpSpPr>
          <a:xfrm rot="0">
            <a:off x="6550087" y="2573557"/>
            <a:ext cx="5188199" cy="6494876"/>
            <a:chOff x="0" y="0"/>
            <a:chExt cx="421857" cy="528104"/>
          </a:xfrm>
        </p:grpSpPr>
        <p:sp>
          <p:nvSpPr>
            <p:cNvPr name="Freeform 10" id="10"/>
            <p:cNvSpPr/>
            <p:nvPr/>
          </p:nvSpPr>
          <p:spPr>
            <a:xfrm flipH="false" flipV="false" rot="0">
              <a:off x="0" y="0"/>
              <a:ext cx="421857" cy="528104"/>
            </a:xfrm>
            <a:custGeom>
              <a:avLst/>
              <a:gdLst/>
              <a:ahLst/>
              <a:cxnLst/>
              <a:rect r="r" b="b" t="t" l="l"/>
              <a:pathLst>
                <a:path h="528104" w="421857">
                  <a:moveTo>
                    <a:pt x="210929" y="0"/>
                  </a:moveTo>
                  <a:lnTo>
                    <a:pt x="210929" y="0"/>
                  </a:lnTo>
                  <a:cubicBezTo>
                    <a:pt x="266870" y="0"/>
                    <a:pt x="320521" y="22223"/>
                    <a:pt x="360078" y="61780"/>
                  </a:cubicBezTo>
                  <a:cubicBezTo>
                    <a:pt x="399634" y="101336"/>
                    <a:pt x="421857" y="154987"/>
                    <a:pt x="421857" y="210929"/>
                  </a:cubicBezTo>
                  <a:lnTo>
                    <a:pt x="421857" y="317176"/>
                  </a:lnTo>
                  <a:cubicBezTo>
                    <a:pt x="421857" y="433668"/>
                    <a:pt x="327421" y="528104"/>
                    <a:pt x="210929" y="528104"/>
                  </a:cubicBezTo>
                  <a:lnTo>
                    <a:pt x="210929" y="528104"/>
                  </a:lnTo>
                  <a:cubicBezTo>
                    <a:pt x="154987" y="528104"/>
                    <a:pt x="101336" y="505881"/>
                    <a:pt x="61780" y="466325"/>
                  </a:cubicBezTo>
                  <a:cubicBezTo>
                    <a:pt x="22223" y="426768"/>
                    <a:pt x="0" y="373117"/>
                    <a:pt x="0" y="317176"/>
                  </a:cubicBezTo>
                  <a:lnTo>
                    <a:pt x="0" y="210929"/>
                  </a:lnTo>
                  <a:cubicBezTo>
                    <a:pt x="0" y="94436"/>
                    <a:pt x="94436" y="0"/>
                    <a:pt x="210929" y="0"/>
                  </a:cubicBezTo>
                  <a:close/>
                </a:path>
              </a:pathLst>
            </a:custGeom>
            <a:solidFill>
              <a:srgbClr val="FFFFFF"/>
            </a:solidFill>
            <a:ln w="190500" cap="rnd">
              <a:solidFill>
                <a:srgbClr val="9889D7"/>
              </a:solidFill>
              <a:prstDash val="solid"/>
              <a:round/>
            </a:ln>
          </p:spPr>
        </p:sp>
        <p:sp>
          <p:nvSpPr>
            <p:cNvPr name="TextBox 11" id="11"/>
            <p:cNvSpPr txBox="true"/>
            <p:nvPr/>
          </p:nvSpPr>
          <p:spPr>
            <a:xfrm>
              <a:off x="0" y="-38100"/>
              <a:ext cx="421857" cy="566204"/>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7336545" y="3392120"/>
            <a:ext cx="3495335" cy="4791075"/>
          </a:xfrm>
          <a:prstGeom prst="rect">
            <a:avLst/>
          </a:prstGeom>
        </p:spPr>
        <p:txBody>
          <a:bodyPr anchor="t" rtlCol="false" tIns="0" lIns="0" bIns="0" rIns="0">
            <a:spAutoFit/>
          </a:bodyPr>
          <a:lstStyle/>
          <a:p>
            <a:pPr algn="l">
              <a:lnSpc>
                <a:spcPts val="4200"/>
              </a:lnSpc>
            </a:pPr>
            <a:r>
              <a:rPr lang="en-US" sz="3000">
                <a:solidFill>
                  <a:srgbClr val="8870EA"/>
                </a:solidFill>
                <a:latin typeface="Laila"/>
                <a:ea typeface="Laila"/>
                <a:cs typeface="Laila"/>
                <a:sym typeface="Laila"/>
              </a:rPr>
              <a:t>Lorem ipsum dolor sit amet, consectetur adipiscing elit. Praesent rutrum maximus mauris sed sodales. Ut rhoncus lacinia nisi eu tempus.</a:t>
            </a:r>
          </a:p>
        </p:txBody>
      </p:sp>
      <p:grpSp>
        <p:nvGrpSpPr>
          <p:cNvPr name="Group 13" id="13"/>
          <p:cNvGrpSpPr/>
          <p:nvPr/>
        </p:nvGrpSpPr>
        <p:grpSpPr>
          <a:xfrm rot="0">
            <a:off x="12071661" y="2573557"/>
            <a:ext cx="5188199" cy="6494876"/>
            <a:chOff x="0" y="0"/>
            <a:chExt cx="421857" cy="528104"/>
          </a:xfrm>
        </p:grpSpPr>
        <p:sp>
          <p:nvSpPr>
            <p:cNvPr name="Freeform 14" id="14"/>
            <p:cNvSpPr/>
            <p:nvPr/>
          </p:nvSpPr>
          <p:spPr>
            <a:xfrm flipH="false" flipV="false" rot="0">
              <a:off x="0" y="0"/>
              <a:ext cx="421857" cy="528104"/>
            </a:xfrm>
            <a:custGeom>
              <a:avLst/>
              <a:gdLst/>
              <a:ahLst/>
              <a:cxnLst/>
              <a:rect r="r" b="b" t="t" l="l"/>
              <a:pathLst>
                <a:path h="528104" w="421857">
                  <a:moveTo>
                    <a:pt x="210929" y="0"/>
                  </a:moveTo>
                  <a:lnTo>
                    <a:pt x="210929" y="0"/>
                  </a:lnTo>
                  <a:cubicBezTo>
                    <a:pt x="266870" y="0"/>
                    <a:pt x="320521" y="22223"/>
                    <a:pt x="360078" y="61780"/>
                  </a:cubicBezTo>
                  <a:cubicBezTo>
                    <a:pt x="399634" y="101336"/>
                    <a:pt x="421857" y="154987"/>
                    <a:pt x="421857" y="210929"/>
                  </a:cubicBezTo>
                  <a:lnTo>
                    <a:pt x="421857" y="317176"/>
                  </a:lnTo>
                  <a:cubicBezTo>
                    <a:pt x="421857" y="433668"/>
                    <a:pt x="327421" y="528104"/>
                    <a:pt x="210929" y="528104"/>
                  </a:cubicBezTo>
                  <a:lnTo>
                    <a:pt x="210929" y="528104"/>
                  </a:lnTo>
                  <a:cubicBezTo>
                    <a:pt x="154987" y="528104"/>
                    <a:pt x="101336" y="505881"/>
                    <a:pt x="61780" y="466325"/>
                  </a:cubicBezTo>
                  <a:cubicBezTo>
                    <a:pt x="22223" y="426768"/>
                    <a:pt x="0" y="373117"/>
                    <a:pt x="0" y="317176"/>
                  </a:cubicBezTo>
                  <a:lnTo>
                    <a:pt x="0" y="210929"/>
                  </a:lnTo>
                  <a:cubicBezTo>
                    <a:pt x="0" y="94436"/>
                    <a:pt x="94436" y="0"/>
                    <a:pt x="210929" y="0"/>
                  </a:cubicBezTo>
                  <a:close/>
                </a:path>
              </a:pathLst>
            </a:custGeom>
            <a:solidFill>
              <a:srgbClr val="FFFFFF"/>
            </a:solidFill>
            <a:ln w="190500" cap="rnd">
              <a:solidFill>
                <a:srgbClr val="9889D7"/>
              </a:solidFill>
              <a:prstDash val="solid"/>
              <a:round/>
            </a:ln>
          </p:spPr>
        </p:sp>
        <p:sp>
          <p:nvSpPr>
            <p:cNvPr name="TextBox 15" id="15"/>
            <p:cNvSpPr txBox="true"/>
            <p:nvPr/>
          </p:nvSpPr>
          <p:spPr>
            <a:xfrm>
              <a:off x="0" y="-38100"/>
              <a:ext cx="421857" cy="566204"/>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p:nvPr/>
        </p:nvGrpSpPr>
        <p:grpSpPr>
          <a:xfrm rot="0">
            <a:off x="5904992" y="935946"/>
            <a:ext cx="6358442" cy="2177165"/>
            <a:chOff x="0" y="0"/>
            <a:chExt cx="323451" cy="110751"/>
          </a:xfrm>
        </p:grpSpPr>
        <p:sp>
          <p:nvSpPr>
            <p:cNvPr name="Freeform 17" id="17"/>
            <p:cNvSpPr/>
            <p:nvPr/>
          </p:nvSpPr>
          <p:spPr>
            <a:xfrm flipH="false" flipV="false" rot="0">
              <a:off x="0" y="0"/>
              <a:ext cx="323451" cy="110751"/>
            </a:xfrm>
            <a:custGeom>
              <a:avLst/>
              <a:gdLst/>
              <a:ahLst/>
              <a:cxnLst/>
              <a:rect r="r" b="b" t="t" l="l"/>
              <a:pathLst>
                <a:path h="110751" w="323451">
                  <a:moveTo>
                    <a:pt x="55376" y="0"/>
                  </a:moveTo>
                  <a:lnTo>
                    <a:pt x="268075" y="0"/>
                  </a:lnTo>
                  <a:cubicBezTo>
                    <a:pt x="298658" y="0"/>
                    <a:pt x="323451" y="24793"/>
                    <a:pt x="323451" y="55376"/>
                  </a:cubicBezTo>
                  <a:lnTo>
                    <a:pt x="323451" y="55376"/>
                  </a:lnTo>
                  <a:cubicBezTo>
                    <a:pt x="323451" y="85959"/>
                    <a:pt x="298658" y="110751"/>
                    <a:pt x="268075" y="110751"/>
                  </a:cubicBezTo>
                  <a:lnTo>
                    <a:pt x="55376" y="110751"/>
                  </a:lnTo>
                  <a:cubicBezTo>
                    <a:pt x="24793" y="110751"/>
                    <a:pt x="0" y="85959"/>
                    <a:pt x="0" y="55376"/>
                  </a:cubicBezTo>
                  <a:lnTo>
                    <a:pt x="0" y="55376"/>
                  </a:lnTo>
                  <a:cubicBezTo>
                    <a:pt x="0" y="24793"/>
                    <a:pt x="24793" y="0"/>
                    <a:pt x="55376" y="0"/>
                  </a:cubicBezTo>
                  <a:close/>
                </a:path>
              </a:pathLst>
            </a:custGeom>
            <a:solidFill>
              <a:srgbClr val="FFFFFF"/>
            </a:solidFill>
            <a:ln w="190500" cap="rnd">
              <a:solidFill>
                <a:srgbClr val="FFE0A0"/>
              </a:solidFill>
              <a:prstDash val="solid"/>
              <a:round/>
            </a:ln>
          </p:spPr>
        </p:sp>
        <p:sp>
          <p:nvSpPr>
            <p:cNvPr name="TextBox 18" id="18"/>
            <p:cNvSpPr txBox="true"/>
            <p:nvPr/>
          </p:nvSpPr>
          <p:spPr>
            <a:xfrm>
              <a:off x="0" y="-38100"/>
              <a:ext cx="323451" cy="148851"/>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6843997" y="1334720"/>
            <a:ext cx="4600005" cy="1390650"/>
          </a:xfrm>
          <a:prstGeom prst="rect">
            <a:avLst/>
          </a:prstGeom>
        </p:spPr>
        <p:txBody>
          <a:bodyPr anchor="t" rtlCol="false" tIns="0" lIns="0" bIns="0" rIns="0">
            <a:spAutoFit/>
          </a:bodyPr>
          <a:lstStyle/>
          <a:p>
            <a:pPr algn="ctr" marL="0" indent="0" lvl="0">
              <a:lnSpc>
                <a:spcPts val="10800"/>
              </a:lnSpc>
              <a:spcBef>
                <a:spcPct val="0"/>
              </a:spcBef>
            </a:pPr>
            <a:r>
              <a:rPr lang="en-US" sz="9000" u="none">
                <a:solidFill>
                  <a:srgbClr val="8870EA"/>
                </a:solidFill>
                <a:latin typeface="Chewy"/>
                <a:ea typeface="Chewy"/>
                <a:cs typeface="Chewy"/>
                <a:sym typeface="Chewy"/>
              </a:rPr>
              <a:t>Process</a:t>
            </a:r>
          </a:p>
        </p:txBody>
      </p:sp>
      <p:sp>
        <p:nvSpPr>
          <p:cNvPr name="TextBox 20" id="20"/>
          <p:cNvSpPr txBox="true"/>
          <p:nvPr/>
        </p:nvSpPr>
        <p:spPr>
          <a:xfrm rot="0">
            <a:off x="12862236" y="3392120"/>
            <a:ext cx="3495335" cy="4791075"/>
          </a:xfrm>
          <a:prstGeom prst="rect">
            <a:avLst/>
          </a:prstGeom>
        </p:spPr>
        <p:txBody>
          <a:bodyPr anchor="t" rtlCol="false" tIns="0" lIns="0" bIns="0" rIns="0">
            <a:spAutoFit/>
          </a:bodyPr>
          <a:lstStyle/>
          <a:p>
            <a:pPr algn="l">
              <a:lnSpc>
                <a:spcPts val="4200"/>
              </a:lnSpc>
            </a:pPr>
            <a:r>
              <a:rPr lang="en-US" sz="3000">
                <a:solidFill>
                  <a:srgbClr val="8870EA"/>
                </a:solidFill>
                <a:latin typeface="Laila"/>
                <a:ea typeface="Laila"/>
                <a:cs typeface="Laila"/>
                <a:sym typeface="Laila"/>
              </a:rPr>
              <a:t>Lorem ipsum dolor sit amet, consectetur adipiscing elit. Praesent rutrum maximus mauris sed sodales. Ut rhoncus lacinia nisi eu tempus.</a:t>
            </a:r>
          </a:p>
        </p:txBody>
      </p:sp>
      <p:grpSp>
        <p:nvGrpSpPr>
          <p:cNvPr name="Group 21" id="21"/>
          <p:cNvGrpSpPr/>
          <p:nvPr/>
        </p:nvGrpSpPr>
        <p:grpSpPr>
          <a:xfrm rot="0">
            <a:off x="3909525" y="8864286"/>
            <a:ext cx="4733578" cy="263728"/>
            <a:chOff x="0" y="0"/>
            <a:chExt cx="384891" cy="21444"/>
          </a:xfrm>
        </p:grpSpPr>
        <p:sp>
          <p:nvSpPr>
            <p:cNvPr name="Freeform 22" id="22"/>
            <p:cNvSpPr/>
            <p:nvPr/>
          </p:nvSpPr>
          <p:spPr>
            <a:xfrm flipH="false" flipV="false" rot="0">
              <a:off x="0" y="0"/>
              <a:ext cx="384891" cy="21444"/>
            </a:xfrm>
            <a:custGeom>
              <a:avLst/>
              <a:gdLst/>
              <a:ahLst/>
              <a:cxnLst/>
              <a:rect r="r" b="b" t="t" l="l"/>
              <a:pathLst>
                <a:path h="21444" w="384891">
                  <a:moveTo>
                    <a:pt x="10722" y="0"/>
                  </a:moveTo>
                  <a:lnTo>
                    <a:pt x="374170" y="0"/>
                  </a:lnTo>
                  <a:cubicBezTo>
                    <a:pt x="380091" y="0"/>
                    <a:pt x="384891" y="4800"/>
                    <a:pt x="384891" y="10722"/>
                  </a:cubicBezTo>
                  <a:lnTo>
                    <a:pt x="384891" y="10722"/>
                  </a:lnTo>
                  <a:cubicBezTo>
                    <a:pt x="384891" y="13566"/>
                    <a:pt x="383762" y="16293"/>
                    <a:pt x="381751" y="18304"/>
                  </a:cubicBezTo>
                  <a:cubicBezTo>
                    <a:pt x="379740" y="20314"/>
                    <a:pt x="377013" y="21444"/>
                    <a:pt x="374170" y="21444"/>
                  </a:cubicBezTo>
                  <a:lnTo>
                    <a:pt x="10722" y="21444"/>
                  </a:lnTo>
                  <a:cubicBezTo>
                    <a:pt x="4800" y="21444"/>
                    <a:pt x="0" y="16644"/>
                    <a:pt x="0" y="10722"/>
                  </a:cubicBezTo>
                  <a:lnTo>
                    <a:pt x="0" y="10722"/>
                  </a:lnTo>
                  <a:cubicBezTo>
                    <a:pt x="0" y="4800"/>
                    <a:pt x="4800" y="0"/>
                    <a:pt x="10722" y="0"/>
                  </a:cubicBezTo>
                  <a:close/>
                </a:path>
              </a:pathLst>
            </a:custGeom>
            <a:solidFill>
              <a:srgbClr val="FFFFFF"/>
            </a:solidFill>
            <a:ln w="190500" cap="rnd">
              <a:solidFill>
                <a:srgbClr val="9889D7"/>
              </a:solidFill>
              <a:prstDash val="solid"/>
              <a:round/>
            </a:ln>
          </p:spPr>
        </p:sp>
        <p:sp>
          <p:nvSpPr>
            <p:cNvPr name="TextBox 23" id="23"/>
            <p:cNvSpPr txBox="true"/>
            <p:nvPr/>
          </p:nvSpPr>
          <p:spPr>
            <a:xfrm>
              <a:off x="0" y="-38100"/>
              <a:ext cx="384891" cy="59544"/>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2626235" y="8351007"/>
            <a:ext cx="1993128" cy="1214930"/>
            <a:chOff x="0" y="0"/>
            <a:chExt cx="162063" cy="98787"/>
          </a:xfrm>
        </p:grpSpPr>
        <p:sp>
          <p:nvSpPr>
            <p:cNvPr name="Freeform 25" id="25"/>
            <p:cNvSpPr/>
            <p:nvPr/>
          </p:nvSpPr>
          <p:spPr>
            <a:xfrm flipH="false" flipV="false" rot="0">
              <a:off x="0" y="0"/>
              <a:ext cx="162063" cy="98787"/>
            </a:xfrm>
            <a:custGeom>
              <a:avLst/>
              <a:gdLst/>
              <a:ahLst/>
              <a:cxnLst/>
              <a:rect r="r" b="b" t="t" l="l"/>
              <a:pathLst>
                <a:path h="98787" w="162063">
                  <a:moveTo>
                    <a:pt x="49394" y="0"/>
                  </a:moveTo>
                  <a:lnTo>
                    <a:pt x="112670" y="0"/>
                  </a:lnTo>
                  <a:cubicBezTo>
                    <a:pt x="139949" y="0"/>
                    <a:pt x="162063" y="22114"/>
                    <a:pt x="162063" y="49394"/>
                  </a:cubicBezTo>
                  <a:lnTo>
                    <a:pt x="162063" y="49394"/>
                  </a:lnTo>
                  <a:cubicBezTo>
                    <a:pt x="162063" y="76673"/>
                    <a:pt x="139949" y="98787"/>
                    <a:pt x="112670" y="98787"/>
                  </a:cubicBezTo>
                  <a:lnTo>
                    <a:pt x="49394" y="98787"/>
                  </a:lnTo>
                  <a:cubicBezTo>
                    <a:pt x="22114" y="98787"/>
                    <a:pt x="0" y="76673"/>
                    <a:pt x="0" y="49394"/>
                  </a:cubicBezTo>
                  <a:lnTo>
                    <a:pt x="0" y="49394"/>
                  </a:lnTo>
                  <a:cubicBezTo>
                    <a:pt x="0" y="22114"/>
                    <a:pt x="22114" y="0"/>
                    <a:pt x="49394" y="0"/>
                  </a:cubicBezTo>
                  <a:close/>
                </a:path>
              </a:pathLst>
            </a:custGeom>
            <a:solidFill>
              <a:srgbClr val="FFFFFF"/>
            </a:solidFill>
            <a:ln w="190500" cap="rnd">
              <a:solidFill>
                <a:srgbClr val="9889D7"/>
              </a:solidFill>
              <a:prstDash val="solid"/>
              <a:round/>
            </a:ln>
          </p:spPr>
        </p:sp>
        <p:sp>
          <p:nvSpPr>
            <p:cNvPr name="TextBox 26" id="26"/>
            <p:cNvSpPr txBox="true"/>
            <p:nvPr/>
          </p:nvSpPr>
          <p:spPr>
            <a:xfrm>
              <a:off x="0" y="-38100"/>
              <a:ext cx="162063" cy="136887"/>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2626235" y="8534400"/>
            <a:ext cx="1953874" cy="723900"/>
          </a:xfrm>
          <a:prstGeom prst="rect">
            <a:avLst/>
          </a:prstGeom>
        </p:spPr>
        <p:txBody>
          <a:bodyPr anchor="t" rtlCol="false" tIns="0" lIns="0" bIns="0" rIns="0">
            <a:spAutoFit/>
          </a:bodyPr>
          <a:lstStyle/>
          <a:p>
            <a:pPr algn="ctr" marL="0" indent="0" lvl="0">
              <a:lnSpc>
                <a:spcPts val="5759"/>
              </a:lnSpc>
            </a:pPr>
            <a:r>
              <a:rPr lang="en-US" sz="4800">
                <a:solidFill>
                  <a:srgbClr val="8870EA"/>
                </a:solidFill>
                <a:latin typeface="Laila"/>
                <a:ea typeface="Laila"/>
                <a:cs typeface="Laila"/>
                <a:sym typeface="Laila"/>
              </a:rPr>
              <a:t>1</a:t>
            </a:r>
          </a:p>
        </p:txBody>
      </p:sp>
      <p:grpSp>
        <p:nvGrpSpPr>
          <p:cNvPr name="Group 28" id="28"/>
          <p:cNvGrpSpPr/>
          <p:nvPr/>
        </p:nvGrpSpPr>
        <p:grpSpPr>
          <a:xfrm rot="0">
            <a:off x="9704872" y="8864286"/>
            <a:ext cx="4733578" cy="263728"/>
            <a:chOff x="0" y="0"/>
            <a:chExt cx="384891" cy="21444"/>
          </a:xfrm>
        </p:grpSpPr>
        <p:sp>
          <p:nvSpPr>
            <p:cNvPr name="Freeform 29" id="29"/>
            <p:cNvSpPr/>
            <p:nvPr/>
          </p:nvSpPr>
          <p:spPr>
            <a:xfrm flipH="false" flipV="false" rot="0">
              <a:off x="0" y="0"/>
              <a:ext cx="384891" cy="21444"/>
            </a:xfrm>
            <a:custGeom>
              <a:avLst/>
              <a:gdLst/>
              <a:ahLst/>
              <a:cxnLst/>
              <a:rect r="r" b="b" t="t" l="l"/>
              <a:pathLst>
                <a:path h="21444" w="384891">
                  <a:moveTo>
                    <a:pt x="10722" y="0"/>
                  </a:moveTo>
                  <a:lnTo>
                    <a:pt x="374170" y="0"/>
                  </a:lnTo>
                  <a:cubicBezTo>
                    <a:pt x="380091" y="0"/>
                    <a:pt x="384891" y="4800"/>
                    <a:pt x="384891" y="10722"/>
                  </a:cubicBezTo>
                  <a:lnTo>
                    <a:pt x="384891" y="10722"/>
                  </a:lnTo>
                  <a:cubicBezTo>
                    <a:pt x="384891" y="13566"/>
                    <a:pt x="383762" y="16293"/>
                    <a:pt x="381751" y="18304"/>
                  </a:cubicBezTo>
                  <a:cubicBezTo>
                    <a:pt x="379740" y="20314"/>
                    <a:pt x="377013" y="21444"/>
                    <a:pt x="374170" y="21444"/>
                  </a:cubicBezTo>
                  <a:lnTo>
                    <a:pt x="10722" y="21444"/>
                  </a:lnTo>
                  <a:cubicBezTo>
                    <a:pt x="4800" y="21444"/>
                    <a:pt x="0" y="16644"/>
                    <a:pt x="0" y="10722"/>
                  </a:cubicBezTo>
                  <a:lnTo>
                    <a:pt x="0" y="10722"/>
                  </a:lnTo>
                  <a:cubicBezTo>
                    <a:pt x="0" y="4800"/>
                    <a:pt x="4800" y="0"/>
                    <a:pt x="10722" y="0"/>
                  </a:cubicBezTo>
                  <a:close/>
                </a:path>
              </a:pathLst>
            </a:custGeom>
            <a:solidFill>
              <a:srgbClr val="FFFFFF"/>
            </a:solidFill>
            <a:ln w="190500" cap="rnd">
              <a:solidFill>
                <a:srgbClr val="9889D7"/>
              </a:solidFill>
              <a:prstDash val="solid"/>
              <a:round/>
            </a:ln>
          </p:spPr>
        </p:sp>
        <p:sp>
          <p:nvSpPr>
            <p:cNvPr name="TextBox 30" id="30"/>
            <p:cNvSpPr txBox="true"/>
            <p:nvPr/>
          </p:nvSpPr>
          <p:spPr>
            <a:xfrm>
              <a:off x="0" y="-38100"/>
              <a:ext cx="384891" cy="59544"/>
            </a:xfrm>
            <a:prstGeom prst="rect">
              <a:avLst/>
            </a:prstGeom>
          </p:spPr>
          <p:txBody>
            <a:bodyPr anchor="ctr" rtlCol="false" tIns="50800" lIns="50800" bIns="50800" rIns="50800"/>
            <a:lstStyle/>
            <a:p>
              <a:pPr algn="ctr">
                <a:lnSpc>
                  <a:spcPts val="2659"/>
                </a:lnSpc>
                <a:spcBef>
                  <a:spcPct val="0"/>
                </a:spcBef>
              </a:pPr>
            </a:p>
          </p:txBody>
        </p:sp>
      </p:grpSp>
      <p:grpSp>
        <p:nvGrpSpPr>
          <p:cNvPr name="Group 31" id="31"/>
          <p:cNvGrpSpPr/>
          <p:nvPr/>
        </p:nvGrpSpPr>
        <p:grpSpPr>
          <a:xfrm rot="0">
            <a:off x="8087648" y="8351007"/>
            <a:ext cx="1993128" cy="1214930"/>
            <a:chOff x="0" y="0"/>
            <a:chExt cx="162063" cy="98787"/>
          </a:xfrm>
        </p:grpSpPr>
        <p:sp>
          <p:nvSpPr>
            <p:cNvPr name="Freeform 32" id="32"/>
            <p:cNvSpPr/>
            <p:nvPr/>
          </p:nvSpPr>
          <p:spPr>
            <a:xfrm flipH="false" flipV="false" rot="0">
              <a:off x="0" y="0"/>
              <a:ext cx="162063" cy="98787"/>
            </a:xfrm>
            <a:custGeom>
              <a:avLst/>
              <a:gdLst/>
              <a:ahLst/>
              <a:cxnLst/>
              <a:rect r="r" b="b" t="t" l="l"/>
              <a:pathLst>
                <a:path h="98787" w="162063">
                  <a:moveTo>
                    <a:pt x="49394" y="0"/>
                  </a:moveTo>
                  <a:lnTo>
                    <a:pt x="112670" y="0"/>
                  </a:lnTo>
                  <a:cubicBezTo>
                    <a:pt x="139949" y="0"/>
                    <a:pt x="162063" y="22114"/>
                    <a:pt x="162063" y="49394"/>
                  </a:cubicBezTo>
                  <a:lnTo>
                    <a:pt x="162063" y="49394"/>
                  </a:lnTo>
                  <a:cubicBezTo>
                    <a:pt x="162063" y="76673"/>
                    <a:pt x="139949" y="98787"/>
                    <a:pt x="112670" y="98787"/>
                  </a:cubicBezTo>
                  <a:lnTo>
                    <a:pt x="49394" y="98787"/>
                  </a:lnTo>
                  <a:cubicBezTo>
                    <a:pt x="22114" y="98787"/>
                    <a:pt x="0" y="76673"/>
                    <a:pt x="0" y="49394"/>
                  </a:cubicBezTo>
                  <a:lnTo>
                    <a:pt x="0" y="49394"/>
                  </a:lnTo>
                  <a:cubicBezTo>
                    <a:pt x="0" y="22114"/>
                    <a:pt x="22114" y="0"/>
                    <a:pt x="49394" y="0"/>
                  </a:cubicBezTo>
                  <a:close/>
                </a:path>
              </a:pathLst>
            </a:custGeom>
            <a:solidFill>
              <a:srgbClr val="FFFFFF"/>
            </a:solidFill>
            <a:ln w="190500" cap="rnd">
              <a:solidFill>
                <a:srgbClr val="9889D7"/>
              </a:solidFill>
              <a:prstDash val="solid"/>
              <a:round/>
            </a:ln>
          </p:spPr>
        </p:sp>
        <p:sp>
          <p:nvSpPr>
            <p:cNvPr name="TextBox 33" id="33"/>
            <p:cNvSpPr txBox="true"/>
            <p:nvPr/>
          </p:nvSpPr>
          <p:spPr>
            <a:xfrm>
              <a:off x="0" y="-38100"/>
              <a:ext cx="162063" cy="136887"/>
            </a:xfrm>
            <a:prstGeom prst="rect">
              <a:avLst/>
            </a:prstGeom>
          </p:spPr>
          <p:txBody>
            <a:bodyPr anchor="ctr" rtlCol="false" tIns="50800" lIns="50800" bIns="50800" rIns="50800"/>
            <a:lstStyle/>
            <a:p>
              <a:pPr algn="ctr">
                <a:lnSpc>
                  <a:spcPts val="2659"/>
                </a:lnSpc>
                <a:spcBef>
                  <a:spcPct val="0"/>
                </a:spcBef>
              </a:pPr>
            </a:p>
          </p:txBody>
        </p:sp>
      </p:grpSp>
      <p:sp>
        <p:nvSpPr>
          <p:cNvPr name="TextBox 34" id="34"/>
          <p:cNvSpPr txBox="true"/>
          <p:nvPr/>
        </p:nvSpPr>
        <p:spPr>
          <a:xfrm rot="0">
            <a:off x="8087648" y="8596522"/>
            <a:ext cx="1953874" cy="723900"/>
          </a:xfrm>
          <a:prstGeom prst="rect">
            <a:avLst/>
          </a:prstGeom>
        </p:spPr>
        <p:txBody>
          <a:bodyPr anchor="t" rtlCol="false" tIns="0" lIns="0" bIns="0" rIns="0">
            <a:spAutoFit/>
          </a:bodyPr>
          <a:lstStyle/>
          <a:p>
            <a:pPr algn="ctr" marL="0" indent="0" lvl="0">
              <a:lnSpc>
                <a:spcPts val="5759"/>
              </a:lnSpc>
            </a:pPr>
            <a:r>
              <a:rPr lang="en-US" sz="4800">
                <a:solidFill>
                  <a:srgbClr val="8870EA"/>
                </a:solidFill>
                <a:latin typeface="Laila"/>
                <a:ea typeface="Laila"/>
                <a:cs typeface="Laila"/>
                <a:sym typeface="Laila"/>
              </a:rPr>
              <a:t> 2</a:t>
            </a:r>
          </a:p>
        </p:txBody>
      </p:sp>
      <p:grpSp>
        <p:nvGrpSpPr>
          <p:cNvPr name="Group 35" id="35"/>
          <p:cNvGrpSpPr/>
          <p:nvPr/>
        </p:nvGrpSpPr>
        <p:grpSpPr>
          <a:xfrm rot="0">
            <a:off x="13613339" y="8288885"/>
            <a:ext cx="1993128" cy="1214930"/>
            <a:chOff x="0" y="0"/>
            <a:chExt cx="162063" cy="98787"/>
          </a:xfrm>
        </p:grpSpPr>
        <p:sp>
          <p:nvSpPr>
            <p:cNvPr name="Freeform 36" id="36"/>
            <p:cNvSpPr/>
            <p:nvPr/>
          </p:nvSpPr>
          <p:spPr>
            <a:xfrm flipH="false" flipV="false" rot="0">
              <a:off x="0" y="0"/>
              <a:ext cx="162063" cy="98787"/>
            </a:xfrm>
            <a:custGeom>
              <a:avLst/>
              <a:gdLst/>
              <a:ahLst/>
              <a:cxnLst/>
              <a:rect r="r" b="b" t="t" l="l"/>
              <a:pathLst>
                <a:path h="98787" w="162063">
                  <a:moveTo>
                    <a:pt x="49394" y="0"/>
                  </a:moveTo>
                  <a:lnTo>
                    <a:pt x="112670" y="0"/>
                  </a:lnTo>
                  <a:cubicBezTo>
                    <a:pt x="139949" y="0"/>
                    <a:pt x="162063" y="22114"/>
                    <a:pt x="162063" y="49394"/>
                  </a:cubicBezTo>
                  <a:lnTo>
                    <a:pt x="162063" y="49394"/>
                  </a:lnTo>
                  <a:cubicBezTo>
                    <a:pt x="162063" y="76673"/>
                    <a:pt x="139949" y="98787"/>
                    <a:pt x="112670" y="98787"/>
                  </a:cubicBezTo>
                  <a:lnTo>
                    <a:pt x="49394" y="98787"/>
                  </a:lnTo>
                  <a:cubicBezTo>
                    <a:pt x="22114" y="98787"/>
                    <a:pt x="0" y="76673"/>
                    <a:pt x="0" y="49394"/>
                  </a:cubicBezTo>
                  <a:lnTo>
                    <a:pt x="0" y="49394"/>
                  </a:lnTo>
                  <a:cubicBezTo>
                    <a:pt x="0" y="22114"/>
                    <a:pt x="22114" y="0"/>
                    <a:pt x="49394" y="0"/>
                  </a:cubicBezTo>
                  <a:close/>
                </a:path>
              </a:pathLst>
            </a:custGeom>
            <a:solidFill>
              <a:srgbClr val="FFFFFF"/>
            </a:solidFill>
            <a:ln w="190500" cap="rnd">
              <a:solidFill>
                <a:srgbClr val="9889D7"/>
              </a:solidFill>
              <a:prstDash val="solid"/>
              <a:round/>
            </a:ln>
          </p:spPr>
        </p:sp>
        <p:sp>
          <p:nvSpPr>
            <p:cNvPr name="TextBox 37" id="37"/>
            <p:cNvSpPr txBox="true"/>
            <p:nvPr/>
          </p:nvSpPr>
          <p:spPr>
            <a:xfrm>
              <a:off x="0" y="-38100"/>
              <a:ext cx="162063" cy="136887"/>
            </a:xfrm>
            <a:prstGeom prst="rect">
              <a:avLst/>
            </a:prstGeom>
          </p:spPr>
          <p:txBody>
            <a:bodyPr anchor="ctr" rtlCol="false" tIns="50800" lIns="50800" bIns="50800" rIns="50800"/>
            <a:lstStyle/>
            <a:p>
              <a:pPr algn="ctr">
                <a:lnSpc>
                  <a:spcPts val="2659"/>
                </a:lnSpc>
                <a:spcBef>
                  <a:spcPct val="0"/>
                </a:spcBef>
              </a:pPr>
            </a:p>
          </p:txBody>
        </p:sp>
      </p:grpSp>
      <p:sp>
        <p:nvSpPr>
          <p:cNvPr name="TextBox 38" id="38"/>
          <p:cNvSpPr txBox="true"/>
          <p:nvPr/>
        </p:nvSpPr>
        <p:spPr>
          <a:xfrm rot="0">
            <a:off x="13605186" y="8534400"/>
            <a:ext cx="1953874" cy="723900"/>
          </a:xfrm>
          <a:prstGeom prst="rect">
            <a:avLst/>
          </a:prstGeom>
        </p:spPr>
        <p:txBody>
          <a:bodyPr anchor="t" rtlCol="false" tIns="0" lIns="0" bIns="0" rIns="0">
            <a:spAutoFit/>
          </a:bodyPr>
          <a:lstStyle/>
          <a:p>
            <a:pPr algn="ctr" marL="0" indent="0" lvl="0">
              <a:lnSpc>
                <a:spcPts val="5759"/>
              </a:lnSpc>
            </a:pPr>
            <a:r>
              <a:rPr lang="en-US" sz="4800">
                <a:solidFill>
                  <a:srgbClr val="8870EA"/>
                </a:solidFill>
                <a:latin typeface="Laila"/>
                <a:ea typeface="Laila"/>
                <a:cs typeface="Laila"/>
                <a:sym typeface="Laila"/>
              </a:rPr>
              <a:t>3</a:t>
            </a:r>
          </a:p>
        </p:txBody>
      </p:sp>
      <p:sp>
        <p:nvSpPr>
          <p:cNvPr name="Freeform 39" id="39"/>
          <p:cNvSpPr/>
          <p:nvPr/>
        </p:nvSpPr>
        <p:spPr>
          <a:xfrm flipH="false" flipV="false" rot="-7734530">
            <a:off x="15358789" y="-1104023"/>
            <a:ext cx="4662786" cy="4079938"/>
          </a:xfrm>
          <a:custGeom>
            <a:avLst/>
            <a:gdLst/>
            <a:ahLst/>
            <a:cxnLst/>
            <a:rect r="r" b="b" t="t" l="l"/>
            <a:pathLst>
              <a:path h="4079938" w="4662786">
                <a:moveTo>
                  <a:pt x="0" y="0"/>
                </a:moveTo>
                <a:lnTo>
                  <a:pt x="4662787" y="0"/>
                </a:lnTo>
                <a:lnTo>
                  <a:pt x="4662787" y="4079938"/>
                </a:lnTo>
                <a:lnTo>
                  <a:pt x="0" y="4079938"/>
                </a:lnTo>
                <a:lnTo>
                  <a:pt x="0" y="0"/>
                </a:lnTo>
                <a:close/>
              </a:path>
            </a:pathLst>
          </a:custGeom>
          <a:blipFill>
            <a:blip r:embed="rId4"/>
            <a:stretch>
              <a:fillRect l="0" t="0" r="0" b="0"/>
            </a:stretch>
          </a:blipFill>
        </p:spPr>
      </p:sp>
      <p:sp>
        <p:nvSpPr>
          <p:cNvPr name="Freeform 40" id="40"/>
          <p:cNvSpPr/>
          <p:nvPr/>
        </p:nvSpPr>
        <p:spPr>
          <a:xfrm flipH="false" flipV="false" rot="2087779">
            <a:off x="-1312218" y="8695292"/>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41" id="41"/>
          <p:cNvSpPr/>
          <p:nvPr/>
        </p:nvSpPr>
        <p:spPr>
          <a:xfrm flipH="false" flipV="true" rot="9736640">
            <a:off x="836438" y="901271"/>
            <a:ext cx="1256929" cy="1249073"/>
          </a:xfrm>
          <a:custGeom>
            <a:avLst/>
            <a:gdLst/>
            <a:ahLst/>
            <a:cxnLst/>
            <a:rect r="r" b="b" t="t" l="l"/>
            <a:pathLst>
              <a:path h="1249073" w="1256929">
                <a:moveTo>
                  <a:pt x="0" y="1249073"/>
                </a:moveTo>
                <a:lnTo>
                  <a:pt x="1256929" y="1249073"/>
                </a:lnTo>
                <a:lnTo>
                  <a:pt x="1256929" y="0"/>
                </a:lnTo>
                <a:lnTo>
                  <a:pt x="0" y="0"/>
                </a:lnTo>
                <a:lnTo>
                  <a:pt x="0" y="1249073"/>
                </a:lnTo>
                <a:close/>
              </a:path>
            </a:pathLst>
          </a:custGeom>
          <a:blipFill>
            <a:blip r:embed="rId5"/>
            <a:stretch>
              <a:fillRect l="0" t="0" r="0" b="0"/>
            </a:stretch>
          </a:blipFill>
        </p:spPr>
      </p:sp>
      <p:sp>
        <p:nvSpPr>
          <p:cNvPr name="Freeform 42" id="42"/>
          <p:cNvSpPr/>
          <p:nvPr/>
        </p:nvSpPr>
        <p:spPr>
          <a:xfrm flipH="false" flipV="true" rot="-8946280">
            <a:off x="17017332" y="8826459"/>
            <a:ext cx="1237765" cy="1230029"/>
          </a:xfrm>
          <a:custGeom>
            <a:avLst/>
            <a:gdLst/>
            <a:ahLst/>
            <a:cxnLst/>
            <a:rect r="r" b="b" t="t" l="l"/>
            <a:pathLst>
              <a:path h="1230029" w="1237765">
                <a:moveTo>
                  <a:pt x="0" y="1230029"/>
                </a:moveTo>
                <a:lnTo>
                  <a:pt x="1237765" y="1230029"/>
                </a:lnTo>
                <a:lnTo>
                  <a:pt x="1237765" y="0"/>
                </a:lnTo>
                <a:lnTo>
                  <a:pt x="0" y="0"/>
                </a:lnTo>
                <a:lnTo>
                  <a:pt x="0" y="1230029"/>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019175" y="2650138"/>
            <a:ext cx="16240125" cy="4378678"/>
            <a:chOff x="0" y="0"/>
            <a:chExt cx="1320499" cy="356034"/>
          </a:xfrm>
        </p:grpSpPr>
        <p:sp>
          <p:nvSpPr>
            <p:cNvPr name="Freeform 6" id="6"/>
            <p:cNvSpPr/>
            <p:nvPr/>
          </p:nvSpPr>
          <p:spPr>
            <a:xfrm flipH="false" flipV="false" rot="0">
              <a:off x="0" y="0"/>
              <a:ext cx="1320499" cy="356034"/>
            </a:xfrm>
            <a:custGeom>
              <a:avLst/>
              <a:gdLst/>
              <a:ahLst/>
              <a:cxnLst/>
              <a:rect r="r" b="b" t="t" l="l"/>
              <a:pathLst>
                <a:path h="356034" w="1320499">
                  <a:moveTo>
                    <a:pt x="84379" y="0"/>
                  </a:moveTo>
                  <a:lnTo>
                    <a:pt x="1236121" y="0"/>
                  </a:lnTo>
                  <a:cubicBezTo>
                    <a:pt x="1258499" y="0"/>
                    <a:pt x="1279961" y="8890"/>
                    <a:pt x="1295785" y="24714"/>
                  </a:cubicBezTo>
                  <a:cubicBezTo>
                    <a:pt x="1311609" y="40538"/>
                    <a:pt x="1320499" y="62000"/>
                    <a:pt x="1320499" y="84379"/>
                  </a:cubicBezTo>
                  <a:lnTo>
                    <a:pt x="1320499" y="271656"/>
                  </a:lnTo>
                  <a:cubicBezTo>
                    <a:pt x="1320499" y="294034"/>
                    <a:pt x="1311609" y="315496"/>
                    <a:pt x="1295785" y="331320"/>
                  </a:cubicBezTo>
                  <a:cubicBezTo>
                    <a:pt x="1279961" y="347144"/>
                    <a:pt x="1258499" y="356034"/>
                    <a:pt x="1236121" y="356034"/>
                  </a:cubicBezTo>
                  <a:lnTo>
                    <a:pt x="84379" y="356034"/>
                  </a:lnTo>
                  <a:cubicBezTo>
                    <a:pt x="37778" y="356034"/>
                    <a:pt x="0" y="318257"/>
                    <a:pt x="0" y="271656"/>
                  </a:cubicBezTo>
                  <a:lnTo>
                    <a:pt x="0" y="84379"/>
                  </a:lnTo>
                  <a:cubicBezTo>
                    <a:pt x="0" y="37778"/>
                    <a:pt x="37778" y="0"/>
                    <a:pt x="84379"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1320499" cy="39413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139029" y="3973759"/>
            <a:ext cx="3276799" cy="903606"/>
          </a:xfrm>
          <a:prstGeom prst="rect">
            <a:avLst/>
          </a:prstGeom>
        </p:spPr>
        <p:txBody>
          <a:bodyPr anchor="t" rtlCol="false" tIns="0" lIns="0" bIns="0" rIns="0">
            <a:spAutoFit/>
          </a:bodyPr>
          <a:lstStyle/>
          <a:p>
            <a:pPr algn="ctr">
              <a:lnSpc>
                <a:spcPts val="7419"/>
              </a:lnSpc>
            </a:pPr>
            <a:r>
              <a:rPr lang="en-US" sz="5299">
                <a:solidFill>
                  <a:srgbClr val="8870EA"/>
                </a:solidFill>
                <a:latin typeface="Laila"/>
                <a:ea typeface="Laila"/>
                <a:cs typeface="Laila"/>
                <a:sym typeface="Laila"/>
              </a:rPr>
              <a:t>result 1</a:t>
            </a:r>
          </a:p>
        </p:txBody>
      </p:sp>
      <p:grpSp>
        <p:nvGrpSpPr>
          <p:cNvPr name="Group 9" id="9"/>
          <p:cNvGrpSpPr/>
          <p:nvPr/>
        </p:nvGrpSpPr>
        <p:grpSpPr>
          <a:xfrm rot="0">
            <a:off x="1028700" y="5678099"/>
            <a:ext cx="16230600" cy="3635534"/>
            <a:chOff x="0" y="0"/>
            <a:chExt cx="1319725" cy="295609"/>
          </a:xfrm>
        </p:grpSpPr>
        <p:sp>
          <p:nvSpPr>
            <p:cNvPr name="Freeform 10" id="10"/>
            <p:cNvSpPr/>
            <p:nvPr/>
          </p:nvSpPr>
          <p:spPr>
            <a:xfrm flipH="false" flipV="false" rot="0">
              <a:off x="0" y="0"/>
              <a:ext cx="1319725" cy="295609"/>
            </a:xfrm>
            <a:custGeom>
              <a:avLst/>
              <a:gdLst/>
              <a:ahLst/>
              <a:cxnLst/>
              <a:rect r="r" b="b" t="t" l="l"/>
              <a:pathLst>
                <a:path h="295609" w="1319725">
                  <a:moveTo>
                    <a:pt x="84428" y="0"/>
                  </a:moveTo>
                  <a:lnTo>
                    <a:pt x="1235297" y="0"/>
                  </a:lnTo>
                  <a:cubicBezTo>
                    <a:pt x="1257688" y="0"/>
                    <a:pt x="1279163" y="8895"/>
                    <a:pt x="1294996" y="24728"/>
                  </a:cubicBezTo>
                  <a:cubicBezTo>
                    <a:pt x="1310830" y="40562"/>
                    <a:pt x="1319725" y="62036"/>
                    <a:pt x="1319725" y="84428"/>
                  </a:cubicBezTo>
                  <a:lnTo>
                    <a:pt x="1319725" y="211180"/>
                  </a:lnTo>
                  <a:cubicBezTo>
                    <a:pt x="1319725" y="233572"/>
                    <a:pt x="1310830" y="255047"/>
                    <a:pt x="1294996" y="270880"/>
                  </a:cubicBezTo>
                  <a:cubicBezTo>
                    <a:pt x="1279163" y="286713"/>
                    <a:pt x="1257688" y="295609"/>
                    <a:pt x="1235297" y="295609"/>
                  </a:cubicBezTo>
                  <a:lnTo>
                    <a:pt x="84428" y="295609"/>
                  </a:lnTo>
                  <a:cubicBezTo>
                    <a:pt x="62036" y="295609"/>
                    <a:pt x="40562" y="286713"/>
                    <a:pt x="24728" y="270880"/>
                  </a:cubicBezTo>
                  <a:cubicBezTo>
                    <a:pt x="8895" y="255047"/>
                    <a:pt x="0" y="233572"/>
                    <a:pt x="0" y="211180"/>
                  </a:cubicBezTo>
                  <a:lnTo>
                    <a:pt x="0" y="84428"/>
                  </a:lnTo>
                  <a:cubicBezTo>
                    <a:pt x="0" y="62036"/>
                    <a:pt x="8895" y="40562"/>
                    <a:pt x="24728" y="24728"/>
                  </a:cubicBezTo>
                  <a:cubicBezTo>
                    <a:pt x="40562" y="8895"/>
                    <a:pt x="62036" y="0"/>
                    <a:pt x="84428" y="0"/>
                  </a:cubicBezTo>
                  <a:close/>
                </a:path>
              </a:pathLst>
            </a:custGeom>
            <a:solidFill>
              <a:srgbClr val="FFFFFF"/>
            </a:solidFill>
            <a:ln w="190500" cap="rnd">
              <a:solidFill>
                <a:srgbClr val="9889D7"/>
              </a:solidFill>
              <a:prstDash val="solid"/>
              <a:round/>
            </a:ln>
          </p:spPr>
        </p:sp>
        <p:sp>
          <p:nvSpPr>
            <p:cNvPr name="TextBox 11" id="11"/>
            <p:cNvSpPr txBox="true"/>
            <p:nvPr/>
          </p:nvSpPr>
          <p:spPr>
            <a:xfrm>
              <a:off x="0" y="-38100"/>
              <a:ext cx="1319725" cy="333709"/>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1139029" y="6991676"/>
            <a:ext cx="3276799" cy="903606"/>
          </a:xfrm>
          <a:prstGeom prst="rect">
            <a:avLst/>
          </a:prstGeom>
        </p:spPr>
        <p:txBody>
          <a:bodyPr anchor="t" rtlCol="false" tIns="0" lIns="0" bIns="0" rIns="0">
            <a:spAutoFit/>
          </a:bodyPr>
          <a:lstStyle/>
          <a:p>
            <a:pPr algn="ctr">
              <a:lnSpc>
                <a:spcPts val="7419"/>
              </a:lnSpc>
            </a:pPr>
            <a:r>
              <a:rPr lang="en-US" sz="5299">
                <a:solidFill>
                  <a:srgbClr val="8870EA"/>
                </a:solidFill>
                <a:latin typeface="Laila"/>
                <a:ea typeface="Laila"/>
                <a:cs typeface="Laila"/>
                <a:sym typeface="Laila"/>
              </a:rPr>
              <a:t>result 2</a:t>
            </a:r>
          </a:p>
        </p:txBody>
      </p:sp>
      <p:sp>
        <p:nvSpPr>
          <p:cNvPr name="TextBox 13" id="13"/>
          <p:cNvSpPr txBox="true"/>
          <p:nvPr/>
        </p:nvSpPr>
        <p:spPr>
          <a:xfrm rot="0">
            <a:off x="5028319" y="3552825"/>
            <a:ext cx="11114302" cy="1590675"/>
          </a:xfrm>
          <a:prstGeom prst="rect">
            <a:avLst/>
          </a:prstGeom>
        </p:spPr>
        <p:txBody>
          <a:bodyPr anchor="t" rtlCol="false" tIns="0" lIns="0" bIns="0" rIns="0">
            <a:spAutoFit/>
          </a:bodyPr>
          <a:lstStyle/>
          <a:p>
            <a:pPr algn="l">
              <a:lnSpc>
                <a:spcPts val="4200"/>
              </a:lnSpc>
            </a:pPr>
            <a:r>
              <a:rPr lang="en-US" sz="3000">
                <a:solidFill>
                  <a:srgbClr val="8870EA"/>
                </a:solidFill>
                <a:latin typeface="Laila"/>
                <a:ea typeface="Laila"/>
                <a:cs typeface="Laila"/>
                <a:sym typeface="Laila"/>
              </a:rPr>
              <a:t>Lorem ipsum dolor sit amet, consectetur adipiscing elit. Praesent rutrum maximus mauris sed sodales. Ut rhoncus lacinia nisi eu tempus.</a:t>
            </a:r>
          </a:p>
        </p:txBody>
      </p:sp>
      <p:sp>
        <p:nvSpPr>
          <p:cNvPr name="Freeform 14" id="14"/>
          <p:cNvSpPr/>
          <p:nvPr/>
        </p:nvSpPr>
        <p:spPr>
          <a:xfrm flipH="false" flipV="false" rot="-7734530">
            <a:off x="15358789" y="-1104023"/>
            <a:ext cx="4662786" cy="4079938"/>
          </a:xfrm>
          <a:custGeom>
            <a:avLst/>
            <a:gdLst/>
            <a:ahLst/>
            <a:cxnLst/>
            <a:rect r="r" b="b" t="t" l="l"/>
            <a:pathLst>
              <a:path h="4079938" w="4662786">
                <a:moveTo>
                  <a:pt x="0" y="0"/>
                </a:moveTo>
                <a:lnTo>
                  <a:pt x="4662787" y="0"/>
                </a:lnTo>
                <a:lnTo>
                  <a:pt x="4662787" y="4079938"/>
                </a:lnTo>
                <a:lnTo>
                  <a:pt x="0" y="4079938"/>
                </a:lnTo>
                <a:lnTo>
                  <a:pt x="0" y="0"/>
                </a:lnTo>
                <a:close/>
              </a:path>
            </a:pathLst>
          </a:custGeom>
          <a:blipFill>
            <a:blip r:embed="rId4"/>
            <a:stretch>
              <a:fillRect l="0" t="0" r="0" b="0"/>
            </a:stretch>
          </a:blipFill>
        </p:spPr>
      </p:sp>
      <p:sp>
        <p:nvSpPr>
          <p:cNvPr name="Freeform 15" id="15"/>
          <p:cNvSpPr/>
          <p:nvPr/>
        </p:nvSpPr>
        <p:spPr>
          <a:xfrm flipH="false" flipV="false" rot="2087779">
            <a:off x="-1312218" y="8695292"/>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TextBox 16" id="16"/>
          <p:cNvSpPr txBox="true"/>
          <p:nvPr/>
        </p:nvSpPr>
        <p:spPr>
          <a:xfrm rot="0">
            <a:off x="5028319" y="6667191"/>
            <a:ext cx="10242016" cy="1590675"/>
          </a:xfrm>
          <a:prstGeom prst="rect">
            <a:avLst/>
          </a:prstGeom>
        </p:spPr>
        <p:txBody>
          <a:bodyPr anchor="t" rtlCol="false" tIns="0" lIns="0" bIns="0" rIns="0">
            <a:spAutoFit/>
          </a:bodyPr>
          <a:lstStyle/>
          <a:p>
            <a:pPr algn="l">
              <a:lnSpc>
                <a:spcPts val="4200"/>
              </a:lnSpc>
            </a:pPr>
            <a:r>
              <a:rPr lang="en-US" sz="3000">
                <a:solidFill>
                  <a:srgbClr val="8870EA"/>
                </a:solidFill>
                <a:latin typeface="Laila"/>
                <a:ea typeface="Laila"/>
                <a:cs typeface="Laila"/>
                <a:sym typeface="Laila"/>
              </a:rPr>
              <a:t>Lorem ipsum dolor sit amet, consectetur adipiscing elit. Praesent rutrum maximus mauris sed sodales. Ut rhoncus lacinia nisi eu tempus.</a:t>
            </a:r>
          </a:p>
        </p:txBody>
      </p:sp>
      <p:grpSp>
        <p:nvGrpSpPr>
          <p:cNvPr name="Group 17" id="17"/>
          <p:cNvGrpSpPr/>
          <p:nvPr/>
        </p:nvGrpSpPr>
        <p:grpSpPr>
          <a:xfrm rot="0">
            <a:off x="5904992" y="935946"/>
            <a:ext cx="6358442" cy="2177165"/>
            <a:chOff x="0" y="0"/>
            <a:chExt cx="323451" cy="110751"/>
          </a:xfrm>
        </p:grpSpPr>
        <p:sp>
          <p:nvSpPr>
            <p:cNvPr name="Freeform 18" id="18"/>
            <p:cNvSpPr/>
            <p:nvPr/>
          </p:nvSpPr>
          <p:spPr>
            <a:xfrm flipH="false" flipV="false" rot="0">
              <a:off x="0" y="0"/>
              <a:ext cx="323451" cy="110751"/>
            </a:xfrm>
            <a:custGeom>
              <a:avLst/>
              <a:gdLst/>
              <a:ahLst/>
              <a:cxnLst/>
              <a:rect r="r" b="b" t="t" l="l"/>
              <a:pathLst>
                <a:path h="110751" w="323451">
                  <a:moveTo>
                    <a:pt x="55376" y="0"/>
                  </a:moveTo>
                  <a:lnTo>
                    <a:pt x="268075" y="0"/>
                  </a:lnTo>
                  <a:cubicBezTo>
                    <a:pt x="298658" y="0"/>
                    <a:pt x="323451" y="24793"/>
                    <a:pt x="323451" y="55376"/>
                  </a:cubicBezTo>
                  <a:lnTo>
                    <a:pt x="323451" y="55376"/>
                  </a:lnTo>
                  <a:cubicBezTo>
                    <a:pt x="323451" y="85959"/>
                    <a:pt x="298658" y="110751"/>
                    <a:pt x="268075" y="110751"/>
                  </a:cubicBezTo>
                  <a:lnTo>
                    <a:pt x="55376" y="110751"/>
                  </a:lnTo>
                  <a:cubicBezTo>
                    <a:pt x="24793" y="110751"/>
                    <a:pt x="0" y="85959"/>
                    <a:pt x="0" y="55376"/>
                  </a:cubicBezTo>
                  <a:lnTo>
                    <a:pt x="0" y="55376"/>
                  </a:lnTo>
                  <a:cubicBezTo>
                    <a:pt x="0" y="24793"/>
                    <a:pt x="24793" y="0"/>
                    <a:pt x="55376" y="0"/>
                  </a:cubicBezTo>
                  <a:close/>
                </a:path>
              </a:pathLst>
            </a:custGeom>
            <a:solidFill>
              <a:srgbClr val="FFFFFF"/>
            </a:solidFill>
            <a:ln w="190500" cap="rnd">
              <a:solidFill>
                <a:srgbClr val="FFE0A0"/>
              </a:solidFill>
              <a:prstDash val="solid"/>
              <a:round/>
            </a:ln>
          </p:spPr>
        </p:sp>
        <p:sp>
          <p:nvSpPr>
            <p:cNvPr name="TextBox 19" id="19"/>
            <p:cNvSpPr txBox="true"/>
            <p:nvPr/>
          </p:nvSpPr>
          <p:spPr>
            <a:xfrm>
              <a:off x="0" y="-38100"/>
              <a:ext cx="323451" cy="148851"/>
            </a:xfrm>
            <a:prstGeom prst="rect">
              <a:avLst/>
            </a:prstGeom>
          </p:spPr>
          <p:txBody>
            <a:bodyPr anchor="ctr" rtlCol="false" tIns="50800" lIns="50800" bIns="50800" rIns="50800"/>
            <a:lstStyle/>
            <a:p>
              <a:pPr algn="ctr">
                <a:lnSpc>
                  <a:spcPts val="2659"/>
                </a:lnSpc>
                <a:spcBef>
                  <a:spcPct val="0"/>
                </a:spcBef>
              </a:pPr>
            </a:p>
          </p:txBody>
        </p:sp>
      </p:grpSp>
      <p:sp>
        <p:nvSpPr>
          <p:cNvPr name="TextBox 20" id="20"/>
          <p:cNvSpPr txBox="true"/>
          <p:nvPr/>
        </p:nvSpPr>
        <p:spPr>
          <a:xfrm rot="0">
            <a:off x="6488353" y="1463323"/>
            <a:ext cx="5311294" cy="1186815"/>
          </a:xfrm>
          <a:prstGeom prst="rect">
            <a:avLst/>
          </a:prstGeom>
        </p:spPr>
        <p:txBody>
          <a:bodyPr anchor="t" rtlCol="false" tIns="0" lIns="0" bIns="0" rIns="0">
            <a:spAutoFit/>
          </a:bodyPr>
          <a:lstStyle/>
          <a:p>
            <a:pPr algn="ctr" marL="0" indent="0" lvl="0">
              <a:lnSpc>
                <a:spcPts val="8730"/>
              </a:lnSpc>
              <a:spcBef>
                <a:spcPct val="0"/>
              </a:spcBef>
            </a:pPr>
            <a:r>
              <a:rPr lang="en-US" sz="9000" u="none">
                <a:solidFill>
                  <a:srgbClr val="8870EA"/>
                </a:solidFill>
                <a:latin typeface="Chewy"/>
                <a:ea typeface="Chewy"/>
                <a:cs typeface="Chewy"/>
                <a:sym typeface="Chewy"/>
              </a:rPr>
              <a:t>Result</a:t>
            </a:r>
          </a:p>
        </p:txBody>
      </p:sp>
      <p:sp>
        <p:nvSpPr>
          <p:cNvPr name="Freeform 21" id="21"/>
          <p:cNvSpPr/>
          <p:nvPr/>
        </p:nvSpPr>
        <p:spPr>
          <a:xfrm flipH="false" flipV="true" rot="9736640">
            <a:off x="836438" y="901271"/>
            <a:ext cx="1256929" cy="1249073"/>
          </a:xfrm>
          <a:custGeom>
            <a:avLst/>
            <a:gdLst/>
            <a:ahLst/>
            <a:cxnLst/>
            <a:rect r="r" b="b" t="t" l="l"/>
            <a:pathLst>
              <a:path h="1249073" w="1256929">
                <a:moveTo>
                  <a:pt x="0" y="1249073"/>
                </a:moveTo>
                <a:lnTo>
                  <a:pt x="1256929" y="1249073"/>
                </a:lnTo>
                <a:lnTo>
                  <a:pt x="1256929" y="0"/>
                </a:lnTo>
                <a:lnTo>
                  <a:pt x="0" y="0"/>
                </a:lnTo>
                <a:lnTo>
                  <a:pt x="0" y="1249073"/>
                </a:lnTo>
                <a:close/>
              </a:path>
            </a:pathLst>
          </a:custGeom>
          <a:blipFill>
            <a:blip r:embed="rId5"/>
            <a:stretch>
              <a:fillRect l="0" t="0" r="0" b="0"/>
            </a:stretch>
          </a:blipFill>
        </p:spPr>
      </p:sp>
      <p:sp>
        <p:nvSpPr>
          <p:cNvPr name="Freeform 22" id="22"/>
          <p:cNvSpPr/>
          <p:nvPr/>
        </p:nvSpPr>
        <p:spPr>
          <a:xfrm flipH="false" flipV="true" rot="-8946280">
            <a:off x="17017332" y="8826459"/>
            <a:ext cx="1237765" cy="1230029"/>
          </a:xfrm>
          <a:custGeom>
            <a:avLst/>
            <a:gdLst/>
            <a:ahLst/>
            <a:cxnLst/>
            <a:rect r="r" b="b" t="t" l="l"/>
            <a:pathLst>
              <a:path h="1230029" w="1237765">
                <a:moveTo>
                  <a:pt x="0" y="1230029"/>
                </a:moveTo>
                <a:lnTo>
                  <a:pt x="1237765" y="1230029"/>
                </a:lnTo>
                <a:lnTo>
                  <a:pt x="1237765" y="0"/>
                </a:lnTo>
                <a:lnTo>
                  <a:pt x="0" y="0"/>
                </a:lnTo>
                <a:lnTo>
                  <a:pt x="0" y="1230029"/>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0198" y="-4960982"/>
            <a:ext cx="20808822" cy="18530422"/>
            <a:chOff x="0" y="0"/>
            <a:chExt cx="27745096" cy="24707229"/>
          </a:xfrm>
        </p:grpSpPr>
        <p:sp>
          <p:nvSpPr>
            <p:cNvPr name="Freeform 3" id="3"/>
            <p:cNvSpPr/>
            <p:nvPr/>
          </p:nvSpPr>
          <p:spPr>
            <a:xfrm flipH="false" flipV="false" rot="-5400000">
              <a:off x="-5413129"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8450996" y="5413129"/>
              <a:ext cx="24707229" cy="13880970"/>
            </a:xfrm>
            <a:custGeom>
              <a:avLst/>
              <a:gdLst/>
              <a:ahLst/>
              <a:cxnLst/>
              <a:rect r="r" b="b" t="t" l="l"/>
              <a:pathLst>
                <a:path h="13880970" w="24707229">
                  <a:moveTo>
                    <a:pt x="0" y="0"/>
                  </a:moveTo>
                  <a:lnTo>
                    <a:pt x="24707229" y="0"/>
                  </a:lnTo>
                  <a:lnTo>
                    <a:pt x="24707229" y="13880971"/>
                  </a:lnTo>
                  <a:lnTo>
                    <a:pt x="0" y="13880971"/>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3477315" y="2562127"/>
            <a:ext cx="11213796" cy="6494876"/>
            <a:chOff x="0" y="0"/>
            <a:chExt cx="911804" cy="528104"/>
          </a:xfrm>
        </p:grpSpPr>
        <p:sp>
          <p:nvSpPr>
            <p:cNvPr name="Freeform 6" id="6"/>
            <p:cNvSpPr/>
            <p:nvPr/>
          </p:nvSpPr>
          <p:spPr>
            <a:xfrm flipH="false" flipV="false" rot="0">
              <a:off x="0" y="0"/>
              <a:ext cx="911804" cy="528104"/>
            </a:xfrm>
            <a:custGeom>
              <a:avLst/>
              <a:gdLst/>
              <a:ahLst/>
              <a:cxnLst/>
              <a:rect r="r" b="b" t="t" l="l"/>
              <a:pathLst>
                <a:path h="528104" w="911804">
                  <a:moveTo>
                    <a:pt x="122199" y="0"/>
                  </a:moveTo>
                  <a:lnTo>
                    <a:pt x="789604" y="0"/>
                  </a:lnTo>
                  <a:cubicBezTo>
                    <a:pt x="822014" y="0"/>
                    <a:pt x="853096" y="12875"/>
                    <a:pt x="876012" y="35791"/>
                  </a:cubicBezTo>
                  <a:cubicBezTo>
                    <a:pt x="898929" y="58708"/>
                    <a:pt x="911804" y="89790"/>
                    <a:pt x="911804" y="122199"/>
                  </a:cubicBezTo>
                  <a:lnTo>
                    <a:pt x="911804" y="405905"/>
                  </a:lnTo>
                  <a:cubicBezTo>
                    <a:pt x="911804" y="438314"/>
                    <a:pt x="898929" y="469396"/>
                    <a:pt x="876012" y="492313"/>
                  </a:cubicBezTo>
                  <a:cubicBezTo>
                    <a:pt x="853096" y="515230"/>
                    <a:pt x="822014" y="528104"/>
                    <a:pt x="789604" y="528104"/>
                  </a:cubicBezTo>
                  <a:lnTo>
                    <a:pt x="122199" y="528104"/>
                  </a:lnTo>
                  <a:cubicBezTo>
                    <a:pt x="89790" y="528104"/>
                    <a:pt x="58708" y="515230"/>
                    <a:pt x="35791" y="492313"/>
                  </a:cubicBezTo>
                  <a:cubicBezTo>
                    <a:pt x="12875" y="469396"/>
                    <a:pt x="0" y="438314"/>
                    <a:pt x="0" y="405905"/>
                  </a:cubicBezTo>
                  <a:lnTo>
                    <a:pt x="0" y="122199"/>
                  </a:lnTo>
                  <a:cubicBezTo>
                    <a:pt x="0" y="89790"/>
                    <a:pt x="12875" y="58708"/>
                    <a:pt x="35791" y="35791"/>
                  </a:cubicBezTo>
                  <a:cubicBezTo>
                    <a:pt x="58708" y="12875"/>
                    <a:pt x="89790" y="0"/>
                    <a:pt x="122199" y="0"/>
                  </a:cubicBezTo>
                  <a:close/>
                </a:path>
              </a:pathLst>
            </a:custGeom>
            <a:solidFill>
              <a:srgbClr val="FFFFFF"/>
            </a:solidFill>
            <a:ln w="190500" cap="rnd">
              <a:solidFill>
                <a:srgbClr val="9889D7"/>
              </a:solidFill>
              <a:prstDash val="solid"/>
              <a:round/>
            </a:ln>
          </p:spPr>
        </p:sp>
        <p:sp>
          <p:nvSpPr>
            <p:cNvPr name="TextBox 7" id="7"/>
            <p:cNvSpPr txBox="true"/>
            <p:nvPr/>
          </p:nvSpPr>
          <p:spPr>
            <a:xfrm>
              <a:off x="0" y="-38100"/>
              <a:ext cx="911804" cy="56620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4777982" y="4247079"/>
            <a:ext cx="8732035" cy="3648075"/>
          </a:xfrm>
          <a:prstGeom prst="rect">
            <a:avLst/>
          </a:prstGeom>
        </p:spPr>
        <p:txBody>
          <a:bodyPr anchor="t" rtlCol="false" tIns="0" lIns="0" bIns="0" rIns="0">
            <a:spAutoFit/>
          </a:bodyPr>
          <a:lstStyle/>
          <a:p>
            <a:pPr algn="l">
              <a:lnSpc>
                <a:spcPts val="4199"/>
              </a:lnSpc>
            </a:pPr>
            <a:r>
              <a:rPr lang="en-US" sz="2999">
                <a:solidFill>
                  <a:srgbClr val="8870EA"/>
                </a:solidFill>
                <a:latin typeface="Laila"/>
                <a:ea typeface="Laila"/>
                <a:cs typeface="Laila"/>
                <a:sym typeface="Laila"/>
              </a:rPr>
              <a:t>Lorem ipsum dolor sit amet, consectetur adipiscing elit. Suspendisse quis enim pretium, bibendum ante ullamcorper, tincidunt augue. Nunc sed lorem aliquam, malesuada lectus eu, placerat lorem. Proin at aliquet sapien, vitae elementum mi. Nullam suscipit ante at mi malesuada, id sodales dolor dictum.</a:t>
            </a:r>
          </a:p>
        </p:txBody>
      </p:sp>
      <p:grpSp>
        <p:nvGrpSpPr>
          <p:cNvPr name="Group 9" id="9"/>
          <p:cNvGrpSpPr/>
          <p:nvPr/>
        </p:nvGrpSpPr>
        <p:grpSpPr>
          <a:xfrm rot="0">
            <a:off x="5939279" y="1229998"/>
            <a:ext cx="6358442" cy="2177165"/>
            <a:chOff x="0" y="0"/>
            <a:chExt cx="323451" cy="110751"/>
          </a:xfrm>
        </p:grpSpPr>
        <p:sp>
          <p:nvSpPr>
            <p:cNvPr name="Freeform 10" id="10"/>
            <p:cNvSpPr/>
            <p:nvPr/>
          </p:nvSpPr>
          <p:spPr>
            <a:xfrm flipH="false" flipV="false" rot="0">
              <a:off x="0" y="0"/>
              <a:ext cx="323451" cy="110751"/>
            </a:xfrm>
            <a:custGeom>
              <a:avLst/>
              <a:gdLst/>
              <a:ahLst/>
              <a:cxnLst/>
              <a:rect r="r" b="b" t="t" l="l"/>
              <a:pathLst>
                <a:path h="110751" w="323451">
                  <a:moveTo>
                    <a:pt x="55376" y="0"/>
                  </a:moveTo>
                  <a:lnTo>
                    <a:pt x="268075" y="0"/>
                  </a:lnTo>
                  <a:cubicBezTo>
                    <a:pt x="298658" y="0"/>
                    <a:pt x="323451" y="24793"/>
                    <a:pt x="323451" y="55376"/>
                  </a:cubicBezTo>
                  <a:lnTo>
                    <a:pt x="323451" y="55376"/>
                  </a:lnTo>
                  <a:cubicBezTo>
                    <a:pt x="323451" y="85959"/>
                    <a:pt x="298658" y="110751"/>
                    <a:pt x="268075" y="110751"/>
                  </a:cubicBezTo>
                  <a:lnTo>
                    <a:pt x="55376" y="110751"/>
                  </a:lnTo>
                  <a:cubicBezTo>
                    <a:pt x="24793" y="110751"/>
                    <a:pt x="0" y="85959"/>
                    <a:pt x="0" y="55376"/>
                  </a:cubicBezTo>
                  <a:lnTo>
                    <a:pt x="0" y="55376"/>
                  </a:lnTo>
                  <a:cubicBezTo>
                    <a:pt x="0" y="24793"/>
                    <a:pt x="24793" y="0"/>
                    <a:pt x="55376" y="0"/>
                  </a:cubicBezTo>
                  <a:close/>
                </a:path>
              </a:pathLst>
            </a:custGeom>
            <a:solidFill>
              <a:srgbClr val="FFFFFF"/>
            </a:solidFill>
            <a:ln w="190500" cap="rnd">
              <a:solidFill>
                <a:srgbClr val="FFE0A0"/>
              </a:solidFill>
              <a:prstDash val="solid"/>
              <a:round/>
            </a:ln>
          </p:spPr>
        </p:sp>
        <p:sp>
          <p:nvSpPr>
            <p:cNvPr name="TextBox 11" id="11"/>
            <p:cNvSpPr txBox="true"/>
            <p:nvPr/>
          </p:nvSpPr>
          <p:spPr>
            <a:xfrm>
              <a:off x="0" y="-38100"/>
              <a:ext cx="323451" cy="148851"/>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5885475" y="1613730"/>
            <a:ext cx="6466050" cy="1390650"/>
          </a:xfrm>
          <a:prstGeom prst="rect">
            <a:avLst/>
          </a:prstGeom>
        </p:spPr>
        <p:txBody>
          <a:bodyPr anchor="t" rtlCol="false" tIns="0" lIns="0" bIns="0" rIns="0">
            <a:spAutoFit/>
          </a:bodyPr>
          <a:lstStyle/>
          <a:p>
            <a:pPr algn="ctr" marL="0" indent="0" lvl="0">
              <a:lnSpc>
                <a:spcPts val="10800"/>
              </a:lnSpc>
              <a:spcBef>
                <a:spcPct val="0"/>
              </a:spcBef>
            </a:pPr>
            <a:r>
              <a:rPr lang="en-US" sz="9000">
                <a:solidFill>
                  <a:srgbClr val="8870EA"/>
                </a:solidFill>
                <a:latin typeface="Chewy"/>
                <a:ea typeface="Chewy"/>
                <a:cs typeface="Chewy"/>
                <a:sym typeface="Chewy"/>
              </a:rPr>
              <a:t>Conclusion</a:t>
            </a:r>
          </a:p>
        </p:txBody>
      </p:sp>
      <p:sp>
        <p:nvSpPr>
          <p:cNvPr name="Freeform 13" id="13"/>
          <p:cNvSpPr/>
          <p:nvPr/>
        </p:nvSpPr>
        <p:spPr>
          <a:xfrm flipH="false" flipV="false" rot="-7734530">
            <a:off x="15114920" y="-1104023"/>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14" id="14"/>
          <p:cNvSpPr/>
          <p:nvPr/>
        </p:nvSpPr>
        <p:spPr>
          <a:xfrm flipH="false" flipV="false" rot="2087779">
            <a:off x="-1302693" y="7816910"/>
            <a:ext cx="4662786" cy="4079938"/>
          </a:xfrm>
          <a:custGeom>
            <a:avLst/>
            <a:gdLst/>
            <a:ahLst/>
            <a:cxnLst/>
            <a:rect r="r" b="b" t="t" l="l"/>
            <a:pathLst>
              <a:path h="4079938" w="4662786">
                <a:moveTo>
                  <a:pt x="0" y="0"/>
                </a:moveTo>
                <a:lnTo>
                  <a:pt x="4662786" y="0"/>
                </a:lnTo>
                <a:lnTo>
                  <a:pt x="4662786" y="4079938"/>
                </a:lnTo>
                <a:lnTo>
                  <a:pt x="0" y="4079938"/>
                </a:lnTo>
                <a:lnTo>
                  <a:pt x="0" y="0"/>
                </a:lnTo>
                <a:close/>
              </a:path>
            </a:pathLst>
          </a:custGeom>
          <a:blipFill>
            <a:blip r:embed="rId4"/>
            <a:stretch>
              <a:fillRect l="0" t="0" r="0" b="0"/>
            </a:stretch>
          </a:blipFill>
        </p:spPr>
      </p:sp>
      <p:sp>
        <p:nvSpPr>
          <p:cNvPr name="Freeform 15" id="15"/>
          <p:cNvSpPr/>
          <p:nvPr/>
        </p:nvSpPr>
        <p:spPr>
          <a:xfrm flipH="false" flipV="true" rot="9736640">
            <a:off x="2060097" y="2480251"/>
            <a:ext cx="1256929" cy="1249073"/>
          </a:xfrm>
          <a:custGeom>
            <a:avLst/>
            <a:gdLst/>
            <a:ahLst/>
            <a:cxnLst/>
            <a:rect r="r" b="b" t="t" l="l"/>
            <a:pathLst>
              <a:path h="1249073" w="1256929">
                <a:moveTo>
                  <a:pt x="0" y="1249073"/>
                </a:moveTo>
                <a:lnTo>
                  <a:pt x="1256929" y="1249073"/>
                </a:lnTo>
                <a:lnTo>
                  <a:pt x="1256929" y="0"/>
                </a:lnTo>
                <a:lnTo>
                  <a:pt x="0" y="0"/>
                </a:lnTo>
                <a:lnTo>
                  <a:pt x="0" y="1249073"/>
                </a:lnTo>
                <a:close/>
              </a:path>
            </a:pathLst>
          </a:custGeom>
          <a:blipFill>
            <a:blip r:embed="rId5"/>
            <a:stretch>
              <a:fillRect l="0" t="0" r="0" b="0"/>
            </a:stretch>
          </a:blipFill>
        </p:spPr>
      </p:sp>
      <p:sp>
        <p:nvSpPr>
          <p:cNvPr name="Freeform 16" id="16"/>
          <p:cNvSpPr/>
          <p:nvPr/>
        </p:nvSpPr>
        <p:spPr>
          <a:xfrm flipH="false" flipV="true" rot="-8946280">
            <a:off x="15263503" y="7797759"/>
            <a:ext cx="1237765" cy="1230029"/>
          </a:xfrm>
          <a:custGeom>
            <a:avLst/>
            <a:gdLst/>
            <a:ahLst/>
            <a:cxnLst/>
            <a:rect r="r" b="b" t="t" l="l"/>
            <a:pathLst>
              <a:path h="1230029" w="1237765">
                <a:moveTo>
                  <a:pt x="0" y="1230029"/>
                </a:moveTo>
                <a:lnTo>
                  <a:pt x="1237764" y="1230029"/>
                </a:lnTo>
                <a:lnTo>
                  <a:pt x="1237764" y="0"/>
                </a:lnTo>
                <a:lnTo>
                  <a:pt x="0" y="0"/>
                </a:lnTo>
                <a:lnTo>
                  <a:pt x="0" y="1230029"/>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DAGXexSRsdM</dc:identifier>
  <dcterms:modified xsi:type="dcterms:W3CDTF">2011-08-01T06:04:30Z</dcterms:modified>
  <cp:revision>1</cp:revision>
  <dc:title>Pink Purple Cute Heart Decorative Group Project Presentation</dc:title>
</cp:coreProperties>
</file>