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Chewy" charset="1" panose="02000000000000000000"/>
      <p:regular r:id="rId17"/>
    </p:embeddedFont>
    <p:embeddedFont>
      <p:font typeface="Sniglet" charset="1" panose="04070505030100020000"/>
      <p:regular r:id="rId18"/>
    </p:embeddedFont>
    <p:embeddedFont>
      <p:font typeface="Ara Hamah Homs"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12" Target="../media/image53.png" Type="http://schemas.openxmlformats.org/officeDocument/2006/relationships/image"/><Relationship Id="rId13" Target="../media/image5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57.png" Type="http://schemas.openxmlformats.org/officeDocument/2006/relationships/image"/><Relationship Id="rId13" Target="../media/image5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jpe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jpeg" Type="http://schemas.openxmlformats.org/officeDocument/2006/relationships/image"/><Relationship Id="rId14" Target="../media/image44.jpeg" Type="http://schemas.openxmlformats.org/officeDocument/2006/relationships/image"/><Relationship Id="rId15" Target="../media/image7.png" Type="http://schemas.openxmlformats.org/officeDocument/2006/relationships/image"/><Relationship Id="rId16"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296761" y="1726868"/>
            <a:ext cx="13317706" cy="6484584"/>
            <a:chOff x="0" y="0"/>
            <a:chExt cx="3507544" cy="1707874"/>
          </a:xfrm>
        </p:grpSpPr>
        <p:sp>
          <p:nvSpPr>
            <p:cNvPr name="Freeform 4" id="4"/>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name="TextBox 5" id="5"/>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5645430" y="8332783"/>
            <a:ext cx="607227" cy="925517"/>
            <a:chOff x="0" y="0"/>
            <a:chExt cx="159928" cy="243758"/>
          </a:xfrm>
        </p:grpSpPr>
        <p:sp>
          <p:nvSpPr>
            <p:cNvPr name="Freeform 7" id="7"/>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8" id="8"/>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590739" y="8332783"/>
            <a:ext cx="607227" cy="925517"/>
            <a:chOff x="0" y="0"/>
            <a:chExt cx="159928" cy="243758"/>
          </a:xfrm>
        </p:grpSpPr>
        <p:sp>
          <p:nvSpPr>
            <p:cNvPr name="Freeform 10" id="10"/>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1" id="11"/>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7449799" y="8332783"/>
            <a:ext cx="607227" cy="925517"/>
            <a:chOff x="0" y="0"/>
            <a:chExt cx="159928" cy="243758"/>
          </a:xfrm>
        </p:grpSpPr>
        <p:sp>
          <p:nvSpPr>
            <p:cNvPr name="Freeform 13" id="13"/>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14" id="14"/>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8395107" y="8332783"/>
            <a:ext cx="607227" cy="925517"/>
            <a:chOff x="0" y="0"/>
            <a:chExt cx="159928" cy="243758"/>
          </a:xfrm>
        </p:grpSpPr>
        <p:sp>
          <p:nvSpPr>
            <p:cNvPr name="Freeform 16" id="16"/>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7" id="17"/>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9285665" y="8332783"/>
            <a:ext cx="607227" cy="925517"/>
            <a:chOff x="0" y="0"/>
            <a:chExt cx="159928" cy="243758"/>
          </a:xfrm>
        </p:grpSpPr>
        <p:sp>
          <p:nvSpPr>
            <p:cNvPr name="Freeform 19" id="19"/>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20" id="20"/>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0230974" y="8332783"/>
            <a:ext cx="607227" cy="925517"/>
            <a:chOff x="0" y="0"/>
            <a:chExt cx="159928" cy="243758"/>
          </a:xfrm>
        </p:grpSpPr>
        <p:sp>
          <p:nvSpPr>
            <p:cNvPr name="Freeform 22" id="22"/>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23" id="23"/>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1090034" y="8332783"/>
            <a:ext cx="607227" cy="925517"/>
            <a:chOff x="0" y="0"/>
            <a:chExt cx="159928" cy="243758"/>
          </a:xfrm>
        </p:grpSpPr>
        <p:sp>
          <p:nvSpPr>
            <p:cNvPr name="Freeform 25" id="25"/>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26" id="26"/>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2035343" y="8332783"/>
            <a:ext cx="607227" cy="925517"/>
            <a:chOff x="0" y="0"/>
            <a:chExt cx="159928" cy="243758"/>
          </a:xfrm>
        </p:grpSpPr>
        <p:sp>
          <p:nvSpPr>
            <p:cNvPr name="Freeform 28" id="28"/>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29" id="29"/>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2900459" y="8332783"/>
            <a:ext cx="607227" cy="925517"/>
            <a:chOff x="0" y="0"/>
            <a:chExt cx="159928" cy="243758"/>
          </a:xfrm>
        </p:grpSpPr>
        <p:sp>
          <p:nvSpPr>
            <p:cNvPr name="Freeform 31" id="31"/>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32" id="32"/>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3845767" y="8332783"/>
            <a:ext cx="607227" cy="925517"/>
            <a:chOff x="0" y="0"/>
            <a:chExt cx="159928" cy="243758"/>
          </a:xfrm>
        </p:grpSpPr>
        <p:sp>
          <p:nvSpPr>
            <p:cNvPr name="Freeform 34" id="34"/>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35" id="35"/>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4704827" y="8332783"/>
            <a:ext cx="607227" cy="925517"/>
            <a:chOff x="0" y="0"/>
            <a:chExt cx="159928" cy="243758"/>
          </a:xfrm>
        </p:grpSpPr>
        <p:sp>
          <p:nvSpPr>
            <p:cNvPr name="Freeform 37" id="37"/>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38" id="38"/>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2975945" y="8332783"/>
            <a:ext cx="607227" cy="925517"/>
            <a:chOff x="0" y="0"/>
            <a:chExt cx="159928" cy="243758"/>
          </a:xfrm>
        </p:grpSpPr>
        <p:sp>
          <p:nvSpPr>
            <p:cNvPr name="Freeform 40" id="40"/>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41" id="41"/>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13921254" y="8332783"/>
            <a:ext cx="607227" cy="925517"/>
            <a:chOff x="0" y="0"/>
            <a:chExt cx="159928" cy="243758"/>
          </a:xfrm>
        </p:grpSpPr>
        <p:sp>
          <p:nvSpPr>
            <p:cNvPr name="Freeform 43" id="43"/>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44" id="44"/>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45" id="45"/>
          <p:cNvGrpSpPr/>
          <p:nvPr/>
        </p:nvGrpSpPr>
        <p:grpSpPr>
          <a:xfrm rot="0">
            <a:off x="14780314" y="8332783"/>
            <a:ext cx="607227" cy="925517"/>
            <a:chOff x="0" y="0"/>
            <a:chExt cx="159928" cy="243758"/>
          </a:xfrm>
        </p:grpSpPr>
        <p:sp>
          <p:nvSpPr>
            <p:cNvPr name="Freeform 46" id="46"/>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47" id="47"/>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48" id="48"/>
          <p:cNvGrpSpPr/>
          <p:nvPr/>
        </p:nvGrpSpPr>
        <p:grpSpPr>
          <a:xfrm rot="0">
            <a:off x="2705292" y="2075548"/>
            <a:ext cx="13317706" cy="6484584"/>
            <a:chOff x="0" y="0"/>
            <a:chExt cx="3507544" cy="1707874"/>
          </a:xfrm>
        </p:grpSpPr>
        <p:sp>
          <p:nvSpPr>
            <p:cNvPr name="Freeform 49" id="49"/>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name="TextBox 50" id="50"/>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sp>
        <p:nvSpPr>
          <p:cNvPr name="Freeform 51" id="51"/>
          <p:cNvSpPr/>
          <p:nvPr/>
        </p:nvSpPr>
        <p:spPr>
          <a:xfrm flipH="false" flipV="false" rot="0">
            <a:off x="2705292" y="125053"/>
            <a:ext cx="2071775" cy="2075548"/>
          </a:xfrm>
          <a:custGeom>
            <a:avLst/>
            <a:gdLst/>
            <a:ahLst/>
            <a:cxnLst/>
            <a:rect r="r" b="b" t="t" l="l"/>
            <a:pathLst>
              <a:path h="2075548" w="2071775">
                <a:moveTo>
                  <a:pt x="0" y="0"/>
                </a:moveTo>
                <a:lnTo>
                  <a:pt x="2071775" y="0"/>
                </a:lnTo>
                <a:lnTo>
                  <a:pt x="2071775"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2" id="52"/>
          <p:cNvSpPr/>
          <p:nvPr/>
        </p:nvSpPr>
        <p:spPr>
          <a:xfrm flipH="false" flipV="false" rot="0">
            <a:off x="13514118" y="125053"/>
            <a:ext cx="2071775" cy="2075548"/>
          </a:xfrm>
          <a:custGeom>
            <a:avLst/>
            <a:gdLst/>
            <a:ahLst/>
            <a:cxnLst/>
            <a:rect r="r" b="b" t="t" l="l"/>
            <a:pathLst>
              <a:path h="2075548" w="2071775">
                <a:moveTo>
                  <a:pt x="0" y="0"/>
                </a:moveTo>
                <a:lnTo>
                  <a:pt x="2071774" y="0"/>
                </a:lnTo>
                <a:lnTo>
                  <a:pt x="2071774"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3" id="53"/>
          <p:cNvSpPr/>
          <p:nvPr/>
        </p:nvSpPr>
        <p:spPr>
          <a:xfrm flipH="true" flipV="false" rot="0">
            <a:off x="125411" y="6172200"/>
            <a:ext cx="4246041" cy="4114800"/>
          </a:xfrm>
          <a:custGeom>
            <a:avLst/>
            <a:gdLst/>
            <a:ahLst/>
            <a:cxnLst/>
            <a:rect r="r" b="b" t="t" l="l"/>
            <a:pathLst>
              <a:path h="4114800" w="4246041">
                <a:moveTo>
                  <a:pt x="4246041" y="0"/>
                </a:moveTo>
                <a:lnTo>
                  <a:pt x="0" y="0"/>
                </a:lnTo>
                <a:lnTo>
                  <a:pt x="0" y="4114800"/>
                </a:lnTo>
                <a:lnTo>
                  <a:pt x="4246041" y="4114800"/>
                </a:lnTo>
                <a:lnTo>
                  <a:pt x="424604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4" id="54"/>
          <p:cNvSpPr txBox="true"/>
          <p:nvPr/>
        </p:nvSpPr>
        <p:spPr>
          <a:xfrm rot="0">
            <a:off x="3836907" y="2786030"/>
            <a:ext cx="10617371" cy="4680436"/>
          </a:xfrm>
          <a:prstGeom prst="rect">
            <a:avLst/>
          </a:prstGeom>
        </p:spPr>
        <p:txBody>
          <a:bodyPr anchor="t" rtlCol="false" tIns="0" lIns="0" bIns="0" rIns="0">
            <a:spAutoFit/>
          </a:bodyPr>
          <a:lstStyle/>
          <a:p>
            <a:pPr algn="ctr">
              <a:lnSpc>
                <a:spcPts val="17820"/>
              </a:lnSpc>
            </a:pPr>
            <a:r>
              <a:rPr lang="en-US" sz="18000">
                <a:solidFill>
                  <a:srgbClr val="8779A8"/>
                </a:solidFill>
                <a:latin typeface="Chewy"/>
                <a:ea typeface="Chewy"/>
                <a:cs typeface="Chewy"/>
                <a:sym typeface="Chewy"/>
              </a:rPr>
              <a:t>GROUP</a:t>
            </a:r>
          </a:p>
          <a:p>
            <a:pPr algn="ctr">
              <a:lnSpc>
                <a:spcPts val="17820"/>
              </a:lnSpc>
            </a:pPr>
            <a:r>
              <a:rPr lang="en-US" sz="18000">
                <a:solidFill>
                  <a:srgbClr val="8779A8"/>
                </a:solidFill>
                <a:latin typeface="Chewy"/>
                <a:ea typeface="Chewy"/>
                <a:cs typeface="Chewy"/>
                <a:sym typeface="Chewy"/>
              </a:rPr>
              <a:t>PROJECT</a:t>
            </a:r>
          </a:p>
        </p:txBody>
      </p:sp>
      <p:sp>
        <p:nvSpPr>
          <p:cNvPr name="Freeform 55" id="55"/>
          <p:cNvSpPr/>
          <p:nvPr/>
        </p:nvSpPr>
        <p:spPr>
          <a:xfrm flipH="false" flipV="false" rot="0">
            <a:off x="13898386" y="6502732"/>
            <a:ext cx="4246041" cy="4114800"/>
          </a:xfrm>
          <a:custGeom>
            <a:avLst/>
            <a:gdLst/>
            <a:ahLst/>
            <a:cxnLst/>
            <a:rect r="r" b="b" t="t" l="l"/>
            <a:pathLst>
              <a:path h="4114800" w="4246041">
                <a:moveTo>
                  <a:pt x="0" y="0"/>
                </a:moveTo>
                <a:lnTo>
                  <a:pt x="4246041" y="0"/>
                </a:lnTo>
                <a:lnTo>
                  <a:pt x="42460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6" id="56"/>
          <p:cNvSpPr txBox="true"/>
          <p:nvPr/>
        </p:nvSpPr>
        <p:spPr>
          <a:xfrm rot="0">
            <a:off x="5339077" y="7399940"/>
            <a:ext cx="7613030" cy="596900"/>
          </a:xfrm>
          <a:prstGeom prst="rect">
            <a:avLst/>
          </a:prstGeom>
        </p:spPr>
        <p:txBody>
          <a:bodyPr anchor="t" rtlCol="false" tIns="0" lIns="0" bIns="0" rIns="0">
            <a:spAutoFit/>
          </a:bodyPr>
          <a:lstStyle/>
          <a:p>
            <a:pPr algn="ctr">
              <a:lnSpc>
                <a:spcPts val="4900"/>
              </a:lnSpc>
            </a:pPr>
            <a:r>
              <a:rPr lang="en-US" sz="3500">
                <a:solidFill>
                  <a:srgbClr val="665B82"/>
                </a:solidFill>
                <a:latin typeface="Sniglet"/>
                <a:ea typeface="Sniglet"/>
                <a:cs typeface="Sniglet"/>
                <a:sym typeface="Sniglet"/>
              </a:rPr>
              <a:t>Presented by Rimberio Group</a:t>
            </a:r>
          </a:p>
        </p:txBody>
      </p:sp>
      <p:sp>
        <p:nvSpPr>
          <p:cNvPr name="Freeform 57" id="57"/>
          <p:cNvSpPr/>
          <p:nvPr/>
        </p:nvSpPr>
        <p:spPr>
          <a:xfrm flipH="false" flipV="false" rot="5400000">
            <a:off x="-2741862" y="2272778"/>
            <a:ext cx="5755185" cy="724795"/>
          </a:xfrm>
          <a:custGeom>
            <a:avLst/>
            <a:gdLst/>
            <a:ahLst/>
            <a:cxnLst/>
            <a:rect r="r" b="b" t="t" l="l"/>
            <a:pathLst>
              <a:path h="724795" w="5755185">
                <a:moveTo>
                  <a:pt x="0" y="0"/>
                </a:moveTo>
                <a:lnTo>
                  <a:pt x="5755185" y="0"/>
                </a:lnTo>
                <a:lnTo>
                  <a:pt x="5755185" y="724795"/>
                </a:lnTo>
                <a:lnTo>
                  <a:pt x="0" y="724795"/>
                </a:lnTo>
                <a:lnTo>
                  <a:pt x="0" y="0"/>
                </a:lnTo>
                <a:close/>
              </a:path>
            </a:pathLst>
          </a:custGeom>
          <a:blipFill>
            <a:blip r:embed="rId8">
              <a:extLst>
                <a:ext uri="{96DAC541-7B7A-43D3-8B79-37D633B846F1}">
                  <asvg:svgBlip xmlns:asvg="http://schemas.microsoft.com/office/drawing/2016/SVG/main" r:embed="rId9"/>
                </a:ext>
              </a:extLst>
            </a:blip>
            <a:stretch>
              <a:fillRect l="-47373" t="0" r="0" b="0"/>
            </a:stretch>
          </a:blipFill>
        </p:spPr>
      </p:sp>
      <p:sp>
        <p:nvSpPr>
          <p:cNvPr name="Freeform 58" id="58"/>
          <p:cNvSpPr/>
          <p:nvPr/>
        </p:nvSpPr>
        <p:spPr>
          <a:xfrm flipH="false" flipV="true" rot="5400000">
            <a:off x="15306436" y="2272778"/>
            <a:ext cx="5755185" cy="724795"/>
          </a:xfrm>
          <a:custGeom>
            <a:avLst/>
            <a:gdLst/>
            <a:ahLst/>
            <a:cxnLst/>
            <a:rect r="r" b="b" t="t" l="l"/>
            <a:pathLst>
              <a:path h="724795" w="5755185">
                <a:moveTo>
                  <a:pt x="0" y="724795"/>
                </a:moveTo>
                <a:lnTo>
                  <a:pt x="5755185" y="724795"/>
                </a:lnTo>
                <a:lnTo>
                  <a:pt x="5755185" y="0"/>
                </a:lnTo>
                <a:lnTo>
                  <a:pt x="0" y="0"/>
                </a:lnTo>
                <a:lnTo>
                  <a:pt x="0" y="724795"/>
                </a:lnTo>
                <a:close/>
              </a:path>
            </a:pathLst>
          </a:custGeom>
          <a:blipFill>
            <a:blip r:embed="rId8">
              <a:extLst>
                <a:ext uri="{96DAC541-7B7A-43D3-8B79-37D633B846F1}">
                  <asvg:svgBlip xmlns:asvg="http://schemas.microsoft.com/office/drawing/2016/SVG/main" r:embed="rId9"/>
                </a:ext>
              </a:extLst>
            </a:blip>
            <a:stretch>
              <a:fillRect l="-47373"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28067" y="-458058"/>
            <a:ext cx="5209612" cy="2206024"/>
          </a:xfrm>
          <a:custGeom>
            <a:avLst/>
            <a:gdLst/>
            <a:ahLst/>
            <a:cxnLst/>
            <a:rect r="r" b="b" t="t" l="l"/>
            <a:pathLst>
              <a:path h="2206024" w="5209612">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sp>
        <p:nvSpPr>
          <p:cNvPr name="Freeform 5" id="5"/>
          <p:cNvSpPr/>
          <p:nvPr/>
        </p:nvSpPr>
        <p:spPr>
          <a:xfrm flipH="true" flipV="true" rot="960655">
            <a:off x="-1017057" y="8620638"/>
            <a:ext cx="4091513" cy="3332723"/>
          </a:xfrm>
          <a:custGeom>
            <a:avLst/>
            <a:gdLst/>
            <a:ahLst/>
            <a:cxnLst/>
            <a:rect r="r" b="b" t="t" l="l"/>
            <a:pathLst>
              <a:path h="3332723" w="409151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true" rot="668257">
            <a:off x="-676709" y="8155288"/>
            <a:ext cx="5209612" cy="2206024"/>
          </a:xfrm>
          <a:custGeom>
            <a:avLst/>
            <a:gdLst/>
            <a:ahLst/>
            <a:cxnLst/>
            <a:rect r="r" b="b" t="t" l="l"/>
            <a:pathLst>
              <a:path h="2206024" w="5209612">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grpSp>
        <p:nvGrpSpPr>
          <p:cNvPr name="Group 7" id="7"/>
          <p:cNvGrpSpPr/>
          <p:nvPr/>
        </p:nvGrpSpPr>
        <p:grpSpPr>
          <a:xfrm rot="-5400000">
            <a:off x="676628" y="3194062"/>
            <a:ext cx="704144" cy="70414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9" id="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676628" y="2160597"/>
            <a:ext cx="704144" cy="70414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5400000">
            <a:off x="676628" y="1123078"/>
            <a:ext cx="704144" cy="70414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15" id="1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5400000">
            <a:off x="16907228" y="8459778"/>
            <a:ext cx="704144" cy="70414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18" id="1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5400000">
            <a:off x="16907228" y="7426313"/>
            <a:ext cx="704144" cy="704144"/>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1" id="2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5400000">
            <a:off x="16907228" y="6388794"/>
            <a:ext cx="704144" cy="70414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24" id="2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5400000">
            <a:off x="4950939" y="38545"/>
            <a:ext cx="8360420" cy="10668750"/>
          </a:xfrm>
          <a:custGeom>
            <a:avLst/>
            <a:gdLst/>
            <a:ahLst/>
            <a:cxnLst/>
            <a:rect r="r" b="b" t="t" l="l"/>
            <a:pathLst>
              <a:path h="10668750" w="8360420">
                <a:moveTo>
                  <a:pt x="0" y="0"/>
                </a:moveTo>
                <a:lnTo>
                  <a:pt x="8360420" y="0"/>
                </a:lnTo>
                <a:lnTo>
                  <a:pt x="8360420" y="10668749"/>
                </a:lnTo>
                <a:lnTo>
                  <a:pt x="0" y="106687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3676092" y="3565480"/>
            <a:ext cx="10935815" cy="5246370"/>
          </a:xfrm>
          <a:prstGeom prst="rect">
            <a:avLst/>
          </a:prstGeom>
        </p:spPr>
        <p:txBody>
          <a:bodyPr anchor="t" rtlCol="false" tIns="0" lIns="0" bIns="0" rIns="0">
            <a:spAutoFit/>
          </a:bodyPr>
          <a:lstStyle/>
          <a:p>
            <a:pPr algn="ctr">
              <a:lnSpc>
                <a:spcPts val="20339"/>
              </a:lnSpc>
            </a:pPr>
            <a:r>
              <a:rPr lang="en-US" sz="18000">
                <a:solidFill>
                  <a:srgbClr val="C495B9"/>
                </a:solidFill>
                <a:latin typeface="Chewy"/>
                <a:ea typeface="Chewy"/>
                <a:cs typeface="Chewy"/>
                <a:sym typeface="Chewy"/>
              </a:rPr>
              <a:t>Question</a:t>
            </a:r>
          </a:p>
          <a:p>
            <a:pPr algn="ctr">
              <a:lnSpc>
                <a:spcPts val="20339"/>
              </a:lnSpc>
            </a:pPr>
            <a:r>
              <a:rPr lang="en-US" sz="18000">
                <a:solidFill>
                  <a:srgbClr val="C495B9"/>
                </a:solidFill>
                <a:latin typeface="Chewy"/>
                <a:ea typeface="Chewy"/>
                <a:cs typeface="Chewy"/>
                <a:sym typeface="Chewy"/>
              </a:rPr>
              <a:t>Time</a:t>
            </a:r>
          </a:p>
        </p:txBody>
      </p:sp>
      <p:sp>
        <p:nvSpPr>
          <p:cNvPr name="Freeform 27" id="27"/>
          <p:cNvSpPr/>
          <p:nvPr/>
        </p:nvSpPr>
        <p:spPr>
          <a:xfrm flipH="false" flipV="false" rot="0">
            <a:off x="2960893" y="389179"/>
            <a:ext cx="1723166" cy="2389138"/>
          </a:xfrm>
          <a:custGeom>
            <a:avLst/>
            <a:gdLst/>
            <a:ahLst/>
            <a:cxnLst/>
            <a:rect r="r" b="b" t="t" l="l"/>
            <a:pathLst>
              <a:path h="2389138" w="1723166">
                <a:moveTo>
                  <a:pt x="0" y="0"/>
                </a:moveTo>
                <a:lnTo>
                  <a:pt x="1723166" y="0"/>
                </a:lnTo>
                <a:lnTo>
                  <a:pt x="1723166" y="2389138"/>
                </a:lnTo>
                <a:lnTo>
                  <a:pt x="0" y="2389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8" id="28"/>
          <p:cNvSpPr/>
          <p:nvPr/>
        </p:nvSpPr>
        <p:spPr>
          <a:xfrm flipH="true" flipV="false" rot="4010283">
            <a:off x="13137465" y="7830433"/>
            <a:ext cx="1723166" cy="2389138"/>
          </a:xfrm>
          <a:custGeom>
            <a:avLst/>
            <a:gdLst/>
            <a:ahLst/>
            <a:cxnLst/>
            <a:rect r="r" b="b" t="t" l="l"/>
            <a:pathLst>
              <a:path h="2389138" w="1723166">
                <a:moveTo>
                  <a:pt x="1723165" y="0"/>
                </a:moveTo>
                <a:lnTo>
                  <a:pt x="0" y="0"/>
                </a:lnTo>
                <a:lnTo>
                  <a:pt x="0" y="2389138"/>
                </a:lnTo>
                <a:lnTo>
                  <a:pt x="1723165" y="2389138"/>
                </a:lnTo>
                <a:lnTo>
                  <a:pt x="1723165"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false" flipV="false" rot="589596">
            <a:off x="7109042" y="1521042"/>
            <a:ext cx="4044215" cy="2286820"/>
          </a:xfrm>
          <a:custGeom>
            <a:avLst/>
            <a:gdLst/>
            <a:ahLst/>
            <a:cxnLst/>
            <a:rect r="r" b="b" t="t" l="l"/>
            <a:pathLst>
              <a:path h="2286820" w="4044215">
                <a:moveTo>
                  <a:pt x="0" y="0"/>
                </a:moveTo>
                <a:lnTo>
                  <a:pt x="4044215" y="0"/>
                </a:lnTo>
                <a:lnTo>
                  <a:pt x="4044215" y="2286819"/>
                </a:lnTo>
                <a:lnTo>
                  <a:pt x="0" y="22868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28067" y="-458058"/>
            <a:ext cx="5209612" cy="2206024"/>
          </a:xfrm>
          <a:custGeom>
            <a:avLst/>
            <a:gdLst/>
            <a:ahLst/>
            <a:cxnLst/>
            <a:rect r="r" b="b" t="t" l="l"/>
            <a:pathLst>
              <a:path h="2206024" w="5209612">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sp>
        <p:nvSpPr>
          <p:cNvPr name="Freeform 5" id="5"/>
          <p:cNvSpPr/>
          <p:nvPr/>
        </p:nvSpPr>
        <p:spPr>
          <a:xfrm flipH="true" flipV="true" rot="960655">
            <a:off x="-1017057" y="8620638"/>
            <a:ext cx="4091513" cy="3332723"/>
          </a:xfrm>
          <a:custGeom>
            <a:avLst/>
            <a:gdLst/>
            <a:ahLst/>
            <a:cxnLst/>
            <a:rect r="r" b="b" t="t" l="l"/>
            <a:pathLst>
              <a:path h="3332723" w="409151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true" rot="668257">
            <a:off x="-676709" y="8155288"/>
            <a:ext cx="5209612" cy="2206024"/>
          </a:xfrm>
          <a:custGeom>
            <a:avLst/>
            <a:gdLst/>
            <a:ahLst/>
            <a:cxnLst/>
            <a:rect r="r" b="b" t="t" l="l"/>
            <a:pathLst>
              <a:path h="2206024" w="5209612">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sp>
        <p:nvSpPr>
          <p:cNvPr name="Freeform 7" id="7"/>
          <p:cNvSpPr/>
          <p:nvPr/>
        </p:nvSpPr>
        <p:spPr>
          <a:xfrm flipH="false" flipV="false" rot="0">
            <a:off x="3189449" y="912798"/>
            <a:ext cx="12246769" cy="8461404"/>
          </a:xfrm>
          <a:custGeom>
            <a:avLst/>
            <a:gdLst/>
            <a:ahLst/>
            <a:cxnLst/>
            <a:rect r="r" b="b" t="t" l="l"/>
            <a:pathLst>
              <a:path h="8461404" w="12246769">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3676092" y="3008893"/>
            <a:ext cx="10935815" cy="4533900"/>
          </a:xfrm>
          <a:prstGeom prst="rect">
            <a:avLst/>
          </a:prstGeom>
        </p:spPr>
        <p:txBody>
          <a:bodyPr anchor="t" rtlCol="false" tIns="0" lIns="0" bIns="0" rIns="0">
            <a:spAutoFit/>
          </a:bodyPr>
          <a:lstStyle/>
          <a:p>
            <a:pPr algn="ctr">
              <a:lnSpc>
                <a:spcPts val="17100"/>
              </a:lnSpc>
            </a:pPr>
            <a:r>
              <a:rPr lang="en-US" sz="18000">
                <a:solidFill>
                  <a:srgbClr val="C495B9"/>
                </a:solidFill>
                <a:latin typeface="Chewy"/>
                <a:ea typeface="Chewy"/>
                <a:cs typeface="Chewy"/>
                <a:sym typeface="Chewy"/>
              </a:rPr>
              <a:t>Thank</a:t>
            </a:r>
          </a:p>
          <a:p>
            <a:pPr algn="ctr">
              <a:lnSpc>
                <a:spcPts val="17100"/>
              </a:lnSpc>
            </a:pPr>
            <a:r>
              <a:rPr lang="en-US" sz="18000">
                <a:solidFill>
                  <a:srgbClr val="C495B9"/>
                </a:solidFill>
                <a:latin typeface="Chewy"/>
                <a:ea typeface="Chewy"/>
                <a:cs typeface="Chewy"/>
                <a:sym typeface="Chewy"/>
              </a:rPr>
              <a:t>You</a:t>
            </a:r>
          </a:p>
        </p:txBody>
      </p:sp>
      <p:sp>
        <p:nvSpPr>
          <p:cNvPr name="Freeform 9" id="9"/>
          <p:cNvSpPr/>
          <p:nvPr/>
        </p:nvSpPr>
        <p:spPr>
          <a:xfrm flipH="false" flipV="false" rot="5400000">
            <a:off x="-3465186" y="3204873"/>
            <a:ext cx="7315200" cy="625117"/>
          </a:xfrm>
          <a:custGeom>
            <a:avLst/>
            <a:gdLst/>
            <a:ahLst/>
            <a:cxnLst/>
            <a:rect r="r" b="b" t="t" l="l"/>
            <a:pathLst>
              <a:path h="625117" w="7315200">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true" rot="5400000">
            <a:off x="14452475" y="6471536"/>
            <a:ext cx="7315200" cy="625117"/>
          </a:xfrm>
          <a:custGeom>
            <a:avLst/>
            <a:gdLst/>
            <a:ahLst/>
            <a:cxnLst/>
            <a:rect r="r" b="b" t="t" l="l"/>
            <a:pathLst>
              <a:path h="625117" w="7315200">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4349858" y="3997697"/>
            <a:ext cx="1358244" cy="1291481"/>
          </a:xfrm>
          <a:custGeom>
            <a:avLst/>
            <a:gdLst/>
            <a:ahLst/>
            <a:cxnLst/>
            <a:rect r="r" b="b" t="t" l="l"/>
            <a:pathLst>
              <a:path h="1291481" w="1358244">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1769823" y="5883551"/>
            <a:ext cx="1358244" cy="1291481"/>
          </a:xfrm>
          <a:custGeom>
            <a:avLst/>
            <a:gdLst/>
            <a:ahLst/>
            <a:cxnLst/>
            <a:rect r="r" b="b" t="t" l="l"/>
            <a:pathLst>
              <a:path h="1291481" w="1358244">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230296"/>
            <a:ext cx="19969429" cy="19969429"/>
          </a:xfrm>
          <a:custGeom>
            <a:avLst/>
            <a:gdLst/>
            <a:ahLst/>
            <a:cxnLst/>
            <a:rect r="r" b="b" t="t" l="l"/>
            <a:pathLst>
              <a:path h="19969429" w="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581415" y="2478530"/>
            <a:ext cx="8232614" cy="6484584"/>
            <a:chOff x="0" y="0"/>
            <a:chExt cx="2168260" cy="1707874"/>
          </a:xfrm>
        </p:grpSpPr>
        <p:sp>
          <p:nvSpPr>
            <p:cNvPr name="Freeform 4" id="4"/>
            <p:cNvSpPr/>
            <p:nvPr/>
          </p:nvSpPr>
          <p:spPr>
            <a:xfrm flipH="false" flipV="false" rot="0">
              <a:off x="0" y="0"/>
              <a:ext cx="2168260" cy="1707874"/>
            </a:xfrm>
            <a:custGeom>
              <a:avLst/>
              <a:gdLst/>
              <a:ahLst/>
              <a:cxnLst/>
              <a:rect r="r" b="b" t="t" l="l"/>
              <a:pathLst>
                <a:path h="1707874" w="2168260">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name="TextBox 5" id="5"/>
            <p:cNvSpPr txBox="true"/>
            <p:nvPr/>
          </p:nvSpPr>
          <p:spPr>
            <a:xfrm>
              <a:off x="0" y="-28575"/>
              <a:ext cx="2168260" cy="173644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5400000">
            <a:off x="1815043" y="3346352"/>
            <a:ext cx="607227" cy="925517"/>
            <a:chOff x="0" y="0"/>
            <a:chExt cx="159928" cy="243758"/>
          </a:xfrm>
        </p:grpSpPr>
        <p:sp>
          <p:nvSpPr>
            <p:cNvPr name="Freeform 7" id="7"/>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8" id="8"/>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1815043" y="4291661"/>
            <a:ext cx="607227" cy="925517"/>
            <a:chOff x="0" y="0"/>
            <a:chExt cx="159928" cy="243758"/>
          </a:xfrm>
        </p:grpSpPr>
        <p:sp>
          <p:nvSpPr>
            <p:cNvPr name="Freeform 10" id="10"/>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1" id="11"/>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815043" y="5150721"/>
            <a:ext cx="607227" cy="925517"/>
            <a:chOff x="0" y="0"/>
            <a:chExt cx="159928" cy="243758"/>
          </a:xfrm>
        </p:grpSpPr>
        <p:sp>
          <p:nvSpPr>
            <p:cNvPr name="Freeform 13" id="13"/>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14" id="14"/>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815043" y="6096029"/>
            <a:ext cx="607227" cy="925517"/>
            <a:chOff x="0" y="0"/>
            <a:chExt cx="159928" cy="243758"/>
          </a:xfrm>
        </p:grpSpPr>
        <p:sp>
          <p:nvSpPr>
            <p:cNvPr name="Freeform 16" id="16"/>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17" id="17"/>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400000">
            <a:off x="1815043" y="6986587"/>
            <a:ext cx="607227" cy="925517"/>
            <a:chOff x="0" y="0"/>
            <a:chExt cx="159928" cy="243758"/>
          </a:xfrm>
        </p:grpSpPr>
        <p:sp>
          <p:nvSpPr>
            <p:cNvPr name="Freeform 19" id="19"/>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name="TextBox 20" id="20"/>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5400000">
            <a:off x="1815043" y="8086418"/>
            <a:ext cx="607227" cy="925517"/>
            <a:chOff x="0" y="0"/>
            <a:chExt cx="159928" cy="243758"/>
          </a:xfrm>
        </p:grpSpPr>
        <p:sp>
          <p:nvSpPr>
            <p:cNvPr name="Freeform 22" id="22"/>
            <p:cNvSpPr/>
            <p:nvPr/>
          </p:nvSpPr>
          <p:spPr>
            <a:xfrm flipH="false" flipV="false" rot="0">
              <a:off x="0" y="0"/>
              <a:ext cx="159928" cy="243758"/>
            </a:xfrm>
            <a:custGeom>
              <a:avLst/>
              <a:gdLst/>
              <a:ahLst/>
              <a:cxnLst/>
              <a:rect r="r" b="b" t="t" l="l"/>
              <a:pathLst>
                <a:path h="243758" w="15992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name="TextBox 23" id="23"/>
            <p:cNvSpPr txBox="true"/>
            <p:nvPr/>
          </p:nvSpPr>
          <p:spPr>
            <a:xfrm>
              <a:off x="0" y="-28575"/>
              <a:ext cx="159928" cy="272333"/>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2150504" y="2821250"/>
            <a:ext cx="8232614" cy="6484584"/>
            <a:chOff x="0" y="0"/>
            <a:chExt cx="2168260" cy="1707874"/>
          </a:xfrm>
        </p:grpSpPr>
        <p:sp>
          <p:nvSpPr>
            <p:cNvPr name="Freeform 25" id="25"/>
            <p:cNvSpPr/>
            <p:nvPr/>
          </p:nvSpPr>
          <p:spPr>
            <a:xfrm flipH="false" flipV="false" rot="0">
              <a:off x="0" y="0"/>
              <a:ext cx="2168260" cy="1707874"/>
            </a:xfrm>
            <a:custGeom>
              <a:avLst/>
              <a:gdLst/>
              <a:ahLst/>
              <a:cxnLst/>
              <a:rect r="r" b="b" t="t" l="l"/>
              <a:pathLst>
                <a:path h="1707874" w="2168260">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name="TextBox 26" id="26"/>
            <p:cNvSpPr txBox="true"/>
            <p:nvPr/>
          </p:nvSpPr>
          <p:spPr>
            <a:xfrm>
              <a:off x="0" y="-28575"/>
              <a:ext cx="2168260" cy="1736449"/>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11736559" y="2761977"/>
            <a:ext cx="4895544" cy="5917690"/>
          </a:xfrm>
          <a:custGeom>
            <a:avLst/>
            <a:gdLst/>
            <a:ahLst/>
            <a:cxnLst/>
            <a:rect r="r" b="b" t="t" l="l"/>
            <a:pathLst>
              <a:path h="5917690" w="4895544">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13128067" y="-458058"/>
            <a:ext cx="5209612" cy="2206024"/>
          </a:xfrm>
          <a:custGeom>
            <a:avLst/>
            <a:gdLst/>
            <a:ahLst/>
            <a:cxnLst/>
            <a:rect r="r" b="b" t="t" l="l"/>
            <a:pathLst>
              <a:path h="2206024" w="5209612">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r="0" b="0"/>
            </a:stretch>
          </a:blipFill>
        </p:spPr>
      </p:sp>
      <p:sp>
        <p:nvSpPr>
          <p:cNvPr name="TextBox 30" id="30"/>
          <p:cNvSpPr txBox="true"/>
          <p:nvPr/>
        </p:nvSpPr>
        <p:spPr>
          <a:xfrm rot="0">
            <a:off x="2483584" y="3999337"/>
            <a:ext cx="7566455" cy="4406900"/>
          </a:xfrm>
          <a:prstGeom prst="rect">
            <a:avLst/>
          </a:prstGeom>
        </p:spPr>
        <p:txBody>
          <a:bodyPr anchor="t" rtlCol="false" tIns="0" lIns="0" bIns="0" rIns="0">
            <a:spAutoFit/>
          </a:bodyPr>
          <a:lstStyle/>
          <a:p>
            <a:pPr algn="ctr">
              <a:lnSpc>
                <a:spcPts val="7000"/>
              </a:lnSpc>
            </a:pPr>
            <a:r>
              <a:rPr lang="en-US" sz="5000">
                <a:solidFill>
                  <a:srgbClr val="665B82"/>
                </a:solidFill>
                <a:latin typeface="Sniglet"/>
                <a:ea typeface="Sniglet"/>
                <a:cs typeface="Sniglet"/>
                <a:sym typeface="Sniglet"/>
              </a:rPr>
              <a:t>Cahaya Dewi</a:t>
            </a:r>
          </a:p>
          <a:p>
            <a:pPr algn="ctr">
              <a:lnSpc>
                <a:spcPts val="7000"/>
              </a:lnSpc>
            </a:pPr>
            <a:r>
              <a:rPr lang="en-US" sz="5000">
                <a:solidFill>
                  <a:srgbClr val="665B82"/>
                </a:solidFill>
                <a:latin typeface="Sniglet"/>
                <a:ea typeface="Sniglet"/>
                <a:cs typeface="Sniglet"/>
                <a:sym typeface="Sniglet"/>
              </a:rPr>
              <a:t>Anna Katrina Marchesi</a:t>
            </a:r>
          </a:p>
          <a:p>
            <a:pPr algn="ctr">
              <a:lnSpc>
                <a:spcPts val="7000"/>
              </a:lnSpc>
            </a:pPr>
            <a:r>
              <a:rPr lang="en-US" sz="5000">
                <a:solidFill>
                  <a:srgbClr val="665B82"/>
                </a:solidFill>
                <a:latin typeface="Sniglet"/>
                <a:ea typeface="Sniglet"/>
                <a:cs typeface="Sniglet"/>
                <a:sym typeface="Sniglet"/>
              </a:rPr>
              <a:t>Hannah Morales</a:t>
            </a:r>
          </a:p>
          <a:p>
            <a:pPr algn="ctr">
              <a:lnSpc>
                <a:spcPts val="7000"/>
              </a:lnSpc>
            </a:pPr>
            <a:r>
              <a:rPr lang="en-US" sz="5000">
                <a:solidFill>
                  <a:srgbClr val="665B82"/>
                </a:solidFill>
                <a:latin typeface="Sniglet"/>
                <a:ea typeface="Sniglet"/>
                <a:cs typeface="Sniglet"/>
                <a:sym typeface="Sniglet"/>
              </a:rPr>
              <a:t>Murad Naser</a:t>
            </a:r>
          </a:p>
          <a:p>
            <a:pPr algn="ctr">
              <a:lnSpc>
                <a:spcPts val="7000"/>
              </a:lnSpc>
            </a:pPr>
            <a:r>
              <a:rPr lang="en-US" sz="5000">
                <a:solidFill>
                  <a:srgbClr val="665B82"/>
                </a:solidFill>
                <a:latin typeface="Sniglet"/>
                <a:ea typeface="Sniglet"/>
                <a:cs typeface="Sniglet"/>
                <a:sym typeface="Sniglet"/>
              </a:rPr>
              <a:t>Muhammad Patel</a:t>
            </a:r>
          </a:p>
        </p:txBody>
      </p:sp>
      <p:sp>
        <p:nvSpPr>
          <p:cNvPr name="TextBox 31" id="31"/>
          <p:cNvSpPr txBox="true"/>
          <p:nvPr/>
        </p:nvSpPr>
        <p:spPr>
          <a:xfrm rot="0">
            <a:off x="5430551" y="121852"/>
            <a:ext cx="7426898"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Our Team</a:t>
            </a:r>
          </a:p>
        </p:txBody>
      </p:sp>
      <p:sp>
        <p:nvSpPr>
          <p:cNvPr name="Freeform 32" id="32"/>
          <p:cNvSpPr/>
          <p:nvPr/>
        </p:nvSpPr>
        <p:spPr>
          <a:xfrm flipH="true" flipV="false" rot="0">
            <a:off x="-1136262" y="-1835047"/>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3" id="33"/>
          <p:cNvSpPr/>
          <p:nvPr/>
        </p:nvSpPr>
        <p:spPr>
          <a:xfrm flipH="true" flipV="false" rot="0">
            <a:off x="-189242" y="-443609"/>
            <a:ext cx="5209612" cy="2206024"/>
          </a:xfrm>
          <a:custGeom>
            <a:avLst/>
            <a:gdLst/>
            <a:ahLst/>
            <a:cxnLst/>
            <a:rect r="r" b="b" t="t" l="l"/>
            <a:pathLst>
              <a:path h="2206024" w="5209612">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r="0" b="0"/>
            </a:stretch>
          </a:blipFill>
        </p:spPr>
      </p:sp>
      <p:sp>
        <p:nvSpPr>
          <p:cNvPr name="Freeform 34" id="34"/>
          <p:cNvSpPr/>
          <p:nvPr/>
        </p:nvSpPr>
        <p:spPr>
          <a:xfrm flipH="false" flipV="false" rot="0">
            <a:off x="-189242" y="9793732"/>
            <a:ext cx="7315200" cy="625117"/>
          </a:xfrm>
          <a:custGeom>
            <a:avLst/>
            <a:gdLst/>
            <a:ahLst/>
            <a:cxnLst/>
            <a:rect r="r" b="b" t="t" l="l"/>
            <a:pathLst>
              <a:path h="625117" w="7315200">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5" id="35"/>
          <p:cNvSpPr/>
          <p:nvPr/>
        </p:nvSpPr>
        <p:spPr>
          <a:xfrm flipH="false" flipV="false" rot="0">
            <a:off x="7244220" y="9793732"/>
            <a:ext cx="7315200" cy="625117"/>
          </a:xfrm>
          <a:custGeom>
            <a:avLst/>
            <a:gdLst/>
            <a:ahLst/>
            <a:cxnLst/>
            <a:rect r="r" b="b" t="t" l="l"/>
            <a:pathLst>
              <a:path h="625117" w="7315200">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6" id="36"/>
          <p:cNvSpPr/>
          <p:nvPr/>
        </p:nvSpPr>
        <p:spPr>
          <a:xfrm flipH="false" flipV="false" rot="0">
            <a:off x="14673720" y="9793732"/>
            <a:ext cx="7315200" cy="625117"/>
          </a:xfrm>
          <a:custGeom>
            <a:avLst/>
            <a:gdLst/>
            <a:ahLst/>
            <a:cxnLst/>
            <a:rect r="r" b="b" t="t" l="l"/>
            <a:pathLst>
              <a:path h="625117" w="7315200">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7" id="37"/>
          <p:cNvSpPr/>
          <p:nvPr/>
        </p:nvSpPr>
        <p:spPr>
          <a:xfrm flipH="true" flipV="false" rot="-709704">
            <a:off x="9370569" y="1913657"/>
            <a:ext cx="1723166" cy="2389138"/>
          </a:xfrm>
          <a:custGeom>
            <a:avLst/>
            <a:gdLst/>
            <a:ahLst/>
            <a:cxnLst/>
            <a:rect r="r" b="b" t="t" l="l"/>
            <a:pathLst>
              <a:path h="2389138" w="1723166">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4841215"/>
            <a:ext cx="19969429" cy="19969429"/>
          </a:xfrm>
          <a:custGeom>
            <a:avLst/>
            <a:gdLst/>
            <a:ahLst/>
            <a:cxnLst/>
            <a:rect r="r" b="b" t="t" l="l"/>
            <a:pathLst>
              <a:path h="19969429" w="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136262" y="-1835047"/>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657739" y="419770"/>
            <a:ext cx="12972521"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Project Overview</a:t>
            </a:r>
          </a:p>
        </p:txBody>
      </p:sp>
      <p:grpSp>
        <p:nvGrpSpPr>
          <p:cNvPr name="Group 6" id="6"/>
          <p:cNvGrpSpPr/>
          <p:nvPr/>
        </p:nvGrpSpPr>
        <p:grpSpPr>
          <a:xfrm rot="0">
            <a:off x="2726363" y="2473515"/>
            <a:ext cx="13317706" cy="6484584"/>
            <a:chOff x="0" y="0"/>
            <a:chExt cx="3507544" cy="1707874"/>
          </a:xfrm>
        </p:grpSpPr>
        <p:sp>
          <p:nvSpPr>
            <p:cNvPr name="Freeform 7" id="7"/>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name="TextBox 8" id="8"/>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2856519" y="8958098"/>
            <a:ext cx="704144" cy="70414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1" id="1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889984" y="8958098"/>
            <a:ext cx="704144" cy="70414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14" id="1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4927503" y="8958098"/>
            <a:ext cx="704144" cy="70414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7" id="17"/>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5960968" y="8958098"/>
            <a:ext cx="704144" cy="70414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6998487" y="8958098"/>
            <a:ext cx="704144" cy="70414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8031952" y="8958098"/>
            <a:ext cx="704144" cy="70414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6" id="26"/>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9069472" y="8958098"/>
            <a:ext cx="704144" cy="70414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9" id="2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0102937" y="8958098"/>
            <a:ext cx="704144" cy="70414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1140456" y="8958098"/>
            <a:ext cx="704144" cy="70414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35" id="3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2173921" y="8958098"/>
            <a:ext cx="704144" cy="70414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8" id="3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3211440" y="8958098"/>
            <a:ext cx="704144" cy="70414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41" id="4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14244905" y="8958098"/>
            <a:ext cx="704144" cy="704144"/>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44" id="4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5" id="45"/>
          <p:cNvGrpSpPr/>
          <p:nvPr/>
        </p:nvGrpSpPr>
        <p:grpSpPr>
          <a:xfrm rot="0">
            <a:off x="2243931" y="2773716"/>
            <a:ext cx="13317706" cy="6484584"/>
            <a:chOff x="0" y="0"/>
            <a:chExt cx="3507544" cy="1707874"/>
          </a:xfrm>
        </p:grpSpPr>
        <p:sp>
          <p:nvSpPr>
            <p:cNvPr name="Freeform 46" id="46"/>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name="TextBox 47" id="47"/>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sp>
        <p:nvSpPr>
          <p:cNvPr name="Freeform 48" id="48"/>
          <p:cNvSpPr/>
          <p:nvPr/>
        </p:nvSpPr>
        <p:spPr>
          <a:xfrm flipH="false" flipV="false" rot="0">
            <a:off x="1504380" y="1796698"/>
            <a:ext cx="1723166" cy="2389138"/>
          </a:xfrm>
          <a:custGeom>
            <a:avLst/>
            <a:gdLst/>
            <a:ahLst/>
            <a:cxnLst/>
            <a:rect r="r" b="b" t="t" l="l"/>
            <a:pathLst>
              <a:path h="2389138" w="1723166">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9" id="49"/>
          <p:cNvSpPr/>
          <p:nvPr/>
        </p:nvSpPr>
        <p:spPr>
          <a:xfrm flipH="false" flipV="false" rot="-1327928">
            <a:off x="-255407" y="7139098"/>
            <a:ext cx="2568214" cy="784473"/>
          </a:xfrm>
          <a:custGeom>
            <a:avLst/>
            <a:gdLst/>
            <a:ahLst/>
            <a:cxnLst/>
            <a:rect r="r" b="b" t="t" l="l"/>
            <a:pathLst>
              <a:path h="784473" w="2568214">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0" id="50"/>
          <p:cNvSpPr/>
          <p:nvPr/>
        </p:nvSpPr>
        <p:spPr>
          <a:xfrm flipH="true" flipV="false" rot="1208017">
            <a:off x="15975193" y="3191751"/>
            <a:ext cx="2568214" cy="784473"/>
          </a:xfrm>
          <a:custGeom>
            <a:avLst/>
            <a:gdLst/>
            <a:ahLst/>
            <a:cxnLst/>
            <a:rect r="r" b="b" t="t" l="l"/>
            <a:pathLst>
              <a:path h="784473" w="2568214">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51" id="51"/>
          <p:cNvSpPr txBox="true"/>
          <p:nvPr/>
        </p:nvSpPr>
        <p:spPr>
          <a:xfrm rot="0">
            <a:off x="3079763" y="3826846"/>
            <a:ext cx="11646041" cy="4311650"/>
          </a:xfrm>
          <a:prstGeom prst="rect">
            <a:avLst/>
          </a:prstGeom>
        </p:spPr>
        <p:txBody>
          <a:bodyPr anchor="t" rtlCol="false" tIns="0" lIns="0" bIns="0" rIns="0">
            <a:spAutoFit/>
          </a:bodyPr>
          <a:lstStyle/>
          <a:p>
            <a:pPr algn="ctr">
              <a:lnSpc>
                <a:spcPts val="4900"/>
              </a:lnSpc>
            </a:pPr>
            <a:r>
              <a:rPr lang="en-US" sz="35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 Cras convallis accumsan faucibus. Praesent eu enim sit amet quam gravida fermentum quis vel metus. Suspendisse ac consectetur ligula. Maecenas ipsum mauris, vulputate sit amet turpis non, imperdiet sollicitudin lorem.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4841215"/>
            <a:ext cx="19969429" cy="19969429"/>
          </a:xfrm>
          <a:custGeom>
            <a:avLst/>
            <a:gdLst/>
            <a:ahLst/>
            <a:cxnLst/>
            <a:rect r="r" b="b" t="t" l="l"/>
            <a:pathLst>
              <a:path h="19969429" w="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136262" y="-1835047"/>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657739" y="454054"/>
            <a:ext cx="12972521"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Background</a:t>
            </a:r>
          </a:p>
        </p:txBody>
      </p:sp>
      <p:grpSp>
        <p:nvGrpSpPr>
          <p:cNvPr name="Group 6" id="6"/>
          <p:cNvGrpSpPr/>
          <p:nvPr/>
        </p:nvGrpSpPr>
        <p:grpSpPr>
          <a:xfrm rot="0">
            <a:off x="2726363" y="2473515"/>
            <a:ext cx="13317706" cy="6484584"/>
            <a:chOff x="0" y="0"/>
            <a:chExt cx="3507544" cy="1707874"/>
          </a:xfrm>
        </p:grpSpPr>
        <p:sp>
          <p:nvSpPr>
            <p:cNvPr name="Freeform 7" id="7"/>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name="TextBox 8" id="8"/>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2856519" y="8958098"/>
            <a:ext cx="704144" cy="70414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1" id="1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889984" y="8958098"/>
            <a:ext cx="704144" cy="70414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14" id="1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4927503" y="8958098"/>
            <a:ext cx="704144" cy="70414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7" id="17"/>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5960968" y="8958098"/>
            <a:ext cx="704144" cy="70414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0" id="20"/>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6998487" y="8958098"/>
            <a:ext cx="704144" cy="70414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8031952" y="8958098"/>
            <a:ext cx="704144" cy="70414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6" id="26"/>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9069472" y="8958098"/>
            <a:ext cx="704144" cy="70414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9" id="2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0102937" y="8958098"/>
            <a:ext cx="704144" cy="70414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1140456" y="8958098"/>
            <a:ext cx="704144" cy="70414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35" id="3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2173921" y="8958098"/>
            <a:ext cx="704144" cy="70414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8" id="3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3211440" y="8958098"/>
            <a:ext cx="704144" cy="70414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41" id="4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14244905" y="8958098"/>
            <a:ext cx="704144" cy="704144"/>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44" id="4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5" id="45"/>
          <p:cNvGrpSpPr/>
          <p:nvPr/>
        </p:nvGrpSpPr>
        <p:grpSpPr>
          <a:xfrm rot="0">
            <a:off x="2243931" y="2773716"/>
            <a:ext cx="13317706" cy="6484584"/>
            <a:chOff x="0" y="0"/>
            <a:chExt cx="3507544" cy="1707874"/>
          </a:xfrm>
        </p:grpSpPr>
        <p:sp>
          <p:nvSpPr>
            <p:cNvPr name="Freeform 46" id="46"/>
            <p:cNvSpPr/>
            <p:nvPr/>
          </p:nvSpPr>
          <p:spPr>
            <a:xfrm flipH="false" flipV="false" rot="0">
              <a:off x="0" y="0"/>
              <a:ext cx="3507544" cy="1707874"/>
            </a:xfrm>
            <a:custGeom>
              <a:avLst/>
              <a:gdLst/>
              <a:ahLst/>
              <a:cxnLst/>
              <a:rect r="r" b="b" t="t" l="l"/>
              <a:pathLst>
                <a:path h="1707874" w="350754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name="TextBox 47" id="47"/>
            <p:cNvSpPr txBox="true"/>
            <p:nvPr/>
          </p:nvSpPr>
          <p:spPr>
            <a:xfrm>
              <a:off x="0" y="-28575"/>
              <a:ext cx="3507544" cy="1736449"/>
            </a:xfrm>
            <a:prstGeom prst="rect">
              <a:avLst/>
            </a:prstGeom>
          </p:spPr>
          <p:txBody>
            <a:bodyPr anchor="ctr" rtlCol="false" tIns="50800" lIns="50800" bIns="50800" rIns="50800"/>
            <a:lstStyle/>
            <a:p>
              <a:pPr algn="ctr">
                <a:lnSpc>
                  <a:spcPts val="2659"/>
                </a:lnSpc>
                <a:spcBef>
                  <a:spcPct val="0"/>
                </a:spcBef>
              </a:pPr>
            </a:p>
          </p:txBody>
        </p:sp>
      </p:grpSp>
      <p:sp>
        <p:nvSpPr>
          <p:cNvPr name="Freeform 48" id="48"/>
          <p:cNvSpPr/>
          <p:nvPr/>
        </p:nvSpPr>
        <p:spPr>
          <a:xfrm flipH="false" flipV="false" rot="-1327928">
            <a:off x="-255407" y="7139098"/>
            <a:ext cx="2568214" cy="784473"/>
          </a:xfrm>
          <a:custGeom>
            <a:avLst/>
            <a:gdLst/>
            <a:ahLst/>
            <a:cxnLst/>
            <a:rect r="r" b="b" t="t" l="l"/>
            <a:pathLst>
              <a:path h="784473" w="2568214">
                <a:moveTo>
                  <a:pt x="0" y="0"/>
                </a:moveTo>
                <a:lnTo>
                  <a:pt x="2568214" y="0"/>
                </a:lnTo>
                <a:lnTo>
                  <a:pt x="2568214" y="784473"/>
                </a:lnTo>
                <a:lnTo>
                  <a:pt x="0" y="7844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9" id="49"/>
          <p:cNvSpPr/>
          <p:nvPr/>
        </p:nvSpPr>
        <p:spPr>
          <a:xfrm flipH="true" flipV="false" rot="1208017">
            <a:off x="15975193" y="3191751"/>
            <a:ext cx="2568214" cy="784473"/>
          </a:xfrm>
          <a:custGeom>
            <a:avLst/>
            <a:gdLst/>
            <a:ahLst/>
            <a:cxnLst/>
            <a:rect r="r" b="b" t="t" l="l"/>
            <a:pathLst>
              <a:path h="784473" w="2568214">
                <a:moveTo>
                  <a:pt x="2568214" y="0"/>
                </a:moveTo>
                <a:lnTo>
                  <a:pt x="0" y="0"/>
                </a:lnTo>
                <a:lnTo>
                  <a:pt x="0" y="784473"/>
                </a:lnTo>
                <a:lnTo>
                  <a:pt x="2568214" y="784473"/>
                </a:lnTo>
                <a:lnTo>
                  <a:pt x="256821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0" id="50"/>
          <p:cNvSpPr txBox="true"/>
          <p:nvPr/>
        </p:nvSpPr>
        <p:spPr>
          <a:xfrm rot="0">
            <a:off x="3079763" y="3826846"/>
            <a:ext cx="11646041" cy="4311650"/>
          </a:xfrm>
          <a:prstGeom prst="rect">
            <a:avLst/>
          </a:prstGeom>
        </p:spPr>
        <p:txBody>
          <a:bodyPr anchor="t" rtlCol="false" tIns="0" lIns="0" bIns="0" rIns="0">
            <a:spAutoFit/>
          </a:bodyPr>
          <a:lstStyle/>
          <a:p>
            <a:pPr algn="ctr">
              <a:lnSpc>
                <a:spcPts val="4900"/>
              </a:lnSpc>
            </a:pPr>
            <a:r>
              <a:rPr lang="en-US" sz="35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 Cras convallis accumsan faucibus. Praesent eu enim sit amet quam gravida fermentum quis vel metus. Suspendisse ac consectetur ligula. Maecenas ipsum mauris, vulputate sit amet turpis non, imperdiet sollicitudin lorem.</a:t>
            </a:r>
          </a:p>
        </p:txBody>
      </p:sp>
      <p:sp>
        <p:nvSpPr>
          <p:cNvPr name="Freeform 51" id="51"/>
          <p:cNvSpPr/>
          <p:nvPr/>
        </p:nvSpPr>
        <p:spPr>
          <a:xfrm flipH="false" flipV="false" rot="0">
            <a:off x="1614912" y="1876167"/>
            <a:ext cx="1723166" cy="2389138"/>
          </a:xfrm>
          <a:custGeom>
            <a:avLst/>
            <a:gdLst/>
            <a:ahLst/>
            <a:cxnLst/>
            <a:rect r="r" b="b" t="t" l="l"/>
            <a:pathLst>
              <a:path h="2389138" w="1723166">
                <a:moveTo>
                  <a:pt x="0" y="0"/>
                </a:moveTo>
                <a:lnTo>
                  <a:pt x="1723166" y="0"/>
                </a:lnTo>
                <a:lnTo>
                  <a:pt x="1723166" y="2389138"/>
                </a:lnTo>
                <a:lnTo>
                  <a:pt x="0" y="2389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296019" y="2948056"/>
            <a:ext cx="11695961" cy="2195444"/>
            <a:chOff x="0" y="0"/>
            <a:chExt cx="3080418" cy="578224"/>
          </a:xfrm>
        </p:grpSpPr>
        <p:sp>
          <p:nvSpPr>
            <p:cNvPr name="Freeform 4" id="4"/>
            <p:cNvSpPr/>
            <p:nvPr/>
          </p:nvSpPr>
          <p:spPr>
            <a:xfrm flipH="false" flipV="false" rot="0">
              <a:off x="0" y="0"/>
              <a:ext cx="3080418" cy="578224"/>
            </a:xfrm>
            <a:custGeom>
              <a:avLst/>
              <a:gdLst/>
              <a:ahLst/>
              <a:cxnLst/>
              <a:rect r="r" b="b" t="t" l="l"/>
              <a:pathLst>
                <a:path h="578224" w="3080418">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name="TextBox 5" id="5"/>
            <p:cNvSpPr txBox="true"/>
            <p:nvPr/>
          </p:nvSpPr>
          <p:spPr>
            <a:xfrm>
              <a:off x="0" y="-28575"/>
              <a:ext cx="3080418" cy="606799"/>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3115301" y="2773716"/>
            <a:ext cx="11695961" cy="2195444"/>
            <a:chOff x="0" y="0"/>
            <a:chExt cx="3080418" cy="578224"/>
          </a:xfrm>
        </p:grpSpPr>
        <p:sp>
          <p:nvSpPr>
            <p:cNvPr name="Freeform 8" id="8"/>
            <p:cNvSpPr/>
            <p:nvPr/>
          </p:nvSpPr>
          <p:spPr>
            <a:xfrm flipH="false" flipV="false" rot="0">
              <a:off x="0" y="0"/>
              <a:ext cx="3080418" cy="578224"/>
            </a:xfrm>
            <a:custGeom>
              <a:avLst/>
              <a:gdLst/>
              <a:ahLst/>
              <a:cxnLst/>
              <a:rect r="r" b="b" t="t" l="l"/>
              <a:pathLst>
                <a:path h="578224" w="3080418">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name="TextBox 9" id="9"/>
            <p:cNvSpPr txBox="true"/>
            <p:nvPr/>
          </p:nvSpPr>
          <p:spPr>
            <a:xfrm>
              <a:off x="0" y="-28575"/>
              <a:ext cx="3080418" cy="606799"/>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true" flipV="false" rot="0">
            <a:off x="1582587" y="2836279"/>
            <a:ext cx="1495417" cy="1495417"/>
          </a:xfrm>
          <a:custGeom>
            <a:avLst/>
            <a:gdLst/>
            <a:ahLst/>
            <a:cxnLst/>
            <a:rect r="r" b="b" t="t" l="l"/>
            <a:pathLst>
              <a:path h="1495417" w="1495417">
                <a:moveTo>
                  <a:pt x="1495417" y="0"/>
                </a:moveTo>
                <a:lnTo>
                  <a:pt x="0" y="0"/>
                </a:lnTo>
                <a:lnTo>
                  <a:pt x="0" y="1495417"/>
                </a:lnTo>
                <a:lnTo>
                  <a:pt x="1495417" y="1495417"/>
                </a:lnTo>
                <a:lnTo>
                  <a:pt x="1495417"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5009452" y="6183006"/>
            <a:ext cx="11695961" cy="2195444"/>
            <a:chOff x="0" y="0"/>
            <a:chExt cx="3080418" cy="578224"/>
          </a:xfrm>
        </p:grpSpPr>
        <p:sp>
          <p:nvSpPr>
            <p:cNvPr name="Freeform 12" id="12"/>
            <p:cNvSpPr/>
            <p:nvPr/>
          </p:nvSpPr>
          <p:spPr>
            <a:xfrm flipH="false" flipV="false" rot="0">
              <a:off x="0" y="0"/>
              <a:ext cx="3080418" cy="578224"/>
            </a:xfrm>
            <a:custGeom>
              <a:avLst/>
              <a:gdLst/>
              <a:ahLst/>
              <a:cxnLst/>
              <a:rect r="r" b="b" t="t" l="l"/>
              <a:pathLst>
                <a:path h="578224" w="3080418">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name="TextBox 13" id="13"/>
            <p:cNvSpPr txBox="true"/>
            <p:nvPr/>
          </p:nvSpPr>
          <p:spPr>
            <a:xfrm>
              <a:off x="0" y="-28575"/>
              <a:ext cx="3080418" cy="606799"/>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828733" y="6008666"/>
            <a:ext cx="11695961" cy="2195444"/>
            <a:chOff x="0" y="0"/>
            <a:chExt cx="3080418" cy="578224"/>
          </a:xfrm>
        </p:grpSpPr>
        <p:sp>
          <p:nvSpPr>
            <p:cNvPr name="Freeform 15" id="15"/>
            <p:cNvSpPr/>
            <p:nvPr/>
          </p:nvSpPr>
          <p:spPr>
            <a:xfrm flipH="false" flipV="false" rot="0">
              <a:off x="0" y="0"/>
              <a:ext cx="3080418" cy="578224"/>
            </a:xfrm>
            <a:custGeom>
              <a:avLst/>
              <a:gdLst/>
              <a:ahLst/>
              <a:cxnLst/>
              <a:rect r="r" b="b" t="t" l="l"/>
              <a:pathLst>
                <a:path h="578224" w="3080418">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name="TextBox 16" id="16"/>
            <p:cNvSpPr txBox="true"/>
            <p:nvPr/>
          </p:nvSpPr>
          <p:spPr>
            <a:xfrm>
              <a:off x="0" y="-28575"/>
              <a:ext cx="3080418" cy="606799"/>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true" flipV="false" rot="0">
            <a:off x="3296019" y="6071228"/>
            <a:ext cx="1495417" cy="1495417"/>
          </a:xfrm>
          <a:custGeom>
            <a:avLst/>
            <a:gdLst/>
            <a:ahLst/>
            <a:cxnLst/>
            <a:rect r="r" b="b" t="t" l="l"/>
            <a:pathLst>
              <a:path h="1495417" w="1495417">
                <a:moveTo>
                  <a:pt x="1495418" y="0"/>
                </a:moveTo>
                <a:lnTo>
                  <a:pt x="0" y="0"/>
                </a:lnTo>
                <a:lnTo>
                  <a:pt x="0" y="1495417"/>
                </a:lnTo>
                <a:lnTo>
                  <a:pt x="1495418" y="1495417"/>
                </a:lnTo>
                <a:lnTo>
                  <a:pt x="149541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true" flipV="true" rot="0">
            <a:off x="-1017057" y="8939118"/>
            <a:ext cx="4091513" cy="3332723"/>
          </a:xfrm>
          <a:custGeom>
            <a:avLst/>
            <a:gdLst/>
            <a:ahLst/>
            <a:cxnLst/>
            <a:rect r="r" b="b" t="t" l="l"/>
            <a:pathLst>
              <a:path h="3332723" w="409151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1365377">
            <a:off x="-1236059" y="9142127"/>
            <a:ext cx="5674213" cy="4095750"/>
          </a:xfrm>
          <a:custGeom>
            <a:avLst/>
            <a:gdLst/>
            <a:ahLst/>
            <a:cxnLst/>
            <a:rect r="r" b="b" t="t" l="l"/>
            <a:pathLst>
              <a:path h="4095750" w="5674213">
                <a:moveTo>
                  <a:pt x="0" y="0"/>
                </a:moveTo>
                <a:lnTo>
                  <a:pt x="5674212" y="0"/>
                </a:lnTo>
                <a:lnTo>
                  <a:pt x="5674212" y="4095750"/>
                </a:lnTo>
                <a:lnTo>
                  <a:pt x="0" y="40957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true" rot="-8645251">
            <a:off x="14644868" y="-2534300"/>
            <a:ext cx="5674213" cy="4095750"/>
          </a:xfrm>
          <a:custGeom>
            <a:avLst/>
            <a:gdLst/>
            <a:ahLst/>
            <a:cxnLst/>
            <a:rect r="r" b="b" t="t" l="l"/>
            <a:pathLst>
              <a:path h="4095750" w="5674213">
                <a:moveTo>
                  <a:pt x="0" y="4095750"/>
                </a:moveTo>
                <a:lnTo>
                  <a:pt x="5674213" y="4095750"/>
                </a:lnTo>
                <a:lnTo>
                  <a:pt x="5674213" y="0"/>
                </a:lnTo>
                <a:lnTo>
                  <a:pt x="0" y="0"/>
                </a:lnTo>
                <a:lnTo>
                  <a:pt x="0" y="409575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4509453" y="287650"/>
            <a:ext cx="9269093"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Project Goals</a:t>
            </a:r>
          </a:p>
        </p:txBody>
      </p:sp>
      <p:sp>
        <p:nvSpPr>
          <p:cNvPr name="TextBox 22" id="22"/>
          <p:cNvSpPr txBox="true"/>
          <p:nvPr/>
        </p:nvSpPr>
        <p:spPr>
          <a:xfrm rot="0">
            <a:off x="3552877" y="2920526"/>
            <a:ext cx="10820808" cy="1835150"/>
          </a:xfrm>
          <a:prstGeom prst="rect">
            <a:avLst/>
          </a:prstGeom>
        </p:spPr>
        <p:txBody>
          <a:bodyPr anchor="t" rtlCol="false" tIns="0" lIns="0" bIns="0" rIns="0">
            <a:spAutoFit/>
          </a:bodyPr>
          <a:lstStyle/>
          <a:p>
            <a:pPr algn="l">
              <a:lnSpc>
                <a:spcPts val="4900"/>
              </a:lnSpc>
            </a:pPr>
            <a:r>
              <a:rPr lang="en-US" sz="35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a:t>
            </a:r>
          </a:p>
        </p:txBody>
      </p:sp>
      <p:sp>
        <p:nvSpPr>
          <p:cNvPr name="TextBox 23" id="23"/>
          <p:cNvSpPr txBox="true"/>
          <p:nvPr/>
        </p:nvSpPr>
        <p:spPr>
          <a:xfrm rot="0">
            <a:off x="5266310" y="6155475"/>
            <a:ext cx="10820808" cy="1835150"/>
          </a:xfrm>
          <a:prstGeom prst="rect">
            <a:avLst/>
          </a:prstGeom>
        </p:spPr>
        <p:txBody>
          <a:bodyPr anchor="t" rtlCol="false" tIns="0" lIns="0" bIns="0" rIns="0">
            <a:spAutoFit/>
          </a:bodyPr>
          <a:lstStyle/>
          <a:p>
            <a:pPr algn="l">
              <a:lnSpc>
                <a:spcPts val="4900"/>
              </a:lnSpc>
            </a:pPr>
            <a:r>
              <a:rPr lang="en-US" sz="35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a:t>
            </a:r>
          </a:p>
        </p:txBody>
      </p:sp>
      <p:grpSp>
        <p:nvGrpSpPr>
          <p:cNvPr name="Group 24" id="24"/>
          <p:cNvGrpSpPr/>
          <p:nvPr/>
        </p:nvGrpSpPr>
        <p:grpSpPr>
          <a:xfrm rot="0">
            <a:off x="425999" y="964672"/>
            <a:ext cx="704144" cy="70414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6" id="26"/>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459464" y="964672"/>
            <a:ext cx="704144" cy="70414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9" id="2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2496983" y="964672"/>
            <a:ext cx="704144" cy="70414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3530448" y="964672"/>
            <a:ext cx="704144" cy="70414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5" id="3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3982984" y="8939118"/>
            <a:ext cx="704144" cy="70414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38" id="3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5016449" y="8939118"/>
            <a:ext cx="704144" cy="70414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41" id="4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16053968" y="8939118"/>
            <a:ext cx="704144" cy="704144"/>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44" id="4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5" id="45"/>
          <p:cNvGrpSpPr/>
          <p:nvPr/>
        </p:nvGrpSpPr>
        <p:grpSpPr>
          <a:xfrm rot="0">
            <a:off x="17087433" y="8939118"/>
            <a:ext cx="704144" cy="704144"/>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47" id="47"/>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71664" y="2604653"/>
            <a:ext cx="4561918" cy="5609005"/>
            <a:chOff x="0" y="0"/>
            <a:chExt cx="1201493" cy="1477269"/>
          </a:xfrm>
        </p:grpSpPr>
        <p:sp>
          <p:nvSpPr>
            <p:cNvPr name="Freeform 4" id="4"/>
            <p:cNvSpPr/>
            <p:nvPr/>
          </p:nvSpPr>
          <p:spPr>
            <a:xfrm flipH="false" flipV="false" rot="0">
              <a:off x="0" y="0"/>
              <a:ext cx="1201493" cy="1477269"/>
            </a:xfrm>
            <a:custGeom>
              <a:avLst/>
              <a:gdLst/>
              <a:ahLst/>
              <a:cxnLst/>
              <a:rect r="r" b="b" t="t" l="l"/>
              <a:pathLst>
                <a:path h="1477269" w="1201493">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name="TextBox 5" id="5"/>
            <p:cNvSpPr txBox="true"/>
            <p:nvPr/>
          </p:nvSpPr>
          <p:spPr>
            <a:xfrm>
              <a:off x="0" y="-28575"/>
              <a:ext cx="1201493" cy="1505844"/>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true" rot="0">
            <a:off x="-1017057" y="8939118"/>
            <a:ext cx="4091513" cy="3332723"/>
          </a:xfrm>
          <a:custGeom>
            <a:avLst/>
            <a:gdLst/>
            <a:ahLst/>
            <a:cxnLst/>
            <a:rect r="r" b="b" t="t" l="l"/>
            <a:pathLst>
              <a:path h="3332723" w="409151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1365377">
            <a:off x="-1236059" y="9142127"/>
            <a:ext cx="5674213" cy="4095750"/>
          </a:xfrm>
          <a:custGeom>
            <a:avLst/>
            <a:gdLst/>
            <a:ahLst/>
            <a:cxnLst/>
            <a:rect r="r" b="b" t="t" l="l"/>
            <a:pathLst>
              <a:path h="4095750" w="5674213">
                <a:moveTo>
                  <a:pt x="0" y="0"/>
                </a:moveTo>
                <a:lnTo>
                  <a:pt x="5674212" y="0"/>
                </a:lnTo>
                <a:lnTo>
                  <a:pt x="5674212" y="4095750"/>
                </a:lnTo>
                <a:lnTo>
                  <a:pt x="0" y="40957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true" rot="-8645251">
            <a:off x="14644868" y="-2534300"/>
            <a:ext cx="5674213" cy="4095750"/>
          </a:xfrm>
          <a:custGeom>
            <a:avLst/>
            <a:gdLst/>
            <a:ahLst/>
            <a:cxnLst/>
            <a:rect r="r" b="b" t="t" l="l"/>
            <a:pathLst>
              <a:path h="4095750" w="5674213">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0" id="10"/>
          <p:cNvGrpSpPr/>
          <p:nvPr/>
        </p:nvGrpSpPr>
        <p:grpSpPr>
          <a:xfrm rot="0">
            <a:off x="1855275" y="2744148"/>
            <a:ext cx="4561918" cy="5609005"/>
            <a:chOff x="0" y="0"/>
            <a:chExt cx="1201493" cy="1477269"/>
          </a:xfrm>
        </p:grpSpPr>
        <p:sp>
          <p:nvSpPr>
            <p:cNvPr name="Freeform 11" id="11"/>
            <p:cNvSpPr/>
            <p:nvPr/>
          </p:nvSpPr>
          <p:spPr>
            <a:xfrm flipH="false" flipV="false" rot="0">
              <a:off x="0" y="0"/>
              <a:ext cx="1201493" cy="1477269"/>
            </a:xfrm>
            <a:custGeom>
              <a:avLst/>
              <a:gdLst/>
              <a:ahLst/>
              <a:cxnLst/>
              <a:rect r="r" b="b" t="t" l="l"/>
              <a:pathLst>
                <a:path h="1477269" w="1201493">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name="TextBox 12" id="12"/>
            <p:cNvSpPr txBox="true"/>
            <p:nvPr/>
          </p:nvSpPr>
          <p:spPr>
            <a:xfrm>
              <a:off x="0" y="-28575"/>
              <a:ext cx="1201493" cy="1505844"/>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1028700" y="2413079"/>
            <a:ext cx="820626" cy="82062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15" id="1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250448" y="2528759"/>
            <a:ext cx="377130" cy="589265"/>
          </a:xfrm>
          <a:custGeom>
            <a:avLst/>
            <a:gdLst/>
            <a:ahLst/>
            <a:cxnLst/>
            <a:rect r="r" b="b" t="t" l="l"/>
            <a:pathLst>
              <a:path h="589265" w="377130">
                <a:moveTo>
                  <a:pt x="0" y="0"/>
                </a:moveTo>
                <a:lnTo>
                  <a:pt x="377130" y="0"/>
                </a:lnTo>
                <a:lnTo>
                  <a:pt x="377130" y="589265"/>
                </a:lnTo>
                <a:lnTo>
                  <a:pt x="0" y="5892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7069682" y="2604653"/>
            <a:ext cx="4561918" cy="5609005"/>
            <a:chOff x="0" y="0"/>
            <a:chExt cx="1201493" cy="1477269"/>
          </a:xfrm>
        </p:grpSpPr>
        <p:sp>
          <p:nvSpPr>
            <p:cNvPr name="Freeform 18" id="18"/>
            <p:cNvSpPr/>
            <p:nvPr/>
          </p:nvSpPr>
          <p:spPr>
            <a:xfrm flipH="false" flipV="false" rot="0">
              <a:off x="0" y="0"/>
              <a:ext cx="1201493" cy="1477269"/>
            </a:xfrm>
            <a:custGeom>
              <a:avLst/>
              <a:gdLst/>
              <a:ahLst/>
              <a:cxnLst/>
              <a:rect r="r" b="b" t="t" l="l"/>
              <a:pathLst>
                <a:path h="1477269" w="1201493">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name="TextBox 19" id="19"/>
            <p:cNvSpPr txBox="true"/>
            <p:nvPr/>
          </p:nvSpPr>
          <p:spPr>
            <a:xfrm>
              <a:off x="0" y="-28575"/>
              <a:ext cx="1201493" cy="1505844"/>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7253293" y="2744148"/>
            <a:ext cx="4561918" cy="5609005"/>
            <a:chOff x="0" y="0"/>
            <a:chExt cx="1201493" cy="1477269"/>
          </a:xfrm>
        </p:grpSpPr>
        <p:sp>
          <p:nvSpPr>
            <p:cNvPr name="Freeform 21" id="21"/>
            <p:cNvSpPr/>
            <p:nvPr/>
          </p:nvSpPr>
          <p:spPr>
            <a:xfrm flipH="false" flipV="false" rot="0">
              <a:off x="0" y="0"/>
              <a:ext cx="1201493" cy="1477269"/>
            </a:xfrm>
            <a:custGeom>
              <a:avLst/>
              <a:gdLst/>
              <a:ahLst/>
              <a:cxnLst/>
              <a:rect r="r" b="b" t="t" l="l"/>
              <a:pathLst>
                <a:path h="1477269" w="1201493">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name="TextBox 22" id="22"/>
            <p:cNvSpPr txBox="true"/>
            <p:nvPr/>
          </p:nvSpPr>
          <p:spPr>
            <a:xfrm>
              <a:off x="0" y="-28575"/>
              <a:ext cx="1201493" cy="1505844"/>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6426718" y="2413079"/>
            <a:ext cx="820626" cy="820626"/>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6604190" y="2519205"/>
            <a:ext cx="465683" cy="608374"/>
          </a:xfrm>
          <a:custGeom>
            <a:avLst/>
            <a:gdLst/>
            <a:ahLst/>
            <a:cxnLst/>
            <a:rect r="r" b="b" t="t" l="l"/>
            <a:pathLst>
              <a:path h="608374" w="465683">
                <a:moveTo>
                  <a:pt x="0" y="0"/>
                </a:moveTo>
                <a:lnTo>
                  <a:pt x="465683" y="0"/>
                </a:lnTo>
                <a:lnTo>
                  <a:pt x="465683" y="608374"/>
                </a:lnTo>
                <a:lnTo>
                  <a:pt x="0" y="6083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7" id="27"/>
          <p:cNvGrpSpPr/>
          <p:nvPr/>
        </p:nvGrpSpPr>
        <p:grpSpPr>
          <a:xfrm rot="0">
            <a:off x="12467701" y="2604653"/>
            <a:ext cx="4561918" cy="5609005"/>
            <a:chOff x="0" y="0"/>
            <a:chExt cx="1201493" cy="1477269"/>
          </a:xfrm>
        </p:grpSpPr>
        <p:sp>
          <p:nvSpPr>
            <p:cNvPr name="Freeform 28" id="28"/>
            <p:cNvSpPr/>
            <p:nvPr/>
          </p:nvSpPr>
          <p:spPr>
            <a:xfrm flipH="false" flipV="false" rot="0">
              <a:off x="0" y="0"/>
              <a:ext cx="1201493" cy="1477269"/>
            </a:xfrm>
            <a:custGeom>
              <a:avLst/>
              <a:gdLst/>
              <a:ahLst/>
              <a:cxnLst/>
              <a:rect r="r" b="b" t="t" l="l"/>
              <a:pathLst>
                <a:path h="1477269" w="1201493">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name="TextBox 29" id="29"/>
            <p:cNvSpPr txBox="true"/>
            <p:nvPr/>
          </p:nvSpPr>
          <p:spPr>
            <a:xfrm>
              <a:off x="0" y="-28575"/>
              <a:ext cx="1201493" cy="1505844"/>
            </a:xfrm>
            <a:prstGeom prst="rect">
              <a:avLst/>
            </a:prstGeom>
          </p:spPr>
          <p:txBody>
            <a:bodyPr anchor="ctr" rtlCol="false" tIns="50800" lIns="50800" bIns="50800" rIns="50800"/>
            <a:lstStyle/>
            <a:p>
              <a:pPr algn="ctr">
                <a:lnSpc>
                  <a:spcPts val="2659"/>
                </a:lnSpc>
                <a:spcBef>
                  <a:spcPct val="0"/>
                </a:spcBef>
              </a:pPr>
            </a:p>
          </p:txBody>
        </p:sp>
      </p:grpSp>
      <p:grpSp>
        <p:nvGrpSpPr>
          <p:cNvPr name="Group 30" id="30"/>
          <p:cNvGrpSpPr/>
          <p:nvPr/>
        </p:nvGrpSpPr>
        <p:grpSpPr>
          <a:xfrm rot="0">
            <a:off x="12651312" y="2744148"/>
            <a:ext cx="4561918" cy="5609005"/>
            <a:chOff x="0" y="0"/>
            <a:chExt cx="1201493" cy="1477269"/>
          </a:xfrm>
        </p:grpSpPr>
        <p:sp>
          <p:nvSpPr>
            <p:cNvPr name="Freeform 31" id="31"/>
            <p:cNvSpPr/>
            <p:nvPr/>
          </p:nvSpPr>
          <p:spPr>
            <a:xfrm flipH="false" flipV="false" rot="0">
              <a:off x="0" y="0"/>
              <a:ext cx="1201493" cy="1477269"/>
            </a:xfrm>
            <a:custGeom>
              <a:avLst/>
              <a:gdLst/>
              <a:ahLst/>
              <a:cxnLst/>
              <a:rect r="r" b="b" t="t" l="l"/>
              <a:pathLst>
                <a:path h="1477269" w="1201493">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name="TextBox 32" id="32"/>
            <p:cNvSpPr txBox="true"/>
            <p:nvPr/>
          </p:nvSpPr>
          <p:spPr>
            <a:xfrm>
              <a:off x="0" y="-28575"/>
              <a:ext cx="1201493" cy="1505844"/>
            </a:xfrm>
            <a:prstGeom prst="rect">
              <a:avLst/>
            </a:prstGeom>
          </p:spPr>
          <p:txBody>
            <a:bodyPr anchor="ctr" rtlCol="false" tIns="50800" lIns="50800" bIns="50800" rIns="50800"/>
            <a:lstStyle/>
            <a:p>
              <a:pPr algn="ctr">
                <a:lnSpc>
                  <a:spcPts val="2659"/>
                </a:lnSpc>
                <a:spcBef>
                  <a:spcPct val="0"/>
                </a:spcBef>
              </a:pPr>
            </a:p>
          </p:txBody>
        </p:sp>
      </p:grpSp>
      <p:grpSp>
        <p:nvGrpSpPr>
          <p:cNvPr name="Group 33" id="33"/>
          <p:cNvGrpSpPr/>
          <p:nvPr/>
        </p:nvGrpSpPr>
        <p:grpSpPr>
          <a:xfrm rot="0">
            <a:off x="11824736" y="2413079"/>
            <a:ext cx="820626" cy="820626"/>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name="TextBox 35" id="3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Freeform 36" id="36"/>
          <p:cNvSpPr/>
          <p:nvPr/>
        </p:nvSpPr>
        <p:spPr>
          <a:xfrm flipH="false" flipV="false" rot="0">
            <a:off x="12006284" y="2494877"/>
            <a:ext cx="457531" cy="657029"/>
          </a:xfrm>
          <a:custGeom>
            <a:avLst/>
            <a:gdLst/>
            <a:ahLst/>
            <a:cxnLst/>
            <a:rect r="r" b="b" t="t" l="l"/>
            <a:pathLst>
              <a:path h="657029" w="457531">
                <a:moveTo>
                  <a:pt x="0" y="0"/>
                </a:moveTo>
                <a:lnTo>
                  <a:pt x="457531" y="0"/>
                </a:lnTo>
                <a:lnTo>
                  <a:pt x="457531" y="657029"/>
                </a:lnTo>
                <a:lnTo>
                  <a:pt x="0" y="6570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7" id="37"/>
          <p:cNvSpPr/>
          <p:nvPr/>
        </p:nvSpPr>
        <p:spPr>
          <a:xfrm flipH="false" flipV="false" rot="0">
            <a:off x="550819" y="426786"/>
            <a:ext cx="5047274" cy="1484492"/>
          </a:xfrm>
          <a:custGeom>
            <a:avLst/>
            <a:gdLst/>
            <a:ahLst/>
            <a:cxnLst/>
            <a:rect r="r" b="b" t="t" l="l"/>
            <a:pathLst>
              <a:path h="1484492" w="5047274">
                <a:moveTo>
                  <a:pt x="0" y="0"/>
                </a:moveTo>
                <a:lnTo>
                  <a:pt x="5047275" y="0"/>
                </a:lnTo>
                <a:lnTo>
                  <a:pt x="5047275" y="1484493"/>
                </a:lnTo>
                <a:lnTo>
                  <a:pt x="0" y="148449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8" id="38"/>
          <p:cNvSpPr txBox="true"/>
          <p:nvPr/>
        </p:nvSpPr>
        <p:spPr>
          <a:xfrm rot="0">
            <a:off x="4509453" y="296704"/>
            <a:ext cx="9269093"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Process</a:t>
            </a:r>
          </a:p>
        </p:txBody>
      </p:sp>
      <p:sp>
        <p:nvSpPr>
          <p:cNvPr name="TextBox 39" id="39"/>
          <p:cNvSpPr txBox="true"/>
          <p:nvPr/>
        </p:nvSpPr>
        <p:spPr>
          <a:xfrm rot="0">
            <a:off x="2292294" y="3216930"/>
            <a:ext cx="3687881" cy="4606290"/>
          </a:xfrm>
          <a:prstGeom prst="rect">
            <a:avLst/>
          </a:prstGeom>
        </p:spPr>
        <p:txBody>
          <a:bodyPr anchor="t" rtlCol="false" tIns="0" lIns="0" bIns="0" rIns="0">
            <a:spAutoFit/>
          </a:bodyPr>
          <a:lstStyle/>
          <a:p>
            <a:pPr algn="ctr">
              <a:lnSpc>
                <a:spcPts val="3359"/>
              </a:lnSpc>
              <a:spcBef>
                <a:spcPct val="0"/>
              </a:spcBef>
            </a:pPr>
            <a:r>
              <a:rPr lang="en-US" sz="24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 Cras convallis accumsan faucibus. Praesent eu enim sit amet quam gravida fermentum quis vel metus. </a:t>
            </a:r>
          </a:p>
        </p:txBody>
      </p:sp>
      <p:sp>
        <p:nvSpPr>
          <p:cNvPr name="TextBox 40" id="40"/>
          <p:cNvSpPr txBox="true"/>
          <p:nvPr/>
        </p:nvSpPr>
        <p:spPr>
          <a:xfrm rot="0">
            <a:off x="7690312" y="3216930"/>
            <a:ext cx="3687881" cy="4606290"/>
          </a:xfrm>
          <a:prstGeom prst="rect">
            <a:avLst/>
          </a:prstGeom>
        </p:spPr>
        <p:txBody>
          <a:bodyPr anchor="t" rtlCol="false" tIns="0" lIns="0" bIns="0" rIns="0">
            <a:spAutoFit/>
          </a:bodyPr>
          <a:lstStyle/>
          <a:p>
            <a:pPr algn="ctr">
              <a:lnSpc>
                <a:spcPts val="3359"/>
              </a:lnSpc>
              <a:spcBef>
                <a:spcPct val="0"/>
              </a:spcBef>
            </a:pPr>
            <a:r>
              <a:rPr lang="en-US" sz="24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 Cras convallis accumsan faucibus. Praesent eu enim sit amet quam gravida fermentum quis vel metus. </a:t>
            </a:r>
          </a:p>
        </p:txBody>
      </p:sp>
      <p:sp>
        <p:nvSpPr>
          <p:cNvPr name="TextBox 41" id="41"/>
          <p:cNvSpPr txBox="true"/>
          <p:nvPr/>
        </p:nvSpPr>
        <p:spPr>
          <a:xfrm rot="0">
            <a:off x="13088330" y="3216930"/>
            <a:ext cx="3687881" cy="4606290"/>
          </a:xfrm>
          <a:prstGeom prst="rect">
            <a:avLst/>
          </a:prstGeom>
        </p:spPr>
        <p:txBody>
          <a:bodyPr anchor="t" rtlCol="false" tIns="0" lIns="0" bIns="0" rIns="0">
            <a:spAutoFit/>
          </a:bodyPr>
          <a:lstStyle/>
          <a:p>
            <a:pPr algn="ctr">
              <a:lnSpc>
                <a:spcPts val="3359"/>
              </a:lnSpc>
              <a:spcBef>
                <a:spcPct val="0"/>
              </a:spcBef>
            </a:pPr>
            <a:r>
              <a:rPr lang="en-US" sz="24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 Cras convallis accumsan faucibus. Praesent eu enim sit amet quam gravida fermentum quis vel metus.  </a:t>
            </a:r>
          </a:p>
        </p:txBody>
      </p:sp>
      <p:sp>
        <p:nvSpPr>
          <p:cNvPr name="Freeform 42" id="42"/>
          <p:cNvSpPr/>
          <p:nvPr/>
        </p:nvSpPr>
        <p:spPr>
          <a:xfrm flipH="false" flipV="false" rot="0">
            <a:off x="12703862" y="8670503"/>
            <a:ext cx="5047274" cy="1484492"/>
          </a:xfrm>
          <a:custGeom>
            <a:avLst/>
            <a:gdLst/>
            <a:ahLst/>
            <a:cxnLst/>
            <a:rect r="r" b="b" t="t" l="l"/>
            <a:pathLst>
              <a:path h="1484492" w="5047274">
                <a:moveTo>
                  <a:pt x="0" y="0"/>
                </a:moveTo>
                <a:lnTo>
                  <a:pt x="5047275" y="0"/>
                </a:lnTo>
                <a:lnTo>
                  <a:pt x="5047275" y="1484492"/>
                </a:lnTo>
                <a:lnTo>
                  <a:pt x="0" y="148449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84066" y="3086326"/>
            <a:ext cx="6919246" cy="6316203"/>
            <a:chOff x="0" y="0"/>
            <a:chExt cx="1822353" cy="1663527"/>
          </a:xfrm>
        </p:grpSpPr>
        <p:sp>
          <p:nvSpPr>
            <p:cNvPr name="Freeform 4" id="4"/>
            <p:cNvSpPr/>
            <p:nvPr/>
          </p:nvSpPr>
          <p:spPr>
            <a:xfrm flipH="false" flipV="false" rot="0">
              <a:off x="0" y="0"/>
              <a:ext cx="1822353" cy="1663527"/>
            </a:xfrm>
            <a:custGeom>
              <a:avLst/>
              <a:gdLst/>
              <a:ahLst/>
              <a:cxnLst/>
              <a:rect r="r" b="b" t="t" l="l"/>
              <a:pathLst>
                <a:path h="1663527" w="1822353">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E8BADD"/>
            </a:solidFill>
          </p:spPr>
        </p:sp>
        <p:sp>
          <p:nvSpPr>
            <p:cNvPr name="TextBox 5" id="5"/>
            <p:cNvSpPr txBox="true"/>
            <p:nvPr/>
          </p:nvSpPr>
          <p:spPr>
            <a:xfrm>
              <a:off x="0" y="-28575"/>
              <a:ext cx="1822353" cy="1692102"/>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601047" y="2773716"/>
            <a:ext cx="6919246" cy="6316203"/>
            <a:chOff x="0" y="0"/>
            <a:chExt cx="1822353" cy="1663527"/>
          </a:xfrm>
        </p:grpSpPr>
        <p:sp>
          <p:nvSpPr>
            <p:cNvPr name="Freeform 7" id="7"/>
            <p:cNvSpPr/>
            <p:nvPr/>
          </p:nvSpPr>
          <p:spPr>
            <a:xfrm flipH="false" flipV="false" rot="0">
              <a:off x="0" y="0"/>
              <a:ext cx="1822353" cy="1663527"/>
            </a:xfrm>
            <a:custGeom>
              <a:avLst/>
              <a:gdLst/>
              <a:ahLst/>
              <a:cxnLst/>
              <a:rect r="r" b="b" t="t" l="l"/>
              <a:pathLst>
                <a:path h="1663527" w="1822353">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F7DBF0"/>
            </a:solidFill>
          </p:spPr>
        </p:sp>
        <p:sp>
          <p:nvSpPr>
            <p:cNvPr name="TextBox 8" id="8"/>
            <p:cNvSpPr txBox="true"/>
            <p:nvPr/>
          </p:nvSpPr>
          <p:spPr>
            <a:xfrm>
              <a:off x="0" y="-28575"/>
              <a:ext cx="1822353" cy="1692102"/>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8645251">
            <a:off x="14644868" y="-2534300"/>
            <a:ext cx="5674213" cy="4095750"/>
          </a:xfrm>
          <a:custGeom>
            <a:avLst/>
            <a:gdLst/>
            <a:ahLst/>
            <a:cxnLst/>
            <a:rect r="r" b="b" t="t" l="l"/>
            <a:pathLst>
              <a:path h="4095750" w="5674213">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100014">
            <a:off x="-1017057" y="-1666362"/>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true" flipV="true" rot="8861717">
            <a:off x="-2020080" y="-2458709"/>
            <a:ext cx="5674213" cy="4095750"/>
          </a:xfrm>
          <a:custGeom>
            <a:avLst/>
            <a:gdLst/>
            <a:ahLst/>
            <a:cxnLst/>
            <a:rect r="r" b="b" t="t" l="l"/>
            <a:pathLst>
              <a:path h="4095750" w="5674213">
                <a:moveTo>
                  <a:pt x="5674212" y="4095750"/>
                </a:moveTo>
                <a:lnTo>
                  <a:pt x="0" y="4095750"/>
                </a:lnTo>
                <a:lnTo>
                  <a:pt x="0" y="0"/>
                </a:lnTo>
                <a:lnTo>
                  <a:pt x="5674212" y="0"/>
                </a:lnTo>
                <a:lnTo>
                  <a:pt x="5674212" y="409575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028700" y="1947237"/>
            <a:ext cx="1358244" cy="1291481"/>
          </a:xfrm>
          <a:custGeom>
            <a:avLst/>
            <a:gdLst/>
            <a:ahLst/>
            <a:cxnLst/>
            <a:rect r="r" b="b" t="t" l="l"/>
            <a:pathLst>
              <a:path h="1291481" w="1358244">
                <a:moveTo>
                  <a:pt x="0" y="0"/>
                </a:moveTo>
                <a:lnTo>
                  <a:pt x="1358244" y="0"/>
                </a:lnTo>
                <a:lnTo>
                  <a:pt x="1358244" y="1291481"/>
                </a:lnTo>
                <a:lnTo>
                  <a:pt x="0" y="12914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4509453" y="292319"/>
            <a:ext cx="9269093"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Result</a:t>
            </a:r>
          </a:p>
        </p:txBody>
      </p:sp>
      <p:sp>
        <p:nvSpPr>
          <p:cNvPr name="Freeform 15" id="15"/>
          <p:cNvSpPr/>
          <p:nvPr/>
        </p:nvSpPr>
        <p:spPr>
          <a:xfrm flipH="false" flipV="false" rot="0">
            <a:off x="7841170" y="8444179"/>
            <a:ext cx="1358244" cy="1291481"/>
          </a:xfrm>
          <a:custGeom>
            <a:avLst/>
            <a:gdLst/>
            <a:ahLst/>
            <a:cxnLst/>
            <a:rect r="r" b="b" t="t" l="l"/>
            <a:pathLst>
              <a:path h="1291481" w="1358244">
                <a:moveTo>
                  <a:pt x="0" y="0"/>
                </a:moveTo>
                <a:lnTo>
                  <a:pt x="1358245" y="0"/>
                </a:lnTo>
                <a:lnTo>
                  <a:pt x="1358245" y="1291481"/>
                </a:lnTo>
                <a:lnTo>
                  <a:pt x="0" y="12914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pic>
        <p:nvPicPr>
          <p:cNvPr name="Picture 16" id="16"/>
          <p:cNvPicPr>
            <a:picLocks noChangeAspect="true"/>
          </p:cNvPicPr>
          <p:nvPr/>
        </p:nvPicPr>
        <p:blipFill>
          <a:blip r:embed="rId10"/>
          <a:stretch>
            <a:fillRect/>
          </a:stretch>
        </p:blipFill>
        <p:spPr>
          <a:xfrm rot="0">
            <a:off x="9047171" y="1654165"/>
            <a:ext cx="8660597" cy="8588697"/>
          </a:xfrm>
          <a:prstGeom prst="rect">
            <a:avLst/>
          </a:prstGeom>
        </p:spPr>
      </p:pic>
      <p:sp>
        <p:nvSpPr>
          <p:cNvPr name="TextBox 17" id="17"/>
          <p:cNvSpPr txBox="true"/>
          <p:nvPr/>
        </p:nvSpPr>
        <p:spPr>
          <a:xfrm rot="0">
            <a:off x="1884066" y="3123530"/>
            <a:ext cx="6395820" cy="5549900"/>
          </a:xfrm>
          <a:prstGeom prst="rect">
            <a:avLst/>
          </a:prstGeom>
        </p:spPr>
        <p:txBody>
          <a:bodyPr anchor="t" rtlCol="false" tIns="0" lIns="0" bIns="0" rIns="0">
            <a:spAutoFit/>
          </a:bodyPr>
          <a:lstStyle/>
          <a:p>
            <a:pPr algn="l">
              <a:lnSpc>
                <a:spcPts val="4900"/>
              </a:lnSpc>
            </a:pPr>
            <a:r>
              <a:rPr lang="en-US" sz="35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 Cras convallis accumsan faucibus. Praesent eu enim sit amet quam gravida fermentum quis vel metus.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12923" y="262602"/>
            <a:ext cx="11862154" cy="2222501"/>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Documentation</a:t>
            </a:r>
          </a:p>
        </p:txBody>
      </p:sp>
      <p:sp>
        <p:nvSpPr>
          <p:cNvPr name="Freeform 4" id="4"/>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128067" y="-458058"/>
            <a:ext cx="5209612" cy="2206024"/>
          </a:xfrm>
          <a:custGeom>
            <a:avLst/>
            <a:gdLst/>
            <a:ahLst/>
            <a:cxnLst/>
            <a:rect r="r" b="b" t="t" l="l"/>
            <a:pathLst>
              <a:path h="2206024" w="5209612">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sp>
        <p:nvSpPr>
          <p:cNvPr name="Freeform 6" id="6"/>
          <p:cNvSpPr/>
          <p:nvPr/>
        </p:nvSpPr>
        <p:spPr>
          <a:xfrm flipH="true" flipV="false" rot="0">
            <a:off x="-1136262" y="-1835047"/>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0">
            <a:off x="-189242" y="-443609"/>
            <a:ext cx="5209612" cy="2206024"/>
          </a:xfrm>
          <a:custGeom>
            <a:avLst/>
            <a:gdLst/>
            <a:ahLst/>
            <a:cxnLst/>
            <a:rect r="r" b="b" t="t" l="l"/>
            <a:pathLst>
              <a:path h="2206024" w="5209612">
                <a:moveTo>
                  <a:pt x="5209612" y="0"/>
                </a:moveTo>
                <a:lnTo>
                  <a:pt x="0" y="0"/>
                </a:lnTo>
                <a:lnTo>
                  <a:pt x="0" y="2206023"/>
                </a:lnTo>
                <a:lnTo>
                  <a:pt x="5209612" y="2206023"/>
                </a:lnTo>
                <a:lnTo>
                  <a:pt x="5209612" y="0"/>
                </a:lnTo>
                <a:close/>
              </a:path>
            </a:pathLst>
          </a:custGeom>
          <a:blipFill>
            <a:blip r:embed="rId6">
              <a:extLst>
                <a:ext uri="{96DAC541-7B7A-43D3-8B79-37D633B846F1}">
                  <asvg:svgBlip xmlns:asvg="http://schemas.microsoft.com/office/drawing/2016/SVG/main" r:embed="rId7"/>
                </a:ext>
              </a:extLst>
            </a:blip>
            <a:stretch>
              <a:fillRect l="-11388" t="-86525" r="0" b="0"/>
            </a:stretch>
          </a:blipFill>
        </p:spPr>
      </p:sp>
      <p:sp>
        <p:nvSpPr>
          <p:cNvPr name="Freeform 8" id="8"/>
          <p:cNvSpPr/>
          <p:nvPr/>
        </p:nvSpPr>
        <p:spPr>
          <a:xfrm flipH="false" flipV="false" rot="0">
            <a:off x="805864" y="2663728"/>
            <a:ext cx="5585049" cy="5415658"/>
          </a:xfrm>
          <a:custGeom>
            <a:avLst/>
            <a:gdLst/>
            <a:ahLst/>
            <a:cxnLst/>
            <a:rect r="r" b="b" t="t" l="l"/>
            <a:pathLst>
              <a:path h="5415658" w="5585049">
                <a:moveTo>
                  <a:pt x="0" y="0"/>
                </a:moveTo>
                <a:lnTo>
                  <a:pt x="5585049" y="0"/>
                </a:lnTo>
                <a:lnTo>
                  <a:pt x="5585049" y="5415658"/>
                </a:lnTo>
                <a:lnTo>
                  <a:pt x="0" y="54156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970235">
            <a:off x="1636856" y="3449889"/>
            <a:ext cx="4045750" cy="3416628"/>
            <a:chOff x="0" y="0"/>
            <a:chExt cx="592102" cy="500029"/>
          </a:xfrm>
        </p:grpSpPr>
        <p:sp>
          <p:nvSpPr>
            <p:cNvPr name="Freeform 10" id="10"/>
            <p:cNvSpPr/>
            <p:nvPr/>
          </p:nvSpPr>
          <p:spPr>
            <a:xfrm flipH="false" flipV="false" rot="0">
              <a:off x="0" y="0"/>
              <a:ext cx="592102" cy="500029"/>
            </a:xfrm>
            <a:custGeom>
              <a:avLst/>
              <a:gdLst/>
              <a:ahLst/>
              <a:cxnLst/>
              <a:rect r="r" b="b" t="t" l="l"/>
              <a:pathLst>
                <a:path h="500029" w="592102">
                  <a:moveTo>
                    <a:pt x="0" y="0"/>
                  </a:moveTo>
                  <a:lnTo>
                    <a:pt x="592102" y="0"/>
                  </a:lnTo>
                  <a:lnTo>
                    <a:pt x="592102" y="500029"/>
                  </a:lnTo>
                  <a:lnTo>
                    <a:pt x="0" y="500029"/>
                  </a:lnTo>
                  <a:close/>
                </a:path>
              </a:pathLst>
            </a:custGeom>
            <a:blipFill>
              <a:blip r:embed="rId10"/>
              <a:stretch>
                <a:fillRect l="-13376" t="0" r="-13376" b="0"/>
              </a:stretch>
            </a:blipFill>
          </p:spPr>
        </p:sp>
      </p:grpSp>
      <p:sp>
        <p:nvSpPr>
          <p:cNvPr name="Freeform 11" id="11"/>
          <p:cNvSpPr/>
          <p:nvPr/>
        </p:nvSpPr>
        <p:spPr>
          <a:xfrm flipH="false" flipV="false" rot="-944915">
            <a:off x="6306152" y="3622210"/>
            <a:ext cx="5675696" cy="5503557"/>
          </a:xfrm>
          <a:custGeom>
            <a:avLst/>
            <a:gdLst/>
            <a:ahLst/>
            <a:cxnLst/>
            <a:rect r="r" b="b" t="t" l="l"/>
            <a:pathLst>
              <a:path h="5503557" w="5675696">
                <a:moveTo>
                  <a:pt x="0" y="0"/>
                </a:moveTo>
                <a:lnTo>
                  <a:pt x="5675696" y="0"/>
                </a:lnTo>
                <a:lnTo>
                  <a:pt x="5675696" y="5503557"/>
                </a:lnTo>
                <a:lnTo>
                  <a:pt x="0" y="550355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2" id="12"/>
          <p:cNvGrpSpPr/>
          <p:nvPr/>
        </p:nvGrpSpPr>
        <p:grpSpPr>
          <a:xfrm rot="25320">
            <a:off x="7089443" y="4412351"/>
            <a:ext cx="4111415" cy="3472081"/>
            <a:chOff x="0" y="0"/>
            <a:chExt cx="592102" cy="500029"/>
          </a:xfrm>
        </p:grpSpPr>
        <p:sp>
          <p:nvSpPr>
            <p:cNvPr name="Freeform 13" id="13"/>
            <p:cNvSpPr/>
            <p:nvPr/>
          </p:nvSpPr>
          <p:spPr>
            <a:xfrm flipH="false" flipV="false" rot="0">
              <a:off x="0" y="0"/>
              <a:ext cx="592102" cy="500029"/>
            </a:xfrm>
            <a:custGeom>
              <a:avLst/>
              <a:gdLst/>
              <a:ahLst/>
              <a:cxnLst/>
              <a:rect r="r" b="b" t="t" l="l"/>
              <a:pathLst>
                <a:path h="500029" w="592102">
                  <a:moveTo>
                    <a:pt x="0" y="0"/>
                  </a:moveTo>
                  <a:lnTo>
                    <a:pt x="592102" y="0"/>
                  </a:lnTo>
                  <a:lnTo>
                    <a:pt x="592102" y="500029"/>
                  </a:lnTo>
                  <a:lnTo>
                    <a:pt x="0" y="500029"/>
                  </a:lnTo>
                  <a:close/>
                </a:path>
              </a:pathLst>
            </a:custGeom>
            <a:blipFill>
              <a:blip r:embed="rId13"/>
              <a:stretch>
                <a:fillRect l="-120835" t="-15048" r="0" b="-15048"/>
              </a:stretch>
            </a:blipFill>
          </p:spPr>
        </p:sp>
      </p:grpSp>
      <p:sp>
        <p:nvSpPr>
          <p:cNvPr name="Freeform 14" id="14"/>
          <p:cNvSpPr/>
          <p:nvPr/>
        </p:nvSpPr>
        <p:spPr>
          <a:xfrm flipH="true" flipV="false" rot="0">
            <a:off x="11896926" y="2663728"/>
            <a:ext cx="5585049" cy="5415658"/>
          </a:xfrm>
          <a:custGeom>
            <a:avLst/>
            <a:gdLst/>
            <a:ahLst/>
            <a:cxnLst/>
            <a:rect r="r" b="b" t="t" l="l"/>
            <a:pathLst>
              <a:path h="5415658" w="5585049">
                <a:moveTo>
                  <a:pt x="5585049" y="0"/>
                </a:moveTo>
                <a:lnTo>
                  <a:pt x="0" y="0"/>
                </a:lnTo>
                <a:lnTo>
                  <a:pt x="0" y="5415658"/>
                </a:lnTo>
                <a:lnTo>
                  <a:pt x="5585049" y="5415658"/>
                </a:lnTo>
                <a:lnTo>
                  <a:pt x="5585049"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5" id="15"/>
          <p:cNvGrpSpPr/>
          <p:nvPr/>
        </p:nvGrpSpPr>
        <p:grpSpPr>
          <a:xfrm rot="-979234">
            <a:off x="12559537" y="3425062"/>
            <a:ext cx="4045750" cy="3416628"/>
            <a:chOff x="0" y="0"/>
            <a:chExt cx="592102" cy="500029"/>
          </a:xfrm>
        </p:grpSpPr>
        <p:sp>
          <p:nvSpPr>
            <p:cNvPr name="Freeform 16" id="16"/>
            <p:cNvSpPr/>
            <p:nvPr/>
          </p:nvSpPr>
          <p:spPr>
            <a:xfrm flipH="false" flipV="false" rot="0">
              <a:off x="0" y="0"/>
              <a:ext cx="592102" cy="500029"/>
            </a:xfrm>
            <a:custGeom>
              <a:avLst/>
              <a:gdLst/>
              <a:ahLst/>
              <a:cxnLst/>
              <a:rect r="r" b="b" t="t" l="l"/>
              <a:pathLst>
                <a:path h="500029" w="592102">
                  <a:moveTo>
                    <a:pt x="0" y="0"/>
                  </a:moveTo>
                  <a:lnTo>
                    <a:pt x="592102" y="0"/>
                  </a:lnTo>
                  <a:lnTo>
                    <a:pt x="592102" y="500029"/>
                  </a:lnTo>
                  <a:lnTo>
                    <a:pt x="0" y="500029"/>
                  </a:lnTo>
                  <a:close/>
                </a:path>
              </a:pathLst>
            </a:custGeom>
            <a:blipFill>
              <a:blip r:embed="rId14"/>
              <a:stretch>
                <a:fillRect l="-34874" t="0" r="-34874" b="0"/>
              </a:stretch>
            </a:blipFill>
          </p:spPr>
        </p:sp>
      </p:grpSp>
      <p:sp>
        <p:nvSpPr>
          <p:cNvPr name="Freeform 17" id="17"/>
          <p:cNvSpPr/>
          <p:nvPr/>
        </p:nvSpPr>
        <p:spPr>
          <a:xfrm flipH="false" flipV="false" rot="0">
            <a:off x="-59212" y="9792710"/>
            <a:ext cx="7315200" cy="625117"/>
          </a:xfrm>
          <a:custGeom>
            <a:avLst/>
            <a:gdLst/>
            <a:ahLst/>
            <a:cxnLst/>
            <a:rect r="r" b="b" t="t" l="l"/>
            <a:pathLst>
              <a:path h="625117" w="7315200">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8" id="18"/>
          <p:cNvSpPr/>
          <p:nvPr/>
        </p:nvSpPr>
        <p:spPr>
          <a:xfrm flipH="false" flipV="false" rot="0">
            <a:off x="7374250" y="9792710"/>
            <a:ext cx="7315200" cy="625117"/>
          </a:xfrm>
          <a:custGeom>
            <a:avLst/>
            <a:gdLst/>
            <a:ahLst/>
            <a:cxnLst/>
            <a:rect r="r" b="b" t="t" l="l"/>
            <a:pathLst>
              <a:path h="625117" w="7315200">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0">
            <a:off x="14803750" y="9792710"/>
            <a:ext cx="7315200" cy="625117"/>
          </a:xfrm>
          <a:custGeom>
            <a:avLst/>
            <a:gdLst/>
            <a:ahLst/>
            <a:cxnLst/>
            <a:rect r="r" b="b" t="t" l="l"/>
            <a:pathLst>
              <a:path h="625117" w="7315200">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sp>
        <p:nvSpPr>
          <p:cNvPr name="Freeform 2" id="2"/>
          <p:cNvSpPr/>
          <p:nvPr/>
        </p:nvSpPr>
        <p:spPr>
          <a:xfrm flipH="false" flipV="false" rot="0">
            <a:off x="-840715" y="-5015555"/>
            <a:ext cx="19969429" cy="19969429"/>
          </a:xfrm>
          <a:custGeom>
            <a:avLst/>
            <a:gdLst/>
            <a:ahLst/>
            <a:cxnLst/>
            <a:rect r="r" b="b" t="t" l="l"/>
            <a:pathLst>
              <a:path h="19969429" w="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36218" y="-1975796"/>
            <a:ext cx="4091513" cy="3332723"/>
          </a:xfrm>
          <a:custGeom>
            <a:avLst/>
            <a:gdLst/>
            <a:ahLst/>
            <a:cxnLst/>
            <a:rect r="r" b="b" t="t" l="l"/>
            <a:pathLst>
              <a:path h="3332723" w="409151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8645251">
            <a:off x="14644868" y="-2534300"/>
            <a:ext cx="5674213" cy="4095750"/>
          </a:xfrm>
          <a:custGeom>
            <a:avLst/>
            <a:gdLst/>
            <a:ahLst/>
            <a:cxnLst/>
            <a:rect r="r" b="b" t="t" l="l"/>
            <a:pathLst>
              <a:path h="4095750" w="5674213">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100014">
            <a:off x="-1017057" y="-1666362"/>
            <a:ext cx="4091513" cy="3332723"/>
          </a:xfrm>
          <a:custGeom>
            <a:avLst/>
            <a:gdLst/>
            <a:ahLst/>
            <a:cxnLst/>
            <a:rect r="r" b="b" t="t" l="l"/>
            <a:pathLst>
              <a:path h="3332723" w="409151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true" rot="8861717">
            <a:off x="-2020080" y="-2458709"/>
            <a:ext cx="5674213" cy="4095750"/>
          </a:xfrm>
          <a:custGeom>
            <a:avLst/>
            <a:gdLst/>
            <a:ahLst/>
            <a:cxnLst/>
            <a:rect r="r" b="b" t="t" l="l"/>
            <a:pathLst>
              <a:path h="4095750" w="5674213">
                <a:moveTo>
                  <a:pt x="5674212" y="4095750"/>
                </a:moveTo>
                <a:lnTo>
                  <a:pt x="0" y="4095750"/>
                </a:lnTo>
                <a:lnTo>
                  <a:pt x="0" y="0"/>
                </a:lnTo>
                <a:lnTo>
                  <a:pt x="5674212" y="0"/>
                </a:lnTo>
                <a:lnTo>
                  <a:pt x="5674212" y="409575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4542349" y="315211"/>
            <a:ext cx="9269093" cy="2222426"/>
          </a:xfrm>
          <a:prstGeom prst="rect">
            <a:avLst/>
          </a:prstGeom>
        </p:spPr>
        <p:txBody>
          <a:bodyPr anchor="t" rtlCol="false" tIns="0" lIns="0" bIns="0" rIns="0">
            <a:spAutoFit/>
          </a:bodyPr>
          <a:lstStyle/>
          <a:p>
            <a:pPr algn="ctr">
              <a:lnSpc>
                <a:spcPts val="18199"/>
              </a:lnSpc>
            </a:pPr>
            <a:r>
              <a:rPr lang="en-US" sz="12999">
                <a:solidFill>
                  <a:srgbClr val="665B82"/>
                </a:solidFill>
                <a:latin typeface="Ara Hamah Homs"/>
                <a:ea typeface="Ara Hamah Homs"/>
                <a:cs typeface="Ara Hamah Homs"/>
                <a:sym typeface="Ara Hamah Homs"/>
              </a:rPr>
              <a:t>Conclusion</a:t>
            </a:r>
          </a:p>
        </p:txBody>
      </p:sp>
      <p:grpSp>
        <p:nvGrpSpPr>
          <p:cNvPr name="Group 8" id="8"/>
          <p:cNvGrpSpPr/>
          <p:nvPr/>
        </p:nvGrpSpPr>
        <p:grpSpPr>
          <a:xfrm rot="0">
            <a:off x="3185849" y="2836279"/>
            <a:ext cx="11139792" cy="5045634"/>
            <a:chOff x="0" y="0"/>
            <a:chExt cx="2933937" cy="1328891"/>
          </a:xfrm>
        </p:grpSpPr>
        <p:sp>
          <p:nvSpPr>
            <p:cNvPr name="Freeform 9" id="9"/>
            <p:cNvSpPr/>
            <p:nvPr/>
          </p:nvSpPr>
          <p:spPr>
            <a:xfrm flipH="false" flipV="false" rot="0">
              <a:off x="0" y="0"/>
              <a:ext cx="2933937" cy="1328891"/>
            </a:xfrm>
            <a:custGeom>
              <a:avLst/>
              <a:gdLst/>
              <a:ahLst/>
              <a:cxnLst/>
              <a:rect r="r" b="b" t="t" l="l"/>
              <a:pathLst>
                <a:path h="1328891" w="2933937">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E8BADD"/>
            </a:solidFill>
          </p:spPr>
        </p:sp>
        <p:sp>
          <p:nvSpPr>
            <p:cNvPr name="TextBox 10" id="10"/>
            <p:cNvSpPr txBox="true"/>
            <p:nvPr/>
          </p:nvSpPr>
          <p:spPr>
            <a:xfrm>
              <a:off x="0" y="-28575"/>
              <a:ext cx="2933937" cy="1357466"/>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574104" y="3267470"/>
            <a:ext cx="11139792" cy="5045634"/>
            <a:chOff x="0" y="0"/>
            <a:chExt cx="2933937" cy="1328891"/>
          </a:xfrm>
        </p:grpSpPr>
        <p:sp>
          <p:nvSpPr>
            <p:cNvPr name="Freeform 12" id="12"/>
            <p:cNvSpPr/>
            <p:nvPr/>
          </p:nvSpPr>
          <p:spPr>
            <a:xfrm flipH="false" flipV="false" rot="0">
              <a:off x="0" y="0"/>
              <a:ext cx="2933937" cy="1328891"/>
            </a:xfrm>
            <a:custGeom>
              <a:avLst/>
              <a:gdLst/>
              <a:ahLst/>
              <a:cxnLst/>
              <a:rect r="r" b="b" t="t" l="l"/>
              <a:pathLst>
                <a:path h="1328891" w="2933937">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F7DBF0"/>
            </a:solidFill>
          </p:spPr>
        </p:sp>
        <p:sp>
          <p:nvSpPr>
            <p:cNvPr name="TextBox 13" id="13"/>
            <p:cNvSpPr txBox="true"/>
            <p:nvPr/>
          </p:nvSpPr>
          <p:spPr>
            <a:xfrm>
              <a:off x="0" y="-28575"/>
              <a:ext cx="2933937" cy="1357466"/>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0" y="9582856"/>
            <a:ext cx="704144" cy="7041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16" id="16"/>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033465" y="9582856"/>
            <a:ext cx="704144" cy="7041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19" id="1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2070984" y="9582856"/>
            <a:ext cx="704144" cy="70414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2" id="2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3104449" y="9582856"/>
            <a:ext cx="704144" cy="70414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4141968" y="9582856"/>
            <a:ext cx="704144" cy="70414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28" id="2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5175434" y="9582856"/>
            <a:ext cx="704144" cy="70414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31" id="3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6212953" y="9582856"/>
            <a:ext cx="704144" cy="70414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34" id="3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7246418" y="9582856"/>
            <a:ext cx="704144" cy="70414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37" id="37"/>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38" id="38"/>
          <p:cNvGrpSpPr/>
          <p:nvPr/>
        </p:nvGrpSpPr>
        <p:grpSpPr>
          <a:xfrm rot="0">
            <a:off x="8283937" y="9582856"/>
            <a:ext cx="704144" cy="704144"/>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40" id="40"/>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1" id="41"/>
          <p:cNvGrpSpPr/>
          <p:nvPr/>
        </p:nvGrpSpPr>
        <p:grpSpPr>
          <a:xfrm rot="0">
            <a:off x="9317402" y="9582856"/>
            <a:ext cx="704144" cy="704144"/>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43" id="43"/>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4" id="44"/>
          <p:cNvGrpSpPr/>
          <p:nvPr/>
        </p:nvGrpSpPr>
        <p:grpSpPr>
          <a:xfrm rot="0">
            <a:off x="10354921" y="9582856"/>
            <a:ext cx="704144" cy="704144"/>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46" id="46"/>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47" id="47"/>
          <p:cNvGrpSpPr/>
          <p:nvPr/>
        </p:nvGrpSpPr>
        <p:grpSpPr>
          <a:xfrm rot="0">
            <a:off x="11388386" y="9582856"/>
            <a:ext cx="704144" cy="704144"/>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49" id="49"/>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50" id="50"/>
          <p:cNvGrpSpPr/>
          <p:nvPr/>
        </p:nvGrpSpPr>
        <p:grpSpPr>
          <a:xfrm rot="0">
            <a:off x="12425905" y="9582856"/>
            <a:ext cx="704144" cy="704144"/>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52" id="52"/>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53" id="53"/>
          <p:cNvGrpSpPr/>
          <p:nvPr/>
        </p:nvGrpSpPr>
        <p:grpSpPr>
          <a:xfrm rot="0">
            <a:off x="13459370" y="9582856"/>
            <a:ext cx="704144" cy="704144"/>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55" id="55"/>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56" id="56"/>
          <p:cNvGrpSpPr/>
          <p:nvPr/>
        </p:nvGrpSpPr>
        <p:grpSpPr>
          <a:xfrm rot="0">
            <a:off x="14496889" y="9582856"/>
            <a:ext cx="704144" cy="704144"/>
            <a:chOff x="0" y="0"/>
            <a:chExt cx="812800" cy="812800"/>
          </a:xfrm>
        </p:grpSpPr>
        <p:sp>
          <p:nvSpPr>
            <p:cNvPr name="Freeform 57" id="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58" id="58"/>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59" id="59"/>
          <p:cNvGrpSpPr/>
          <p:nvPr/>
        </p:nvGrpSpPr>
        <p:grpSpPr>
          <a:xfrm rot="0">
            <a:off x="15530355" y="9582856"/>
            <a:ext cx="704144" cy="704144"/>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61" id="61"/>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62" id="62"/>
          <p:cNvGrpSpPr/>
          <p:nvPr/>
        </p:nvGrpSpPr>
        <p:grpSpPr>
          <a:xfrm rot="0">
            <a:off x="16546337" y="9582856"/>
            <a:ext cx="704144" cy="704144"/>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name="TextBox 64" id="64"/>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grpSp>
        <p:nvGrpSpPr>
          <p:cNvPr name="Group 65" id="65"/>
          <p:cNvGrpSpPr/>
          <p:nvPr/>
        </p:nvGrpSpPr>
        <p:grpSpPr>
          <a:xfrm rot="0">
            <a:off x="17583856" y="9582856"/>
            <a:ext cx="704144" cy="704144"/>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name="TextBox 67" id="67"/>
            <p:cNvSpPr txBox="true"/>
            <p:nvPr/>
          </p:nvSpPr>
          <p:spPr>
            <a:xfrm>
              <a:off x="76200" y="47625"/>
              <a:ext cx="660400" cy="688975"/>
            </a:xfrm>
            <a:prstGeom prst="rect">
              <a:avLst/>
            </a:prstGeom>
          </p:spPr>
          <p:txBody>
            <a:bodyPr anchor="ctr" rtlCol="false" tIns="50800" lIns="50800" bIns="50800" rIns="50800"/>
            <a:lstStyle/>
            <a:p>
              <a:pPr algn="ctr">
                <a:lnSpc>
                  <a:spcPts val="2659"/>
                </a:lnSpc>
              </a:pPr>
            </a:p>
          </p:txBody>
        </p:sp>
      </p:grpSp>
      <p:sp>
        <p:nvSpPr>
          <p:cNvPr name="TextBox 68" id="68"/>
          <p:cNvSpPr txBox="true"/>
          <p:nvPr/>
        </p:nvSpPr>
        <p:spPr>
          <a:xfrm rot="0">
            <a:off x="3962360" y="3910686"/>
            <a:ext cx="10363281" cy="3692525"/>
          </a:xfrm>
          <a:prstGeom prst="rect">
            <a:avLst/>
          </a:prstGeom>
        </p:spPr>
        <p:txBody>
          <a:bodyPr anchor="t" rtlCol="false" tIns="0" lIns="0" bIns="0" rIns="0">
            <a:spAutoFit/>
          </a:bodyPr>
          <a:lstStyle/>
          <a:p>
            <a:pPr algn="ctr">
              <a:lnSpc>
                <a:spcPts val="4900"/>
              </a:lnSpc>
            </a:pPr>
            <a:r>
              <a:rPr lang="en-US" sz="3500">
                <a:solidFill>
                  <a:srgbClr val="665B82"/>
                </a:solidFill>
                <a:latin typeface="Sniglet"/>
                <a:ea typeface="Sniglet"/>
                <a:cs typeface="Sniglet"/>
                <a:sym typeface="Sniglet"/>
              </a:rPr>
              <a:t>Lorem ipsum dolor sit amet, consectetur adipiscing elit. Phasellus consectetur mollis diam at maximus. Sed quis elit venenatis, semper neque et, pretium purus. Cras convallis accumsan faucibus. Praesent eu enim sit amet quam gravida fermentum quis vel metus. Suspendisse ac consectetur ligula. </a:t>
            </a:r>
          </a:p>
        </p:txBody>
      </p:sp>
      <p:sp>
        <p:nvSpPr>
          <p:cNvPr name="Freeform 69" id="69"/>
          <p:cNvSpPr/>
          <p:nvPr/>
        </p:nvSpPr>
        <p:spPr>
          <a:xfrm flipH="true" flipV="false" rot="1208017">
            <a:off x="14624181" y="3683317"/>
            <a:ext cx="3995981" cy="1220591"/>
          </a:xfrm>
          <a:custGeom>
            <a:avLst/>
            <a:gdLst/>
            <a:ahLst/>
            <a:cxnLst/>
            <a:rect r="r" b="b" t="t" l="l"/>
            <a:pathLst>
              <a:path h="1220591" w="3995981">
                <a:moveTo>
                  <a:pt x="3995982" y="0"/>
                </a:moveTo>
                <a:lnTo>
                  <a:pt x="0" y="0"/>
                </a:lnTo>
                <a:lnTo>
                  <a:pt x="0" y="1220591"/>
                </a:lnTo>
                <a:lnTo>
                  <a:pt x="3995982" y="1220591"/>
                </a:lnTo>
                <a:lnTo>
                  <a:pt x="399598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0" id="70"/>
          <p:cNvSpPr/>
          <p:nvPr/>
        </p:nvSpPr>
        <p:spPr>
          <a:xfrm flipH="false" flipV="false" rot="-1389284">
            <a:off x="-612453" y="6095575"/>
            <a:ext cx="3995981" cy="1220591"/>
          </a:xfrm>
          <a:custGeom>
            <a:avLst/>
            <a:gdLst/>
            <a:ahLst/>
            <a:cxnLst/>
            <a:rect r="r" b="b" t="t" l="l"/>
            <a:pathLst>
              <a:path h="1220591" w="3995981">
                <a:moveTo>
                  <a:pt x="0" y="0"/>
                </a:moveTo>
                <a:lnTo>
                  <a:pt x="3995981" y="0"/>
                </a:lnTo>
                <a:lnTo>
                  <a:pt x="3995981" y="1220591"/>
                </a:lnTo>
                <a:lnTo>
                  <a:pt x="0" y="12205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1" id="71"/>
          <p:cNvSpPr/>
          <p:nvPr/>
        </p:nvSpPr>
        <p:spPr>
          <a:xfrm flipH="false" flipV="false" rot="0">
            <a:off x="2586262" y="1838312"/>
            <a:ext cx="1723166" cy="2389138"/>
          </a:xfrm>
          <a:custGeom>
            <a:avLst/>
            <a:gdLst/>
            <a:ahLst/>
            <a:cxnLst/>
            <a:rect r="r" b="b" t="t" l="l"/>
            <a:pathLst>
              <a:path h="2389138" w="1723166">
                <a:moveTo>
                  <a:pt x="0" y="0"/>
                </a:moveTo>
                <a:lnTo>
                  <a:pt x="1723166" y="0"/>
                </a:lnTo>
                <a:lnTo>
                  <a:pt x="1723166" y="2389138"/>
                </a:lnTo>
                <a:lnTo>
                  <a:pt x="0" y="2389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DAGXewqx9-4</dc:identifier>
  <dcterms:modified xsi:type="dcterms:W3CDTF">2011-08-01T06:04:30Z</dcterms:modified>
  <cp:revision>1</cp:revision>
  <dc:title>Pink Purple Cute Creative Group Project Presentation </dc:title>
</cp:coreProperties>
</file>