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7" r:id="rId8"/>
    <p:sldId id="260" r:id="rId9"/>
    <p:sldId id="274" r:id="rId10"/>
    <p:sldId id="261" r:id="rId11"/>
    <p:sldId id="262" r:id="rId12"/>
    <p:sldId id="265" r:id="rId13"/>
    <p:sldId id="271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8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8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3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2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0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2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7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58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3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5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1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7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55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3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1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0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65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4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9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97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57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02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1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5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5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59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0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9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2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5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4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5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0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7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0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57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04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6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90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09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9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4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9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77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9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729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6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85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5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57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../Local%20Settings/Luan/PW%20HAI%20PHONG/5%20-%20The%20gioi%20quanh%20be%20-CHUAN/CACFILE/chua%20dung.wav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400"/>
            <a:ext cx="118110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28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56201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3825875" y="4327525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526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3439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điểm : Những Con Vật Sống Trong Rừng</a:t>
            </a:r>
            <a:endParaRPr lang="en-US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10739515" flipV="1">
            <a:off x="2362200" y="4953000"/>
            <a:ext cx="4730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5486400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latin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tượng</a:t>
            </a:r>
            <a:r>
              <a:rPr lang="en-US" sz="2400" b="1" i="1" dirty="0"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Trẻ</a:t>
            </a:r>
            <a:r>
              <a:rPr lang="en-US" sz="2400" b="1" i="1" dirty="0">
                <a:latin typeface="Times New Roman" pitchFamily="18" charset="0"/>
              </a:rPr>
              <a:t> 24-36 </a:t>
            </a:r>
            <a:r>
              <a:rPr lang="en-US" sz="2400" b="1" i="1" dirty="0" err="1">
                <a:latin typeface="Times New Roman" pitchFamily="18" charset="0"/>
              </a:rPr>
              <a:t>tháng</a:t>
            </a:r>
            <a:endParaRPr lang="en-US" sz="2400" b="1" i="1" dirty="0"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latin typeface="Times New Roman" pitchFamily="18" charset="0"/>
              </a:rPr>
              <a:t>Giáo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viên</a:t>
            </a:r>
            <a:r>
              <a:rPr lang="en-US" sz="2400" b="1" i="1" dirty="0" smtClean="0">
                <a:latin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</a:rPr>
              <a:t>Đỗ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Thị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Duyên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6248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NBTN: CON KHỈ - CON VOI</a:t>
            </a: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4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3657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2065" name="Picture 17" descr="5B5BF2E9F1074E64B702CA5C8496B06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1519237"/>
            <a:ext cx="857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05000" y="3810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56431" name="WordArt 111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b="1" kern="10" dirty="0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non </a:t>
            </a:r>
            <a:r>
              <a:rPr lang="en-US" sz="3600" b="1" kern="10" dirty="0" err="1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</a:t>
            </a:r>
            <a:r>
              <a:rPr lang="en-US" sz="3600" b="1" kern="10" dirty="0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Tuấn</a:t>
            </a:r>
            <a:endParaRPr lang="en-US" sz="3600" b="1" kern="10" dirty="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36367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: </a:t>
            </a:r>
            <a:r>
              <a:rPr lang="en-US" sz="2400" b="1" dirty="0" smtClean="0"/>
              <a:t>202</a:t>
            </a:r>
            <a:r>
              <a:rPr lang="vi-VN" sz="2400" b="1" dirty="0" smtClean="0"/>
              <a:t>4</a:t>
            </a:r>
            <a:r>
              <a:rPr lang="en-US" sz="2400" b="1" dirty="0" smtClean="0"/>
              <a:t> </a:t>
            </a:r>
            <a:r>
              <a:rPr lang="en-US" sz="2400" b="1" dirty="0" smtClean="0"/>
              <a:t>- </a:t>
            </a:r>
            <a:r>
              <a:rPr lang="en-US" sz="2400" b="1" dirty="0" smtClean="0"/>
              <a:t>202</a:t>
            </a:r>
            <a:r>
              <a:rPr lang="vi-VN" sz="2400" b="1" dirty="0" smtClean="0"/>
              <a:t>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05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 animBg="1"/>
      <p:bldP spid="10253" grpId="0" animBg="1"/>
      <p:bldP spid="10254" grpId="0"/>
      <p:bldP spid="10255" grpId="0" animBg="1"/>
      <p:bldP spid="10258" grpId="0"/>
      <p:bldP spid="564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5050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sp>
        <p:nvSpPr>
          <p:cNvPr id="4099" name="Line 21"/>
          <p:cNvSpPr>
            <a:spLocks noChangeShapeType="1"/>
          </p:cNvSpPr>
          <p:nvPr/>
        </p:nvSpPr>
        <p:spPr bwMode="auto">
          <a:xfrm>
            <a:off x="6781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ếng kêu và hình ảnh con khỉ 1 - The sound and picture of monkey - sound and picture of monke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6160149"/>
            <a:ext cx="323849" cy="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elephants-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20659"/>
            <a:ext cx="911134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kêu và hình ảnh con voi 1 - sound and picture of elepha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6218533"/>
            <a:ext cx="533400" cy="547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6107655"/>
            <a:ext cx="250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2507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SO SÁNH</a:t>
            </a:r>
            <a:r>
              <a:rPr lang="en-US" smtClean="0"/>
              <a:t> 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685800" y="5791200"/>
            <a:ext cx="205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34000" y="5791200"/>
            <a:ext cx="23050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447800"/>
            <a:ext cx="3952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esktop\elephants-9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9571"/>
            <a:ext cx="4018492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7552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43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maxresdefault(3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399"/>
            <a:ext cx="338545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7173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162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90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T C1: Con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gì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biến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mất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563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71" y="228147"/>
            <a:ext cx="26289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82274"/>
            <a:ext cx="2590800" cy="28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274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362222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3863"/>
            <a:ext cx="3924300" cy="29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17564_1262178790_caibang[1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 r="48546" b="24144"/>
          <a:stretch>
            <a:fillRect/>
          </a:stretch>
        </p:blipFill>
        <p:spPr bwMode="auto">
          <a:xfrm>
            <a:off x="5312229" y="306705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WordArt 14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90297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TC2:TÌM </a:t>
            </a: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 ĂN CHO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VOI VÀ KHỈ</a:t>
            </a:r>
          </a:p>
        </p:txBody>
      </p:sp>
    </p:spTree>
    <p:extLst>
      <p:ext uri="{BB962C8B-B14F-4D97-AF65-F5344CB8AC3E}">
        <p14:creationId xmlns:p14="http://schemas.microsoft.com/office/powerpoint/2010/main" val="220309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9187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66</Words>
  <Application>Microsoft Office PowerPoint</Application>
  <PresentationFormat>On-screen Show (4:3)</PresentationFormat>
  <Paragraphs>15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.VnTime</vt:lpstr>
      <vt:lpstr>Arial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SO SÁNH </vt:lpstr>
      <vt:lpstr>PowerPoint Presentation</vt:lpstr>
      <vt:lpstr>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PHUONG</cp:lastModifiedBy>
  <cp:revision>24</cp:revision>
  <dcterms:created xsi:type="dcterms:W3CDTF">2017-10-31T06:09:58Z</dcterms:created>
  <dcterms:modified xsi:type="dcterms:W3CDTF">2025-05-18T10:28:17Z</dcterms:modified>
</cp:coreProperties>
</file>