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7" r:id="rId2"/>
    <p:sldId id="324" r:id="rId3"/>
    <p:sldId id="328" r:id="rId4"/>
    <p:sldId id="322" r:id="rId5"/>
    <p:sldId id="330" r:id="rId6"/>
    <p:sldId id="329" r:id="rId7"/>
    <p:sldId id="332" r:id="rId8"/>
    <p:sldId id="334" r:id="rId9"/>
    <p:sldId id="335" r:id="rId10"/>
    <p:sldId id="337" r:id="rId11"/>
    <p:sldId id="338" r:id="rId12"/>
    <p:sldId id="339" r:id="rId13"/>
    <p:sldId id="333" r:id="rId14"/>
    <p:sldId id="345" r:id="rId15"/>
    <p:sldId id="341" r:id="rId16"/>
    <p:sldId id="346" r:id="rId17"/>
    <p:sldId id="353" r:id="rId18"/>
    <p:sldId id="351" r:id="rId19"/>
    <p:sldId id="349" r:id="rId20"/>
    <p:sldId id="355" r:id="rId21"/>
    <p:sldId id="354" r:id="rId22"/>
    <p:sldId id="357" r:id="rId23"/>
    <p:sldId id="358" r:id="rId24"/>
    <p:sldId id="359"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70" d="100"/>
          <a:sy n="70" d="100"/>
        </p:scale>
        <p:origin x="6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8D1-50AB-B7D1-A89D-460D2E9D55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383FE198-08EE-D037-08F8-830FCFEFF1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AF71B7D-02E7-F74D-7C23-557E7E7B1AA5}"/>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5975D3E7-0EDA-12AD-3927-CE18313E916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9A98475-7789-18FC-62A7-19855E643478}"/>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617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CF9C7-AB87-8AED-CA40-BC9AFBF8F541}"/>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806D72A-DF86-86CF-2A3C-62F20AADFE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960F9F6-2BB1-6746-5DEE-32234DBA8B58}"/>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C5680136-B7D1-9B5A-7E1B-C3322DEB5AB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39754115-3636-354C-847C-EAF675F252F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49237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D55073-84B5-A6DF-0537-C34B291961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14B1EED-ADC3-DDB5-3BC3-DE2F27FD43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C8430B5-1366-1B67-BB7E-DD93E33C6326}"/>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D8930952-0FFF-D87A-6144-B7B88FF91F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D023122-3220-17B6-0A0C-0243B8FA7C2A}"/>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103970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5F53-2929-691D-CD6A-23088B5BBFD5}"/>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395A788-58FB-7A21-8863-83B21CE69F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DBF5E7D6-1E95-3BDD-44C1-0340FBC454CF}"/>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96787636-DB0C-69EA-6433-990E81BA6A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902C553-878F-1D4A-4626-72950CD11824}"/>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26419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4DE93-E8CD-1A01-01C2-042E036CB3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569FE37-AA27-E9BE-00B1-92BEA4CC5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38EA71-1568-5A3F-E85B-ED0F4D74EE0A}"/>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02C51AE2-CAA8-0573-B8B0-ED9330F9309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D12DF4C-3FFA-8DE6-5C05-9784A2A224D0}"/>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013410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9D5C6-7099-CD40-FFA3-761B9E90B97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2E48BC4-E4FC-6BA3-35D1-44B1F0E660E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B2A8A2E-4E4D-4368-96D5-3FF5C41E07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BE943BA0-64D3-60F8-C322-68C6A00C4DAF}"/>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6" name="Footer Placeholder 5">
            <a:extLst>
              <a:ext uri="{FF2B5EF4-FFF2-40B4-BE49-F238E27FC236}">
                <a16:creationId xmlns:a16="http://schemas.microsoft.com/office/drawing/2014/main" id="{5B35E236-5847-18E7-FAF7-F8672F690D9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E0F7203-156A-0999-26C2-C77E41A1E9F6}"/>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172168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C56F7-EA34-97E9-1475-ABE36EF3407B}"/>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F6F7E0-5B7F-CFF5-2DC2-A28B89191B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844F6-F5E2-865F-594B-1BCAF75D74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98E72625-B857-3D6F-F643-4485C5399E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A7C0C86-9C51-436D-215A-5A34054FC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617830AE-1C83-EFDB-4C7A-AA47268654FD}"/>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8" name="Footer Placeholder 7">
            <a:extLst>
              <a:ext uri="{FF2B5EF4-FFF2-40B4-BE49-F238E27FC236}">
                <a16:creationId xmlns:a16="http://schemas.microsoft.com/office/drawing/2014/main" id="{E24C79AF-1E2E-B211-6FC9-A20C79E30A01}"/>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30863BE0-914C-42C8-02B4-189E82A45D1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9559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12097-4C3D-4C43-4529-D7527119BAC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4592731-47D1-5CF4-7867-B48BE4A3761A}"/>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4" name="Footer Placeholder 3">
            <a:extLst>
              <a:ext uri="{FF2B5EF4-FFF2-40B4-BE49-F238E27FC236}">
                <a16:creationId xmlns:a16="http://schemas.microsoft.com/office/drawing/2014/main" id="{52187FBC-0CC1-B7E9-CC19-16A3BF8AE559}"/>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E14B00A1-38C6-81DC-DCE2-20198A596C41}"/>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812394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8713DD-E68D-33F8-E2E5-CF832F754958}"/>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3" name="Footer Placeholder 2">
            <a:extLst>
              <a:ext uri="{FF2B5EF4-FFF2-40B4-BE49-F238E27FC236}">
                <a16:creationId xmlns:a16="http://schemas.microsoft.com/office/drawing/2014/main" id="{BFFF27C0-0980-6DFD-0BD0-90B8EC60D79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EA3C876-B357-E22E-CFC1-4F7019621A03}"/>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376692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3ECEA-273C-DB79-2313-8C79D4A7EB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1B82FFFA-5046-65F9-607D-ED528B1C1D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CD3AA13E-A808-C362-E2D6-43BD18F7A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72A91B-40FA-132D-BD83-34BED37CF2EB}"/>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6" name="Footer Placeholder 5">
            <a:extLst>
              <a:ext uri="{FF2B5EF4-FFF2-40B4-BE49-F238E27FC236}">
                <a16:creationId xmlns:a16="http://schemas.microsoft.com/office/drawing/2014/main" id="{604CECF1-9FB6-F868-3B09-BD9D89DFEE9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B9B8EB9-CAE4-22FE-AEEE-4F55BB396A47}"/>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2266206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43AF-B7F1-BFA4-8C56-E15F80D74E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21967E89-21C7-0041-A4F6-9256487FF4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2946E2CF-BEB6-E2FE-CE26-E1D610EA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A6EAD-42CD-8991-6AC0-3DE2CE49E39D}"/>
              </a:ext>
            </a:extLst>
          </p:cNvPr>
          <p:cNvSpPr>
            <a:spLocks noGrp="1"/>
          </p:cNvSpPr>
          <p:nvPr>
            <p:ph type="dt" sz="half" idx="10"/>
          </p:nvPr>
        </p:nvSpPr>
        <p:spPr/>
        <p:txBody>
          <a:bodyPr/>
          <a:lstStyle/>
          <a:p>
            <a:fld id="{A3B080D1-6846-4156-985B-9468B8AC2E8A}" type="datetimeFigureOut">
              <a:rPr lang="vi-VN" smtClean="0"/>
              <a:t>18/05/2025</a:t>
            </a:fld>
            <a:endParaRPr lang="vi-VN"/>
          </a:p>
        </p:txBody>
      </p:sp>
      <p:sp>
        <p:nvSpPr>
          <p:cNvPr id="6" name="Footer Placeholder 5">
            <a:extLst>
              <a:ext uri="{FF2B5EF4-FFF2-40B4-BE49-F238E27FC236}">
                <a16:creationId xmlns:a16="http://schemas.microsoft.com/office/drawing/2014/main" id="{195F5BA9-479A-E2AA-6202-1FAE0C0FF082}"/>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A0964CF-2D85-D0C6-430D-90F170AECAFB}"/>
              </a:ext>
            </a:extLst>
          </p:cNvPr>
          <p:cNvSpPr>
            <a:spLocks noGrp="1"/>
          </p:cNvSpPr>
          <p:nvPr>
            <p:ph type="sldNum" sz="quarter" idx="12"/>
          </p:nvPr>
        </p:nvSpPr>
        <p:spPr/>
        <p:txBody>
          <a:bodyPr/>
          <a:lstStyle/>
          <a:p>
            <a:fld id="{8B5860E8-A8C0-43F9-BBA8-5E73DC1DD86D}" type="slidenum">
              <a:rPr lang="vi-VN" smtClean="0"/>
              <a:t>‹#›</a:t>
            </a:fld>
            <a:endParaRPr lang="vi-VN"/>
          </a:p>
        </p:txBody>
      </p:sp>
    </p:spTree>
    <p:extLst>
      <p:ext uri="{BB962C8B-B14F-4D97-AF65-F5344CB8AC3E}">
        <p14:creationId xmlns:p14="http://schemas.microsoft.com/office/powerpoint/2010/main" val="4089282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42212D-A299-1C17-3643-35A2A71AFC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0E6A617-09D5-7565-8790-5A1B1A12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4D23595-DCF5-0393-30A3-2A06BFFCA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B080D1-6846-4156-985B-9468B8AC2E8A}" type="datetimeFigureOut">
              <a:rPr lang="vi-VN" smtClean="0"/>
              <a:t>18/05/2025</a:t>
            </a:fld>
            <a:endParaRPr lang="vi-VN"/>
          </a:p>
        </p:txBody>
      </p:sp>
      <p:sp>
        <p:nvSpPr>
          <p:cNvPr id="5" name="Footer Placeholder 4">
            <a:extLst>
              <a:ext uri="{FF2B5EF4-FFF2-40B4-BE49-F238E27FC236}">
                <a16:creationId xmlns:a16="http://schemas.microsoft.com/office/drawing/2014/main" id="{0E0F1A07-9F68-CB3B-5153-4501204CBB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F6817AD2-D687-1D3F-1FBB-4818D18E28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860E8-A8C0-43F9-BBA8-5E73DC1DD86D}" type="slidenum">
              <a:rPr lang="vi-VN" smtClean="0"/>
              <a:t>‹#›</a:t>
            </a:fld>
            <a:endParaRPr lang="vi-VN"/>
          </a:p>
        </p:txBody>
      </p:sp>
    </p:spTree>
    <p:extLst>
      <p:ext uri="{BB962C8B-B14F-4D97-AF65-F5344CB8AC3E}">
        <p14:creationId xmlns:p14="http://schemas.microsoft.com/office/powerpoint/2010/main" val="1360893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20.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gif"/><Relationship Id="rId7"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6.wdp"/><Relationship Id="rId4" Type="http://schemas.openxmlformats.org/officeDocument/2006/relationships/image" Target="../media/image5.png"/><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image" Target="../media/image23.jp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10" Type="http://schemas.openxmlformats.org/officeDocument/2006/relationships/image" Target="../media/image19.png"/><Relationship Id="rId4" Type="http://schemas.microsoft.com/office/2007/relationships/hdphoto" Target="../media/hdphoto2.wdp"/><Relationship Id="rId9"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11.gif"/><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7.jpeg"/><Relationship Id="rId5" Type="http://schemas.openxmlformats.org/officeDocument/2006/relationships/image" Target="../media/image4.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9.png"/><Relationship Id="rId7"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6.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6.png"/><Relationship Id="rId4" Type="http://schemas.openxmlformats.org/officeDocument/2006/relationships/image" Target="../media/image11.gif"/><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5.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microsoft.com/office/2007/relationships/hdphoto" Target="../media/hdphoto2.wdp"/><Relationship Id="rId5" Type="http://schemas.microsoft.com/office/2007/relationships/hdphoto" Target="../media/hdphoto3.wdp"/><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11.gif"/><Relationship Id="rId7"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9.png"/><Relationship Id="rId5" Type="http://schemas.microsoft.com/office/2007/relationships/hdphoto" Target="../media/hdphoto3.wdp"/><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ownload miễn phí 100% Download nền powerpoint đẹp Nhanh chóng và dễ dàng">
            <a:extLst>
              <a:ext uri="{FF2B5EF4-FFF2-40B4-BE49-F238E27FC236}">
                <a16:creationId xmlns:a16="http://schemas.microsoft.com/office/drawing/2014/main" id="{450891EB-69EE-A956-9E92-12BF3B4CB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72"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5">
            <a:extLst>
              <a:ext uri="{FF2B5EF4-FFF2-40B4-BE49-F238E27FC236}">
                <a16:creationId xmlns:a16="http://schemas.microsoft.com/office/drawing/2014/main" id="{60808DC4-CC34-04AB-E08F-C66200A63996}"/>
              </a:ext>
            </a:extLst>
          </p:cNvPr>
          <p:cNvSpPr txBox="1">
            <a:spLocks noChangeArrowheads="1"/>
          </p:cNvSpPr>
          <p:nvPr/>
        </p:nvSpPr>
        <p:spPr bwMode="auto">
          <a:xfrm>
            <a:off x="2563581" y="2898205"/>
            <a:ext cx="739775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rPr>
              <a:t>LĨNH VỰC PHÁT TRIỂN NGÔN NGỮ</a:t>
            </a:r>
          </a:p>
          <a:p>
            <a:pPr algn="ctr">
              <a:spcBef>
                <a:spcPct val="0"/>
              </a:spcBef>
              <a:buFontTx/>
              <a:buNone/>
            </a:pPr>
            <a:r>
              <a:rPr lang="en-US" altLang="en-US" sz="2800" b="1" dirty="0" err="1">
                <a:solidFill>
                  <a:srgbClr val="FF0000"/>
                </a:solidFill>
                <a:latin typeface="Times New Roman" panose="02020603050405020304" pitchFamily="18" charset="0"/>
              </a:rPr>
              <a:t>Đề</a:t>
            </a:r>
            <a:r>
              <a:rPr lang="en-US" altLang="en-US" sz="2800" b="1" dirty="0">
                <a:solidFill>
                  <a:srgbClr val="FF0000"/>
                </a:solidFill>
                <a:latin typeface="Times New Roman" panose="02020603050405020304" pitchFamily="18" charset="0"/>
              </a:rPr>
              <a:t> </a:t>
            </a:r>
            <a:r>
              <a:rPr lang="en-US" altLang="en-US" sz="2800" b="1" dirty="0" err="1">
                <a:solidFill>
                  <a:srgbClr val="FF0000"/>
                </a:solidFill>
                <a:latin typeface="Times New Roman" panose="02020603050405020304" pitchFamily="18" charset="0"/>
              </a:rPr>
              <a:t>tài</a:t>
            </a:r>
            <a:r>
              <a:rPr lang="en-US" altLang="en-US" sz="2800" b="1" dirty="0">
                <a:solidFill>
                  <a:srgbClr val="FF0000"/>
                </a:solidFill>
                <a:latin typeface="Times New Roman" panose="02020603050405020304" pitchFamily="18" charset="0"/>
              </a:rPr>
              <a:t>: </a:t>
            </a:r>
          </a:p>
          <a:p>
            <a:pPr algn="ctr">
              <a:spcBef>
                <a:spcPct val="0"/>
              </a:spcBef>
              <a:buFontTx/>
              <a:buNone/>
            </a:pPr>
            <a:r>
              <a:rPr lang="en-US" altLang="en-US" sz="2800" b="1" dirty="0" err="1">
                <a:solidFill>
                  <a:srgbClr val="0000FF"/>
                </a:solidFill>
                <a:latin typeface="Times New Roman" panose="02020603050405020304" pitchFamily="18" charset="0"/>
              </a:rPr>
              <a:t>Truyện</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Cáo</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Thỏ</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và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Gà</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Trống</a:t>
            </a:r>
            <a:endParaRPr lang="en-US" altLang="en-US" sz="2800" b="1" dirty="0">
              <a:solidFill>
                <a:srgbClr val="0000FF"/>
              </a:solidFill>
              <a:latin typeface="Times New Roman" panose="02020603050405020304" pitchFamily="18" charset="0"/>
            </a:endParaRPr>
          </a:p>
          <a:p>
            <a:pPr algn="ctr">
              <a:spcBef>
                <a:spcPct val="0"/>
              </a:spcBef>
              <a:buFontTx/>
              <a:buNone/>
            </a:pPr>
            <a:r>
              <a:rPr lang="en-US" altLang="en-US" sz="2800" b="1" dirty="0" err="1">
                <a:solidFill>
                  <a:srgbClr val="0000FF"/>
                </a:solidFill>
                <a:latin typeface="Times New Roman" panose="02020603050405020304" pitchFamily="18" charset="0"/>
              </a:rPr>
              <a:t>Lứa</a:t>
            </a:r>
            <a:r>
              <a:rPr lang="en-US" altLang="en-US" sz="2800" b="1" dirty="0">
                <a:solidFill>
                  <a:srgbClr val="0000FF"/>
                </a:solidFill>
                <a:latin typeface="Times New Roman" panose="02020603050405020304" pitchFamily="18" charset="0"/>
              </a:rPr>
              <a:t> </a:t>
            </a:r>
            <a:r>
              <a:rPr lang="en-US" altLang="en-US" sz="2800" b="1" dirty="0" err="1">
                <a:solidFill>
                  <a:srgbClr val="0000FF"/>
                </a:solidFill>
                <a:latin typeface="Times New Roman" panose="02020603050405020304" pitchFamily="18" charset="0"/>
              </a:rPr>
              <a:t>tuổi</a:t>
            </a:r>
            <a:r>
              <a:rPr lang="en-US" altLang="en-US" sz="2800" b="1" dirty="0">
                <a:solidFill>
                  <a:srgbClr val="0000FF"/>
                </a:solidFill>
                <a:latin typeface="Times New Roman" panose="02020603050405020304" pitchFamily="18" charset="0"/>
              </a:rPr>
              <a:t>: 4-5 </a:t>
            </a:r>
            <a:r>
              <a:rPr lang="en-US" altLang="en-US" sz="2800" b="1" dirty="0" err="1">
                <a:solidFill>
                  <a:srgbClr val="0000FF"/>
                </a:solidFill>
                <a:latin typeface="Times New Roman" panose="02020603050405020304" pitchFamily="18" charset="0"/>
              </a:rPr>
              <a:t>tuổi</a:t>
            </a:r>
            <a:endParaRPr lang="en-US" altLang="en-US" sz="2000" b="1" dirty="0">
              <a:solidFill>
                <a:srgbClr val="0000FF"/>
              </a:solidFill>
              <a:latin typeface=".VnAvant" pitchFamily="34" charset="0"/>
            </a:endParaRPr>
          </a:p>
          <a:p>
            <a:pPr algn="ctr">
              <a:spcBef>
                <a:spcPct val="0"/>
              </a:spcBef>
              <a:buFontTx/>
              <a:buNone/>
            </a:pPr>
            <a:endParaRPr lang="en-US" altLang="en-US" sz="2800" b="1" dirty="0">
              <a:solidFill>
                <a:srgbClr val="0000FF"/>
              </a:solidFill>
              <a:latin typeface="Times New Roman" panose="02020603050405020304" pitchFamily="18" charset="0"/>
              <a:cs typeface="Times New Roman" panose="02020603050405020304" pitchFamily="18" charset="0"/>
            </a:endParaRPr>
          </a:p>
          <a:p>
            <a:pPr algn="ctr">
              <a:spcBef>
                <a:spcPct val="0"/>
              </a:spcBef>
              <a:buFontTx/>
              <a:buNone/>
            </a:pPr>
            <a:r>
              <a:rPr lang="en-US" altLang="en-US" sz="2400" b="1" dirty="0" err="1">
                <a:solidFill>
                  <a:srgbClr val="FF0000"/>
                </a:solidFill>
                <a:latin typeface="Times New Roman" panose="02020603050405020304" pitchFamily="18" charset="0"/>
                <a:cs typeface="Times New Roman" panose="02020603050405020304" pitchFamily="18" charset="0"/>
              </a:rPr>
              <a:t>Giáo</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smtClean="0">
                <a:solidFill>
                  <a:srgbClr val="FF0000"/>
                </a:solidFill>
                <a:latin typeface="Times New Roman" panose="02020603050405020304" pitchFamily="18" charset="0"/>
                <a:cs typeface="Times New Roman" panose="02020603050405020304" pitchFamily="18" charset="0"/>
              </a:rPr>
              <a:t>viên</a:t>
            </a:r>
            <a:r>
              <a:rPr lang="en-US" altLang="en-US" sz="2400" b="1" dirty="0" smtClean="0">
                <a:solidFill>
                  <a:srgbClr val="FF0000"/>
                </a:solidFill>
                <a:latin typeface="Times New Roman" panose="02020603050405020304" pitchFamily="18" charset="0"/>
                <a:cs typeface="Times New Roman" panose="02020603050405020304" pitchFamily="18" charset="0"/>
              </a:rPr>
              <a:t>:</a:t>
            </a:r>
            <a:r>
              <a:rPr lang="en-US" altLang="en-US" sz="2400" b="1" dirty="0">
                <a:solidFill>
                  <a:srgbClr val="FF0000"/>
                </a:solidFill>
                <a:latin typeface="Times New Roman" panose="02020603050405020304" pitchFamily="18" charset="0"/>
                <a:cs typeface="Times New Roman" panose="02020603050405020304" pitchFamily="18" charset="0"/>
              </a:rPr>
              <a:t> </a:t>
            </a:r>
            <a:r>
              <a:rPr lang="vi-VN" altLang="en-US" sz="2400" b="1" dirty="0" smtClean="0">
                <a:solidFill>
                  <a:srgbClr val="FF0000"/>
                </a:solidFill>
                <a:latin typeface="Times New Roman" panose="02020603050405020304" pitchFamily="18" charset="0"/>
                <a:cs typeface="Times New Roman" panose="02020603050405020304" pitchFamily="18" charset="0"/>
              </a:rPr>
              <a:t>Vũ Thị Hiền</a:t>
            </a:r>
            <a:endParaRPr lang="en-US" altLang="en-US" sz="2400" b="1" dirty="0">
              <a:solidFill>
                <a:srgbClr val="FF0000"/>
              </a:solidFill>
              <a:latin typeface="Times New Roman" panose="02020603050405020304" pitchFamily="18" charset="0"/>
            </a:endParaRPr>
          </a:p>
        </p:txBody>
      </p:sp>
      <p:sp>
        <p:nvSpPr>
          <p:cNvPr id="6" name="Rectangle 5"/>
          <p:cNvSpPr>
            <a:spLocks noChangeArrowheads="1"/>
          </p:cNvSpPr>
          <p:nvPr/>
        </p:nvSpPr>
        <p:spPr bwMode="auto">
          <a:xfrm>
            <a:off x="4007911" y="976783"/>
            <a:ext cx="39578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lgn="ctr"/>
            <a:r>
              <a:rPr lang="vi-VN" altLang="en-US" b="1" dirty="0" smtClean="0">
                <a:solidFill>
                  <a:srgbClr val="002060"/>
                </a:solidFill>
                <a:latin typeface="Times New Roman" panose="02020603050405020304" pitchFamily="18" charset="0"/>
                <a:cs typeface="Times New Roman" panose="02020603050405020304" pitchFamily="18" charset="0"/>
              </a:rPr>
              <a:t>UBND HUYỆN AN LÃO</a:t>
            </a:r>
            <a:r>
              <a:rPr lang="en-US" altLang="en-US" b="1" dirty="0">
                <a:solidFill>
                  <a:srgbClr val="002060"/>
                </a:solidFill>
                <a:latin typeface="Times New Roman" panose="02020603050405020304" pitchFamily="18" charset="0"/>
                <a:cs typeface="Times New Roman" panose="02020603050405020304" pitchFamily="18" charset="0"/>
              </a:rPr>
              <a:t/>
            </a:r>
            <a:br>
              <a:rPr lang="en-US" altLang="en-US" b="1" dirty="0">
                <a:solidFill>
                  <a:srgbClr val="002060"/>
                </a:solidFill>
                <a:latin typeface="Times New Roman" panose="02020603050405020304" pitchFamily="18" charset="0"/>
                <a:cs typeface="Times New Roman" panose="02020603050405020304" pitchFamily="18" charset="0"/>
              </a:rPr>
            </a:br>
            <a:r>
              <a:rPr lang="en-US" altLang="en-US" b="1" dirty="0">
                <a:solidFill>
                  <a:srgbClr val="002060"/>
                </a:solidFill>
                <a:latin typeface="Times New Roman" panose="02020603050405020304" pitchFamily="18" charset="0"/>
                <a:cs typeface="Times New Roman" panose="02020603050405020304" pitchFamily="18" charset="0"/>
              </a:rPr>
              <a:t> </a:t>
            </a:r>
            <a:r>
              <a:rPr lang="en-US" altLang="en-US" b="1" dirty="0" smtClean="0">
                <a:solidFill>
                  <a:srgbClr val="002060"/>
                </a:solidFill>
                <a:latin typeface="Times New Roman" panose="02020603050405020304" pitchFamily="18" charset="0"/>
                <a:cs typeface="Times New Roman" panose="02020603050405020304" pitchFamily="18" charset="0"/>
              </a:rPr>
              <a:t>TRƯỜNG </a:t>
            </a:r>
            <a:r>
              <a:rPr lang="en-US" altLang="en-US" b="1" dirty="0">
                <a:solidFill>
                  <a:srgbClr val="002060"/>
                </a:solidFill>
                <a:latin typeface="Times New Roman" panose="02020603050405020304" pitchFamily="18" charset="0"/>
                <a:cs typeface="Times New Roman" panose="02020603050405020304" pitchFamily="18" charset="0"/>
              </a:rPr>
              <a:t>MẦM NON </a:t>
            </a:r>
            <a:r>
              <a:rPr lang="vi-VN" altLang="en-US" b="1" dirty="0" smtClean="0">
                <a:solidFill>
                  <a:srgbClr val="002060"/>
                </a:solidFill>
                <a:latin typeface="Times New Roman" panose="02020603050405020304" pitchFamily="18" charset="0"/>
                <a:cs typeface="Times New Roman" panose="02020603050405020304" pitchFamily="18" charset="0"/>
              </a:rPr>
              <a:t>QUỐC TUẤN</a:t>
            </a:r>
            <a:endParaRPr lang="vi-VN" altLang="en-US"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78630" y="115680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Thế mà tôi đuổi được Cáo đấy.</a:t>
            </a:r>
            <a:endParaRPr lang="en-US" dirty="0">
              <a:latin typeface="HP001 4 hàng" panose="020B0603050302020204" pitchFamily="34" charset="0"/>
            </a:endParaRPr>
          </a:p>
        </p:txBody>
      </p:sp>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80384" y="1876850"/>
            <a:ext cx="4125541" cy="4451242"/>
          </a:xfrm>
          <a:prstGeom prst="rect">
            <a:avLst/>
          </a:prstGeom>
        </p:spPr>
      </p:pic>
    </p:spTree>
    <p:extLst>
      <p:ext uri="{BB962C8B-B14F-4D97-AF65-F5344CB8AC3E}">
        <p14:creationId xmlns:p14="http://schemas.microsoft.com/office/powerpoint/2010/main" val="138406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9" name="Thought Bubble: Cloud 8">
            <a:extLst>
              <a:ext uri="{FF2B5EF4-FFF2-40B4-BE49-F238E27FC236}">
                <a16:creationId xmlns:a16="http://schemas.microsoft.com/office/drawing/2014/main" id="{F0A91538-180E-F707-366E-E67782AC64FB}"/>
              </a:ext>
            </a:extLst>
          </p:cNvPr>
          <p:cNvSpPr/>
          <p:nvPr/>
        </p:nvSpPr>
        <p:spPr>
          <a:xfrm rot="768433">
            <a:off x="6122355" y="1623400"/>
            <a:ext cx="3451371" cy="1873317"/>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fontAlgn="base"/>
            <a:r>
              <a:rPr lang="vi-VN" dirty="0"/>
              <a:t> Cúc cù cu cu.</a:t>
            </a:r>
          </a:p>
          <a:p>
            <a:pPr fontAlgn="base"/>
            <a:r>
              <a:rPr lang="vi-VN" dirty="0"/>
              <a:t>Ta vác hái trên vai</a:t>
            </a:r>
          </a:p>
          <a:p>
            <a:pPr fontAlgn="base"/>
            <a:r>
              <a:rPr lang="vi-VN" dirty="0"/>
              <a:t>Đi tìm Cáo gian ác</a:t>
            </a:r>
          </a:p>
          <a:p>
            <a:pPr fontAlgn="base"/>
            <a:r>
              <a:rPr lang="vi-VN" dirty="0"/>
              <a:t>Cáo ở đâu ra ngay!</a:t>
            </a:r>
          </a:p>
        </p:txBody>
      </p:sp>
      <p:sp>
        <p:nvSpPr>
          <p:cNvPr id="12" name="Thought Bubble: Cloud 11">
            <a:extLst>
              <a:ext uri="{FF2B5EF4-FFF2-40B4-BE49-F238E27FC236}">
                <a16:creationId xmlns:a16="http://schemas.microsoft.com/office/drawing/2014/main" id="{F2F611AC-B506-1216-80E3-6CC6520832B8}"/>
              </a:ext>
            </a:extLst>
          </p:cNvPr>
          <p:cNvSpPr/>
          <p:nvPr/>
        </p:nvSpPr>
        <p:spPr>
          <a:xfrm rot="768433">
            <a:off x="1874257" y="27886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đang mặc quần áo ạ!</a:t>
            </a:r>
            <a:endParaRPr lang="en-US" dirty="0">
              <a:latin typeface="HP001 4 hàng" panose="020B0603050302020204" pitchFamily="34" charset="0"/>
            </a:endParaRPr>
          </a:p>
        </p:txBody>
      </p:sp>
      <p:pic>
        <p:nvPicPr>
          <p:cNvPr id="7" name="Picture 6">
            <a:extLst>
              <a:ext uri="{FF2B5EF4-FFF2-40B4-BE49-F238E27FC236}">
                <a16:creationId xmlns:a16="http://schemas.microsoft.com/office/drawing/2014/main" id="{26A06832-5C13-FBFC-0F3F-AB637C7C1F11}"/>
              </a:ext>
            </a:extLst>
          </p:cNvPr>
          <p:cNvPicPr>
            <a:picLocks noChangeAspect="1"/>
          </p:cNvPicPr>
          <p:nvPr/>
        </p:nvPicPr>
        <p:blipFill>
          <a:blip r:embed="rId11"/>
          <a:stretch>
            <a:fillRect/>
          </a:stretch>
        </p:blipFill>
        <p:spPr>
          <a:xfrm>
            <a:off x="5957658" y="3415152"/>
            <a:ext cx="2576742" cy="3226579"/>
          </a:xfrm>
          <a:prstGeom prst="rect">
            <a:avLst/>
          </a:prstGeom>
        </p:spPr>
      </p:pic>
      <p:sp>
        <p:nvSpPr>
          <p:cNvPr id="10" name="Thought Bubble: Cloud 9">
            <a:extLst>
              <a:ext uri="{FF2B5EF4-FFF2-40B4-BE49-F238E27FC236}">
                <a16:creationId xmlns:a16="http://schemas.microsoft.com/office/drawing/2014/main" id="{7535C302-D62D-753F-2F43-7F5D9B9F05DE}"/>
              </a:ext>
            </a:extLst>
          </p:cNvPr>
          <p:cNvSpPr/>
          <p:nvPr/>
        </p:nvSpPr>
        <p:spPr>
          <a:xfrm rot="768433">
            <a:off x="2026657" y="2941000"/>
            <a:ext cx="2385548" cy="1586825"/>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Tôi, tôi... đang mặc áo bông ạ!</a:t>
            </a:r>
            <a:endParaRPr lang="en-US" dirty="0">
              <a:latin typeface="HP001 4 hàng" panose="020B0603050302020204" pitchFamily="34" charset="0"/>
            </a:endParaRPr>
          </a:p>
        </p:txBody>
      </p:sp>
    </p:spTree>
    <p:extLst>
      <p:ext uri="{BB962C8B-B14F-4D97-AF65-F5344CB8AC3E}">
        <p14:creationId xmlns:p14="http://schemas.microsoft.com/office/powerpoint/2010/main" val="239078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grpId="1"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anim calcmode="lin" valueType="num">
                                      <p:cBhvr>
                                        <p:cTn id="23" dur="2000" fill="hold"/>
                                        <p:tgtEl>
                                          <p:spTgt spid="9"/>
                                        </p:tgtEl>
                                        <p:attrNameLst>
                                          <p:attrName>ppt_w</p:attrName>
                                        </p:attrNameLst>
                                      </p:cBhvr>
                                      <p:tavLst>
                                        <p:tav tm="0" fmla="#ppt_w*sin(2.5*pi*$)">
                                          <p:val>
                                            <p:fltVal val="0"/>
                                          </p:val>
                                        </p:tav>
                                        <p:tav tm="100000">
                                          <p:val>
                                            <p:fltVal val="1"/>
                                          </p:val>
                                        </p:tav>
                                      </p:tavLst>
                                    </p:anim>
                                    <p:anim calcmode="lin" valueType="num">
                                      <p:cBhvr>
                                        <p:cTn id="24"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141077"/>
            <a:ext cx="4496980" cy="44969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7" cstate="hqprint">
            <a:extLst>
              <a:ext uri="{BEBA8EAE-BF5A-486C-A8C5-ECC9F3942E4B}">
                <a14:imgProps xmlns:a14="http://schemas.microsoft.com/office/drawing/2010/main">
                  <a14:imgLayer r:embed="rId8">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141657" y="3553067"/>
            <a:ext cx="1602239" cy="3084990"/>
          </a:xfrm>
          <a:prstGeom prst="rect">
            <a:avLst/>
          </a:prstGeom>
        </p:spPr>
      </p:pic>
      <p:pic>
        <p:nvPicPr>
          <p:cNvPr id="10" name="Picture 9">
            <a:extLst>
              <a:ext uri="{FF2B5EF4-FFF2-40B4-BE49-F238E27FC236}">
                <a16:creationId xmlns:a16="http://schemas.microsoft.com/office/drawing/2014/main" id="{C4485FAC-C483-9CD0-3356-ACAAD0DAE22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54894" b="94894" l="4222" r="95111">
                        <a14:foregroundMark x1="4444" y1="75745" x2="4444" y2="75745"/>
                        <a14:foregroundMark x1="95111" y1="64255" x2="95111" y2="64255"/>
                      </a14:backgroundRemoval>
                    </a14:imgEffect>
                  </a14:imgLayer>
                </a14:imgProps>
              </a:ext>
              <a:ext uri="{28A0092B-C50C-407E-A947-70E740481C1C}">
                <a14:useLocalDpi xmlns:a14="http://schemas.microsoft.com/office/drawing/2010/main" val="0"/>
              </a:ext>
            </a:extLst>
          </a:blip>
          <a:srcRect t="50000"/>
          <a:stretch/>
        </p:blipFill>
        <p:spPr>
          <a:xfrm rot="20456379">
            <a:off x="7327947" y="3676773"/>
            <a:ext cx="4286250" cy="2238375"/>
          </a:xfrm>
          <a:prstGeom prst="rect">
            <a:avLst/>
          </a:prstGeom>
        </p:spPr>
      </p:pic>
    </p:spTree>
    <p:extLst>
      <p:ext uri="{BB962C8B-B14F-4D97-AF65-F5344CB8AC3E}">
        <p14:creationId xmlns:p14="http://schemas.microsoft.com/office/powerpoint/2010/main" val="117026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775231"/>
          </a:xfrm>
          <a:prstGeom prst="rect">
            <a:avLst/>
          </a:prstGeom>
        </p:spPr>
      </p:pic>
      <p:sp>
        <p:nvSpPr>
          <p:cNvPr id="3" name="TextBox 2"/>
          <p:cNvSpPr txBox="1"/>
          <p:nvPr/>
        </p:nvSpPr>
        <p:spPr>
          <a:xfrm>
            <a:off x="3878315" y="2238704"/>
            <a:ext cx="5097517" cy="1015663"/>
          </a:xfrm>
          <a:prstGeom prst="rect">
            <a:avLst/>
          </a:prstGeom>
          <a:noFill/>
        </p:spPr>
        <p:txBody>
          <a:bodyPr wrap="square" rtlCol="0">
            <a:spAutoFit/>
          </a:bodyPr>
          <a:lstStyle/>
          <a:p>
            <a:r>
              <a:rPr lang="en-US" sz="6000" b="1" dirty="0" smtClean="0">
                <a:latin typeface="Times New Roman" panose="02020603050405020304" pitchFamily="18" charset="0"/>
                <a:cs typeface="Times New Roman" panose="02020603050405020304" pitchFamily="18" charset="0"/>
              </a:rPr>
              <a:t>ĐÀM THOẠI</a:t>
            </a:r>
            <a:endParaRPr lang="en-US"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2468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28345" y="678470"/>
            <a:ext cx="79353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296389" y="280997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238747" y="2614780"/>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08308" y="2608420"/>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527564" y="4637006"/>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8023439" y="466756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9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870842" y="977463"/>
            <a:ext cx="8082454" cy="646331"/>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những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a:t>
            </a:r>
          </a:p>
        </p:txBody>
      </p:sp>
      <p:pic>
        <p:nvPicPr>
          <p:cNvPr id="7" name="Picture 6">
            <a:extLst>
              <a:ext uri="{FF2B5EF4-FFF2-40B4-BE49-F238E27FC236}">
                <a16:creationId xmlns:a16="http://schemas.microsoft.com/office/drawing/2014/main" id="{2A175B6A-76F2-12A1-7F25-D1FD104A6E4F}"/>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2905980" y="2982002"/>
            <a:ext cx="1602239" cy="3084990"/>
          </a:xfrm>
          <a:prstGeom prst="rect">
            <a:avLst/>
          </a:prstGeom>
        </p:spPr>
      </p:pic>
      <p:pic>
        <p:nvPicPr>
          <p:cNvPr id="8" name="Picture 7">
            <a:extLst>
              <a:ext uri="{FF2B5EF4-FFF2-40B4-BE49-F238E27FC236}">
                <a16:creationId xmlns:a16="http://schemas.microsoft.com/office/drawing/2014/main" id="{ED7B0453-ECCA-69E4-9CCD-6771BCA06B5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104759" y="1512514"/>
            <a:ext cx="1697074" cy="3019661"/>
          </a:xfrm>
          <a:prstGeom prst="rect">
            <a:avLst/>
          </a:prstGeom>
        </p:spPr>
      </p:pic>
      <p:pic>
        <p:nvPicPr>
          <p:cNvPr id="9" name="Picture 8">
            <a:extLst>
              <a:ext uri="{FF2B5EF4-FFF2-40B4-BE49-F238E27FC236}">
                <a16:creationId xmlns:a16="http://schemas.microsoft.com/office/drawing/2014/main" id="{1FB4C105-95F9-B8F2-DC2A-E8BB79B2557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759545" y="1790822"/>
            <a:ext cx="2533650" cy="2733675"/>
          </a:xfrm>
          <a:prstGeom prst="rect">
            <a:avLst/>
          </a:prstGeom>
        </p:spPr>
      </p:pic>
      <p:pic>
        <p:nvPicPr>
          <p:cNvPr id="10"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7089245" y="2790392"/>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EDCCF490-CA34-A8B1-64DC-A392F3DEE57B}"/>
              </a:ext>
            </a:extLst>
          </p:cNvPr>
          <p:cNvPicPr>
            <a:picLocks noChangeAspect="1"/>
          </p:cNvPicPr>
          <p:nvPr/>
        </p:nvPicPr>
        <p:blipFill>
          <a:blip r:embed="rId10"/>
          <a:stretch>
            <a:fillRect/>
          </a:stretch>
        </p:blipFill>
        <p:spPr>
          <a:xfrm>
            <a:off x="4593968" y="1484232"/>
            <a:ext cx="2504094" cy="3047943"/>
          </a:xfrm>
          <a:prstGeom prst="rect">
            <a:avLst/>
          </a:prstGeom>
        </p:spPr>
      </p:pic>
    </p:spTree>
    <p:extLst>
      <p:ext uri="{BB962C8B-B14F-4D97-AF65-F5344CB8AC3E}">
        <p14:creationId xmlns:p14="http://schemas.microsoft.com/office/powerpoint/2010/main" val="47674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circle(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726506" y="3741231"/>
            <a:ext cx="1602239" cy="3084990"/>
          </a:xfrm>
          <a:prstGeom prst="rect">
            <a:avLst/>
          </a:prstGeom>
        </p:spPr>
      </p:pic>
      <p:sp>
        <p:nvSpPr>
          <p:cNvPr id="2" name="TextBox 1"/>
          <p:cNvSpPr txBox="1"/>
          <p:nvPr/>
        </p:nvSpPr>
        <p:spPr>
          <a:xfrm>
            <a:off x="714491" y="1578228"/>
            <a:ext cx="4614254"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Thỏ</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7126014" y="1670919"/>
            <a:ext cx="5475889" cy="584775"/>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gì</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3"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188974" y="2381154"/>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7E1BE675-4A00-8A2B-ECDE-C04ABD4527A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461947" y="3534124"/>
            <a:ext cx="1609056" cy="2863048"/>
          </a:xfrm>
          <a:prstGeom prst="rect">
            <a:avLst/>
          </a:prstGeom>
        </p:spPr>
      </p:pic>
      <p:pic>
        <p:nvPicPr>
          <p:cNvPr id="16"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77758" y="2505797"/>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873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80">
                                          <p:stCondLst>
                                            <p:cond delay="0"/>
                                          </p:stCondLst>
                                        </p:cTn>
                                        <p:tgtEl>
                                          <p:spTgt spid="16"/>
                                        </p:tgtEl>
                                      </p:cBhvr>
                                    </p:animEffect>
                                    <p:anim calcmode="lin" valueType="num">
                                      <p:cBhvr>
                                        <p:cTn id="2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9" dur="26">
                                          <p:stCondLst>
                                            <p:cond delay="650"/>
                                          </p:stCondLst>
                                        </p:cTn>
                                        <p:tgtEl>
                                          <p:spTgt spid="16"/>
                                        </p:tgtEl>
                                      </p:cBhvr>
                                      <p:to x="100000" y="60000"/>
                                    </p:animScale>
                                    <p:animScale>
                                      <p:cBhvr>
                                        <p:cTn id="30" dur="166" decel="50000">
                                          <p:stCondLst>
                                            <p:cond delay="676"/>
                                          </p:stCondLst>
                                        </p:cTn>
                                        <p:tgtEl>
                                          <p:spTgt spid="16"/>
                                        </p:tgtEl>
                                      </p:cBhvr>
                                      <p:to x="100000" y="100000"/>
                                    </p:animScale>
                                    <p:animScale>
                                      <p:cBhvr>
                                        <p:cTn id="31" dur="26">
                                          <p:stCondLst>
                                            <p:cond delay="1312"/>
                                          </p:stCondLst>
                                        </p:cTn>
                                        <p:tgtEl>
                                          <p:spTgt spid="16"/>
                                        </p:tgtEl>
                                      </p:cBhvr>
                                      <p:to x="100000" y="80000"/>
                                    </p:animScale>
                                    <p:animScale>
                                      <p:cBhvr>
                                        <p:cTn id="32" dur="166" decel="50000">
                                          <p:stCondLst>
                                            <p:cond delay="1338"/>
                                          </p:stCondLst>
                                        </p:cTn>
                                        <p:tgtEl>
                                          <p:spTgt spid="16"/>
                                        </p:tgtEl>
                                      </p:cBhvr>
                                      <p:to x="100000" y="100000"/>
                                    </p:animScale>
                                    <p:animScale>
                                      <p:cBhvr>
                                        <p:cTn id="33" dur="26">
                                          <p:stCondLst>
                                            <p:cond delay="1642"/>
                                          </p:stCondLst>
                                        </p:cTn>
                                        <p:tgtEl>
                                          <p:spTgt spid="16"/>
                                        </p:tgtEl>
                                      </p:cBhvr>
                                      <p:to x="100000" y="90000"/>
                                    </p:animScale>
                                    <p:animScale>
                                      <p:cBhvr>
                                        <p:cTn id="34" dur="166" decel="50000">
                                          <p:stCondLst>
                                            <p:cond delay="1668"/>
                                          </p:stCondLst>
                                        </p:cTn>
                                        <p:tgtEl>
                                          <p:spTgt spid="16"/>
                                        </p:tgtEl>
                                      </p:cBhvr>
                                      <p:to x="100000" y="100000"/>
                                    </p:animScale>
                                    <p:animScale>
                                      <p:cBhvr>
                                        <p:cTn id="35" dur="26">
                                          <p:stCondLst>
                                            <p:cond delay="1808"/>
                                          </p:stCondLst>
                                        </p:cTn>
                                        <p:tgtEl>
                                          <p:spTgt spid="16"/>
                                        </p:tgtEl>
                                      </p:cBhvr>
                                      <p:to x="100000" y="95000"/>
                                    </p:animScale>
                                    <p:animScale>
                                      <p:cBhvr>
                                        <p:cTn id="3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63"/>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20187" y="464624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9145767" y="3931327"/>
            <a:ext cx="1730018" cy="2408456"/>
          </a:xfrm>
          <a:prstGeom prst="rect">
            <a:avLst/>
          </a:prstGeom>
        </p:spPr>
      </p:pic>
      <p:sp>
        <p:nvSpPr>
          <p:cNvPr id="2" name="TextBox 1"/>
          <p:cNvSpPr txBox="1"/>
          <p:nvPr/>
        </p:nvSpPr>
        <p:spPr>
          <a:xfrm>
            <a:off x="3067031" y="1894345"/>
            <a:ext cx="6516373"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xin</a:t>
            </a:r>
            <a:r>
              <a:rPr lang="en-US" sz="2800" dirty="0" smtClean="0">
                <a:latin typeface="Times New Roman" panose="02020603050405020304" pitchFamily="18" charset="0"/>
                <a:cs typeface="Times New Roman" panose="02020603050405020304" pitchFamily="18" charset="0"/>
              </a:rPr>
              <a:t> sang </a:t>
            </a:r>
            <a:r>
              <a:rPr lang="en-US" sz="2800" dirty="0" err="1" smtClean="0">
                <a:latin typeface="Times New Roman" panose="02020603050405020304" pitchFamily="18" charset="0"/>
                <a:cs typeface="Times New Roman" panose="02020603050405020304" pitchFamily="18" charset="0"/>
              </a:rPr>
              <a:t>nhà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sưởi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nhờ</a:t>
            </a:r>
            <a:r>
              <a:rPr lang="en-US" sz="2800" dirty="0" smtClean="0">
                <a:latin typeface="Times New Roman" panose="02020603050405020304" pitchFamily="18" charset="0"/>
                <a:cs typeface="Times New Roman" panose="02020603050405020304" pitchFamily="18" charset="0"/>
              </a:rPr>
              <a:t>?</a:t>
            </a:r>
          </a:p>
          <a:p>
            <a:r>
              <a:rPr lang="en-US" sz="2800" dirty="0" err="1" smtClean="0">
                <a:latin typeface="Times New Roman" panose="02020603050405020304" pitchFamily="18" charset="0"/>
                <a:cs typeface="Times New Roman" panose="02020603050405020304" pitchFamily="18" charset="0"/>
              </a:rPr>
              <a:t>Cáo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8954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05"/>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25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77310" y="855474"/>
            <a:ext cx="10037379" cy="1323439"/>
          </a:xfrm>
          <a:prstGeom prst="rect">
            <a:avLst/>
          </a:prstGeom>
          <a:noFill/>
        </p:spPr>
        <p:txBody>
          <a:bodyPr wrap="square" rtlCol="0">
            <a:spAutoFit/>
          </a:bodyPr>
          <a:lstStyle/>
          <a:p>
            <a:r>
              <a:rPr lang="en-US" sz="4000" b="1" dirty="0" smtClean="0">
                <a:latin typeface="Times New Roman" panose="02020603050405020304" pitchFamily="18" charset="0"/>
                <a:cs typeface="Times New Roman" panose="02020603050405020304" pitchFamily="18" charset="0"/>
              </a:rPr>
              <a:t>Ai </a:t>
            </a:r>
            <a:r>
              <a:rPr lang="en-US" sz="4000" b="1" dirty="0" err="1" smtClean="0">
                <a:latin typeface="Times New Roman" panose="02020603050405020304" pitchFamily="18" charset="0"/>
                <a:cs typeface="Times New Roman" panose="02020603050405020304" pitchFamily="18" charset="0"/>
              </a:rPr>
              <a:t>đã</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đến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giúp</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đỡ</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Thỏ</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nhỉ</a:t>
            </a:r>
            <a:r>
              <a:rPr lang="en-US" sz="4000" b="1" dirty="0" smtClean="0">
                <a:latin typeface="Times New Roman" panose="02020603050405020304" pitchFamily="18" charset="0"/>
                <a:cs typeface="Times New Roman" panose="02020603050405020304" pitchFamily="18" charset="0"/>
              </a:rPr>
              <a:t>? </a:t>
            </a:r>
          </a:p>
          <a:p>
            <a:r>
              <a:rPr lang="en-US" sz="4000" b="1" dirty="0" err="1" smtClean="0">
                <a:latin typeface="Times New Roman" panose="02020603050405020304" pitchFamily="18" charset="0"/>
                <a:cs typeface="Times New Roman" panose="02020603050405020304" pitchFamily="18" charset="0"/>
              </a:rPr>
              <a:t>Chó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và</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bác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Gấu</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có</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đuổi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được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Cáo</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không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pic>
        <p:nvPicPr>
          <p:cNvPr id="4"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3837" y="2300790"/>
            <a:ext cx="2554494" cy="4204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CCF490-CA34-A8B1-64DC-A392F3DEE57B}"/>
              </a:ext>
            </a:extLst>
          </p:cNvPr>
          <p:cNvPicPr>
            <a:picLocks noChangeAspect="1"/>
          </p:cNvPicPr>
          <p:nvPr/>
        </p:nvPicPr>
        <p:blipFill>
          <a:blip r:embed="rId4"/>
          <a:stretch>
            <a:fillRect/>
          </a:stretch>
        </p:blipFill>
        <p:spPr>
          <a:xfrm>
            <a:off x="6400799" y="2178913"/>
            <a:ext cx="3268717" cy="3978630"/>
          </a:xfrm>
          <a:prstGeom prst="rect">
            <a:avLst/>
          </a:prstGeom>
        </p:spPr>
      </p:pic>
    </p:spTree>
    <p:extLst>
      <p:ext uri="{BB962C8B-B14F-4D97-AF65-F5344CB8AC3E}">
        <p14:creationId xmlns:p14="http://schemas.microsoft.com/office/powerpoint/2010/main" val="13626389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2107324" y="737373"/>
            <a:ext cx="797735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4400" b="1" dirty="0" err="1">
                <a:solidFill>
                  <a:srgbClr val="FF6600"/>
                </a:solidFill>
                <a:latin typeface="Times New Roman" panose="02020603050405020304" pitchFamily="18" charset="0"/>
                <a:cs typeface="Times New Roman" panose="02020603050405020304" pitchFamily="18" charset="0"/>
              </a:rPr>
              <a:t>Truyện</a:t>
            </a:r>
            <a:r>
              <a:rPr lang="en-US" altLang="en-US" sz="4400" b="1" dirty="0">
                <a:solidFill>
                  <a:srgbClr val="FF6600"/>
                </a:solidFill>
                <a:latin typeface="Times New Roman" panose="02020603050405020304" pitchFamily="18" charset="0"/>
                <a:cs typeface="Times New Roman" panose="02020603050405020304" pitchFamily="18" charset="0"/>
              </a:rPr>
              <a:t> : </a:t>
            </a:r>
            <a:r>
              <a:rPr lang="en-US" altLang="en-US" sz="4400" b="1" dirty="0" err="1">
                <a:solidFill>
                  <a:srgbClr val="FF6600"/>
                </a:solidFill>
                <a:latin typeface="Times New Roman" panose="02020603050405020304" pitchFamily="18" charset="0"/>
                <a:cs typeface="Times New Roman" panose="02020603050405020304" pitchFamily="18" charset="0"/>
              </a:rPr>
              <a:t>Cáo</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Thỏ</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a:solidFill>
                  <a:srgbClr val="FF6600"/>
                </a:solidFill>
                <a:latin typeface="Times New Roman" panose="02020603050405020304" pitchFamily="18" charset="0"/>
                <a:cs typeface="Times New Roman" panose="02020603050405020304" pitchFamily="18" charset="0"/>
              </a:rPr>
              <a:t>và</a:t>
            </a:r>
            <a:r>
              <a:rPr lang="en-US" altLang="en-US" sz="4400" b="1" dirty="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Gà</a:t>
            </a:r>
            <a:r>
              <a:rPr lang="en-US" altLang="en-US" sz="4400" b="1" dirty="0" smtClean="0">
                <a:solidFill>
                  <a:srgbClr val="FF6600"/>
                </a:solidFill>
                <a:latin typeface="Times New Roman" panose="02020603050405020304" pitchFamily="18" charset="0"/>
                <a:cs typeface="Times New Roman" panose="02020603050405020304" pitchFamily="18" charset="0"/>
              </a:rPr>
              <a:t> </a:t>
            </a:r>
            <a:r>
              <a:rPr lang="en-US" altLang="en-US" sz="44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44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507512" y="3180748"/>
            <a:ext cx="2533650" cy="2733675"/>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cstate="hqprint">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138704" y="2900454"/>
            <a:ext cx="1602239" cy="3084990"/>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868865" y="471761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271751" y="1387366"/>
            <a:ext cx="9827172" cy="1200329"/>
          </a:xfrm>
          <a:prstGeom prst="rect">
            <a:avLst/>
          </a:prstGeom>
          <a:noFill/>
        </p:spPr>
        <p:txBody>
          <a:bodyPr wrap="square" rtlCol="0">
            <a:spAutoFit/>
          </a:bodyPr>
          <a:lstStyle/>
          <a:p>
            <a:r>
              <a:rPr lang="en-US" sz="3600" b="1" dirty="0" smtClean="0">
                <a:latin typeface="Times New Roman" panose="02020603050405020304" pitchFamily="18" charset="0"/>
                <a:cs typeface="Times New Roman" panose="02020603050405020304" pitchFamily="18" charset="0"/>
              </a:rPr>
              <a:t>Ai </a:t>
            </a:r>
            <a:r>
              <a:rPr lang="en-US" sz="3600" b="1" dirty="0" err="1" smtClean="0">
                <a:latin typeface="Times New Roman" panose="02020603050405020304" pitchFamily="18" charset="0"/>
                <a:cs typeface="Times New Roman" panose="02020603050405020304" pitchFamily="18" charset="0"/>
              </a:rPr>
              <a:t>đã</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lấy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ngôi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Thỏ</a:t>
            </a:r>
            <a:r>
              <a:rPr lang="en-US" sz="3600" b="1" dirty="0" smtClean="0">
                <a:latin typeface="Times New Roman" panose="02020603050405020304" pitchFamily="18" charset="0"/>
                <a:cs typeface="Times New Roman" panose="02020603050405020304" pitchFamily="18" charset="0"/>
              </a:rPr>
              <a:t>?</a:t>
            </a:r>
          </a:p>
          <a:p>
            <a:r>
              <a:rPr lang="en-US" sz="3600" b="1" dirty="0" err="1" smtClean="0">
                <a:latin typeface="Times New Roman" panose="02020603050405020304" pitchFamily="18" charset="0"/>
                <a:cs typeface="Times New Roman" panose="02020603050405020304" pitchFamily="18" charset="0"/>
              </a:rPr>
              <a:t>Vì</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sao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Gà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Trống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lại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đuổi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được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Cáo</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6A06832-5C13-FBFC-0F3F-AB637C7C1F11}"/>
              </a:ext>
            </a:extLst>
          </p:cNvPr>
          <p:cNvPicPr>
            <a:picLocks noChangeAspect="1"/>
          </p:cNvPicPr>
          <p:nvPr/>
        </p:nvPicPr>
        <p:blipFill>
          <a:blip r:embed="rId3"/>
          <a:stretch>
            <a:fillRect/>
          </a:stretch>
        </p:blipFill>
        <p:spPr>
          <a:xfrm>
            <a:off x="3887120" y="2959038"/>
            <a:ext cx="2965624" cy="3373014"/>
          </a:xfrm>
          <a:prstGeom prst="rect">
            <a:avLst/>
          </a:prstGeom>
        </p:spPr>
      </p:pic>
    </p:spTree>
    <p:extLst>
      <p:ext uri="{BB962C8B-B14F-4D97-AF65-F5344CB8AC3E}">
        <p14:creationId xmlns:p14="http://schemas.microsoft.com/office/powerpoint/2010/main" val="20783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103476" y="2648608"/>
            <a:ext cx="2580123" cy="3480450"/>
          </a:xfrm>
          <a:prstGeom prst="rect">
            <a:avLst/>
          </a:prstGeom>
        </p:spPr>
      </p:pic>
      <p:pic>
        <p:nvPicPr>
          <p:cNvPr id="4" name="Picture 3">
            <a:extLst>
              <a:ext uri="{FF2B5EF4-FFF2-40B4-BE49-F238E27FC236}">
                <a16:creationId xmlns:a16="http://schemas.microsoft.com/office/drawing/2014/main" id="{F6FEBF51-1FF8-6B04-1CB2-DC10864F08D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1148853" y="1918892"/>
            <a:ext cx="4125541" cy="4451242"/>
          </a:xfrm>
          <a:prstGeom prst="rect">
            <a:avLst/>
          </a:prstGeom>
        </p:spPr>
      </p:pic>
    </p:spTree>
    <p:extLst>
      <p:ext uri="{BB962C8B-B14F-4D97-AF65-F5344CB8AC3E}">
        <p14:creationId xmlns:p14="http://schemas.microsoft.com/office/powerpoint/2010/main" val="37735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3" name="TextBox 2"/>
          <p:cNvSpPr txBox="1"/>
          <p:nvPr/>
        </p:nvSpPr>
        <p:spPr>
          <a:xfrm>
            <a:off x="3473669" y="2375338"/>
            <a:ext cx="5244662" cy="1200329"/>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Trong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truyện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này</a:t>
            </a:r>
            <a:r>
              <a:rPr lang="en-US" sz="3600" dirty="0" smtClean="0">
                <a:latin typeface="Times New Roman" panose="02020603050405020304" pitchFamily="18" charset="0"/>
                <a:cs typeface="Times New Roman" panose="02020603050405020304" pitchFamily="18" charset="0"/>
              </a:rPr>
              <a:t>: Con </a:t>
            </a:r>
            <a:r>
              <a:rPr lang="en-US" sz="3600" dirty="0" err="1" smtClean="0">
                <a:latin typeface="Times New Roman" panose="02020603050405020304" pitchFamily="18" charset="0"/>
                <a:cs typeface="Times New Roman" panose="02020603050405020304" pitchFamily="18" charset="0"/>
              </a:rPr>
              <a:t>thích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nhân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vật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nào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Vì</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sao</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49080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hững tác phẩm hình nền khu rừng hoạt hình đẹp lung linh">
            <a:extLst>
              <a:ext uri="{FF2B5EF4-FFF2-40B4-BE49-F238E27FC236}">
                <a16:creationId xmlns:a16="http://schemas.microsoft.com/office/drawing/2014/main" id="{4F428AD1-D99D-CC55-3B69-9D1D23B82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602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1">
            <a:extLst>
              <a:ext uri="{FF2B5EF4-FFF2-40B4-BE49-F238E27FC236}">
                <a16:creationId xmlns:a16="http://schemas.microsoft.com/office/drawing/2014/main" id="{74B2CFD5-A7A1-1952-1CFC-A4414F782221}"/>
              </a:ext>
            </a:extLst>
          </p:cNvPr>
          <p:cNvSpPr txBox="1">
            <a:spLocks noChangeArrowheads="1"/>
          </p:cNvSpPr>
          <p:nvPr/>
        </p:nvSpPr>
        <p:spPr bwMode="auto">
          <a:xfrm>
            <a:off x="544636" y="669135"/>
            <a:ext cx="1110272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6000" b="1" dirty="0" err="1">
                <a:solidFill>
                  <a:srgbClr val="FF6600"/>
                </a:solidFill>
                <a:latin typeface="Times New Roman" panose="02020603050405020304" pitchFamily="18" charset="0"/>
                <a:cs typeface="Times New Roman" panose="02020603050405020304" pitchFamily="18" charset="0"/>
              </a:rPr>
              <a:t>Truyện</a:t>
            </a:r>
            <a:r>
              <a:rPr lang="en-US" altLang="en-US" sz="6000" b="1" dirty="0">
                <a:solidFill>
                  <a:srgbClr val="FF6600"/>
                </a:solidFill>
                <a:latin typeface="Times New Roman" panose="02020603050405020304" pitchFamily="18" charset="0"/>
                <a:cs typeface="Times New Roman" panose="02020603050405020304" pitchFamily="18" charset="0"/>
              </a:rPr>
              <a:t> : </a:t>
            </a:r>
            <a:r>
              <a:rPr lang="en-US" altLang="en-US" sz="6000" b="1" dirty="0" err="1">
                <a:solidFill>
                  <a:srgbClr val="FF6600"/>
                </a:solidFill>
                <a:latin typeface="Times New Roman" panose="02020603050405020304" pitchFamily="18" charset="0"/>
                <a:cs typeface="Times New Roman" panose="02020603050405020304" pitchFamily="18" charset="0"/>
              </a:rPr>
              <a:t>Cáo</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Thỏ</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a:solidFill>
                  <a:srgbClr val="FF6600"/>
                </a:solidFill>
                <a:latin typeface="Times New Roman" panose="02020603050405020304" pitchFamily="18" charset="0"/>
                <a:cs typeface="Times New Roman" panose="02020603050405020304" pitchFamily="18" charset="0"/>
              </a:rPr>
              <a:t>và</a:t>
            </a:r>
            <a:r>
              <a:rPr lang="en-US" altLang="en-US" sz="6000" b="1" dirty="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Gà</a:t>
            </a:r>
            <a:r>
              <a:rPr lang="en-US" altLang="en-US" sz="6000" b="1" dirty="0" smtClean="0">
                <a:solidFill>
                  <a:srgbClr val="FF6600"/>
                </a:solidFill>
                <a:latin typeface="Times New Roman" panose="02020603050405020304" pitchFamily="18" charset="0"/>
                <a:cs typeface="Times New Roman" panose="02020603050405020304" pitchFamily="18" charset="0"/>
              </a:rPr>
              <a:t> </a:t>
            </a:r>
            <a:r>
              <a:rPr lang="en-US" altLang="en-US" sz="6000" b="1" dirty="0" err="1" smtClean="0">
                <a:solidFill>
                  <a:srgbClr val="FF6600"/>
                </a:solidFill>
                <a:latin typeface="Times New Roman" panose="02020603050405020304" pitchFamily="18" charset="0"/>
                <a:cs typeface="Times New Roman" panose="02020603050405020304" pitchFamily="18" charset="0"/>
              </a:rPr>
              <a:t>Trống</a:t>
            </a:r>
            <a:endParaRPr lang="en-US" altLang="en-US" sz="6000" b="1" dirty="0">
              <a:solidFill>
                <a:srgbClr val="FF660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1FB4C105-95F9-B8F2-DC2A-E8BB79B2557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2091" b="97213" l="2632" r="96617">
                        <a14:foregroundMark x1="74436" y1="2091" x2="74436" y2="2091"/>
                        <a14:foregroundMark x1="97744" y1="63066" x2="97744" y2="63066"/>
                        <a14:foregroundMark x1="69549" y1="90941" x2="69549" y2="90941"/>
                        <a14:foregroundMark x1="68045" y1="88850" x2="68045" y2="88850"/>
                        <a14:foregroundMark x1="66165" y1="93380" x2="66165" y2="93380"/>
                        <a14:foregroundMark x1="59398" y1="91638" x2="59398" y2="91638"/>
                        <a14:foregroundMark x1="49624" y1="97213" x2="49624" y2="97213"/>
                        <a14:foregroundMark x1="6391" y1="59930" x2="6391" y2="59930"/>
                        <a14:foregroundMark x1="2632" y1="55401" x2="2632" y2="55401"/>
                        <a14:foregroundMark x1="3008" y1="64111" x2="3008" y2="64111"/>
                      </a14:backgroundRemoval>
                    </a14:imgEffect>
                  </a14:imgLayer>
                </a14:imgProps>
              </a:ext>
              <a:ext uri="{28A0092B-C50C-407E-A947-70E740481C1C}">
                <a14:useLocalDpi xmlns:a14="http://schemas.microsoft.com/office/drawing/2010/main" val="0"/>
              </a:ext>
            </a:extLst>
          </a:blip>
          <a:stretch>
            <a:fillRect/>
          </a:stretch>
        </p:blipFill>
        <p:spPr>
          <a:xfrm>
            <a:off x="2014293" y="2734666"/>
            <a:ext cx="2793435" cy="3013969"/>
          </a:xfrm>
          <a:prstGeom prst="rect">
            <a:avLst/>
          </a:prstGeom>
        </p:spPr>
      </p:pic>
      <p:pic>
        <p:nvPicPr>
          <p:cNvPr id="9" name="Picture 8">
            <a:extLst>
              <a:ext uri="{FF2B5EF4-FFF2-40B4-BE49-F238E27FC236}">
                <a16:creationId xmlns:a16="http://schemas.microsoft.com/office/drawing/2014/main" id="{2A175B6A-76F2-12A1-7F25-D1FD104A6E4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5042271" y="3078215"/>
            <a:ext cx="1779750" cy="3426774"/>
          </a:xfrm>
          <a:prstGeom prst="rect">
            <a:avLst/>
          </a:prstGeom>
        </p:spPr>
      </p:pic>
      <p:pic>
        <p:nvPicPr>
          <p:cNvPr id="2050"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33C63F7-E2F5-B890-ED79-591F8440F00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6584291" y="1509277"/>
            <a:ext cx="2586632" cy="25866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D7B0453-ECCA-69E4-9CCD-6771BCA06B5E}"/>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7877607" y="3239651"/>
            <a:ext cx="1609056" cy="2863048"/>
          </a:xfrm>
          <a:prstGeom prst="rect">
            <a:avLst/>
          </a:prstGeom>
        </p:spPr>
      </p:pic>
      <p:pic>
        <p:nvPicPr>
          <p:cNvPr id="11" name="Picture 24" descr="Hình ảnh Màu Xanh Lá Cây Bụi Cỏ Hoa, Cỏ Clipart, Màu Xanh Lá, Bông Hoa miễn  phí tải tập tin PNG PSDComment và Vector">
            <a:extLst>
              <a:ext uri="{FF2B5EF4-FFF2-40B4-BE49-F238E27FC236}">
                <a16:creationId xmlns:a16="http://schemas.microsoft.com/office/drawing/2014/main" id="{577B0069-4CB8-6101-3F42-81D737B2EE6B}"/>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2631192" y="4442949"/>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4" descr="Hình ảnh Màu Xanh Lá Cây Bụi Cỏ Hoa, Cỏ Clipart, Màu Xanh Lá, Bông Hoa miễn  phí tải tập tin PNG PSDComment và Vector">
            <a:extLst>
              <a:ext uri="{FF2B5EF4-FFF2-40B4-BE49-F238E27FC236}">
                <a16:creationId xmlns:a16="http://schemas.microsoft.com/office/drawing/2014/main" id="{BC524A6D-A734-B226-4847-C90B452276CF}"/>
              </a:ext>
            </a:extLst>
          </p:cNvPr>
          <p:cNvPicPr>
            <a:picLocks noChangeAspect="1" noChangeArrowheads="1"/>
          </p:cNvPicPr>
          <p:nvPr/>
        </p:nvPicPr>
        <p:blipFill rotWithShape="1">
          <a:blip r:embed="rId11">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6768358" y="4671175"/>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5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819808" y="1366345"/>
            <a:ext cx="12192000" cy="707886"/>
          </a:xfrm>
          <a:prstGeom prst="rect">
            <a:avLst/>
          </a:prstGeom>
          <a:noFill/>
        </p:spPr>
        <p:txBody>
          <a:bodyPr wrap="square" rtlCol="0">
            <a:spAutoFit/>
          </a:bodyPr>
          <a:lstStyle/>
          <a:p>
            <a:r>
              <a:rPr lang="en-US" sz="4000" dirty="0" err="1" smtClean="0">
                <a:solidFill>
                  <a:srgbClr val="FF0000"/>
                </a:solidFill>
                <a:latin typeface="Times New Roman" panose="02020603050405020304" pitchFamily="18" charset="0"/>
                <a:cs typeface="Times New Roman" panose="02020603050405020304" pitchFamily="18" charset="0"/>
              </a:rPr>
              <a:t>Cảm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ơn</a:t>
            </a:r>
            <a:r>
              <a:rPr lang="en-US" sz="4000" dirty="0" smtClean="0">
                <a:solidFill>
                  <a:srgbClr val="FF0000"/>
                </a:solidFill>
                <a:latin typeface="Times New Roman" panose="02020603050405020304" pitchFamily="18" charset="0"/>
                <a:cs typeface="Times New Roman" panose="02020603050405020304" pitchFamily="18" charset="0"/>
              </a:rPr>
              <a:t> BGH </a:t>
            </a:r>
            <a:r>
              <a:rPr lang="en-US" sz="4000" dirty="0" err="1" smtClean="0">
                <a:solidFill>
                  <a:srgbClr val="FF0000"/>
                </a:solidFill>
                <a:latin typeface="Times New Roman" panose="02020603050405020304" pitchFamily="18" charset="0"/>
                <a:cs typeface="Times New Roman" panose="02020603050405020304" pitchFamily="18" charset="0"/>
              </a:rPr>
              <a:t>và</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các</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cô</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giáo</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đã</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tham</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dự</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tiết</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err="1" smtClean="0">
                <a:solidFill>
                  <a:srgbClr val="FF0000"/>
                </a:solidFill>
                <a:latin typeface="Times New Roman" panose="02020603050405020304" pitchFamily="18" charset="0"/>
                <a:cs typeface="Times New Roman" panose="02020603050405020304" pitchFamily="18" charset="0"/>
              </a:rPr>
              <a:t>học</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43503" y="2954087"/>
            <a:ext cx="7577959" cy="1446550"/>
          </a:xfrm>
          <a:prstGeom prst="rect">
            <a:avLst/>
          </a:prstGeom>
          <a:noFill/>
        </p:spPr>
        <p:txBody>
          <a:bodyPr wrap="square" rtlCol="0">
            <a:spAutoFit/>
          </a:bodyPr>
          <a:lstStyle/>
          <a:p>
            <a:pPr algn="ctr"/>
            <a:r>
              <a:rPr lang="en-US" sz="8800" dirty="0" smtClean="0">
                <a:solidFill>
                  <a:schemeClr val="accent2">
                    <a:lumMod val="60000"/>
                    <a:lumOff val="40000"/>
                  </a:schemeClr>
                </a:solidFill>
                <a:latin typeface="Arial Black" panose="020B0A04020102020204" pitchFamily="34" charset="0"/>
                <a:cs typeface="Times New Roman" panose="02020603050405020304" pitchFamily="18" charset="0"/>
              </a:rPr>
              <a:t>Thank you </a:t>
            </a:r>
            <a:r>
              <a:rPr lang="en-US" sz="8800" dirty="0" smtClean="0">
                <a:solidFill>
                  <a:schemeClr val="accent2">
                    <a:lumMod val="60000"/>
                    <a:lumOff val="40000"/>
                  </a:schemeClr>
                </a:solidFill>
                <a:latin typeface="Times New Roman" panose="02020603050405020304" pitchFamily="18" charset="0"/>
                <a:cs typeface="Times New Roman" panose="02020603050405020304" pitchFamily="18" charset="0"/>
              </a:rPr>
              <a:t>!</a:t>
            </a:r>
            <a:endParaRPr lang="en-US" sz="8800" dirty="0">
              <a:solidFill>
                <a:schemeClr val="accent2">
                  <a:lumMod val="60000"/>
                  <a:lumOff val="4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6877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Nền Khu Rừng Mùa đông, Khu Rừng Mùa đông Vector Nền Và Tập Tin Tải  về Miễn Phí | Pngtree">
            <a:extLst>
              <a:ext uri="{FF2B5EF4-FFF2-40B4-BE49-F238E27FC236}">
                <a16:creationId xmlns:a16="http://schemas.microsoft.com/office/drawing/2014/main" id="{FFC205DF-8D8C-9A8E-D115-392D78574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descr="nha bang">
            <a:extLst>
              <a:ext uri="{FF2B5EF4-FFF2-40B4-BE49-F238E27FC236}">
                <a16:creationId xmlns:a16="http://schemas.microsoft.com/office/drawing/2014/main" id="{9BF81EAD-C590-C219-ED14-5DC8E5E0A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3591" y="2271944"/>
            <a:ext cx="38862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E1BE675-4A00-8A2B-ECDE-C04ABD4527A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9016465" y="2476870"/>
            <a:ext cx="1609056" cy="2863048"/>
          </a:xfrm>
          <a:prstGeom prst="rect">
            <a:avLst/>
          </a:prstGeom>
        </p:spPr>
      </p:pic>
      <p:pic>
        <p:nvPicPr>
          <p:cNvPr id="6"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A2FDE929-417E-2EF5-A752-FA020A79285B}"/>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712157" cy="37121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8270A5D-2D3E-44FA-1CE3-650F8D65A4E3}"/>
              </a:ext>
            </a:extLst>
          </p:cNvPr>
          <p:cNvPicPr>
            <a:picLocks noChangeAspect="1"/>
          </p:cNvPicPr>
          <p:nvPr/>
        </p:nvPicPr>
        <p:blipFill>
          <a:blip r:embed="rId8" cstate="hqprint">
            <a:extLst>
              <a:ext uri="{BEBA8EAE-BF5A-486C-A8C5-ECC9F3942E4B}">
                <a14:imgProps xmlns:a14="http://schemas.microsoft.com/office/drawing/2010/main">
                  <a14:imgLayer r:embed="rId9">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3479800" y="3530769"/>
            <a:ext cx="1602239" cy="3084990"/>
          </a:xfrm>
          <a:prstGeom prst="rect">
            <a:avLst/>
          </a:prstGeom>
        </p:spPr>
      </p:pic>
    </p:spTree>
    <p:extLst>
      <p:ext uri="{BB962C8B-B14F-4D97-AF65-F5344CB8AC3E}">
        <p14:creationId xmlns:p14="http://schemas.microsoft.com/office/powerpoint/2010/main" val="2094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descr="nha bang">
            <a:extLst>
              <a:ext uri="{FF2B5EF4-FFF2-40B4-BE49-F238E27FC236}">
                <a16:creationId xmlns:a16="http://schemas.microsoft.com/office/drawing/2014/main" id="{D9483B02-5594-EB5F-4978-7F9D7ED52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6457" y="3790765"/>
            <a:ext cx="3886200" cy="2492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6CC61B16-BF41-8D2C-3AE4-03BB7F2455A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tretch>
            <a:fillRect/>
          </a:stretch>
        </p:blipFill>
        <p:spPr>
          <a:xfrm>
            <a:off x="6981929" y="3790765"/>
            <a:ext cx="1609056" cy="2863048"/>
          </a:xfrm>
          <a:prstGeom prst="rect">
            <a:avLst/>
          </a:prstGeom>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9">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0.00312 -0.14907 L -0.00312 -0.14907 C -0.01471 -0.15208 -0.0263 -0.1544 -0.03776 -0.15787 C -0.0582 -0.16435 -0.07812 -0.17662 -0.09896 -0.17893 L -0.12956 -0.1824 C -0.13841 -0.18125 -0.14726 -0.17986 -0.15612 -0.17893 C -0.21979 -0.17361 -0.19531 -0.18889 -0.22526 -0.16666 C -0.23476 -0.1706 -0.23541 -0.16551 -0.23307 -0.17384 L -0.23307 -0.17384 L -0.23307 -0.17384 L -0.23307 -0.17384 L -0.23502 -0.1544 " pathEditMode="relative" ptsTypes="AAAAAAAAAAAA">
                                      <p:cBhvr>
                                        <p:cTn id="12"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8" name="Picture 7">
            <a:extLst>
              <a:ext uri="{FF2B5EF4-FFF2-40B4-BE49-F238E27FC236}">
                <a16:creationId xmlns:a16="http://schemas.microsoft.com/office/drawing/2014/main" id="{984CD347-A9E0-B0C5-AA8E-9D3E4FD3B41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359872" y="2607024"/>
            <a:ext cx="1730018" cy="2408456"/>
          </a:xfrm>
          <a:prstGeom prst="rect">
            <a:avLst/>
          </a:prstGeom>
        </p:spPr>
      </p:pic>
    </p:spTree>
    <p:extLst>
      <p:ext uri="{BB962C8B-B14F-4D97-AF65-F5344CB8AC3E}">
        <p14:creationId xmlns:p14="http://schemas.microsoft.com/office/powerpoint/2010/main" val="23443578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5" name="Picture 4">
            <a:extLst>
              <a:ext uri="{FF2B5EF4-FFF2-40B4-BE49-F238E27FC236}">
                <a16:creationId xmlns:a16="http://schemas.microsoft.com/office/drawing/2014/main" id="{4F674AC3-BEA0-309B-2615-6701592DA59F}"/>
              </a:ext>
            </a:extLst>
          </p:cNvPr>
          <p:cNvPicPr>
            <a:picLocks noChangeAspect="1"/>
          </p:cNvPicPr>
          <p:nvPr/>
        </p:nvPicPr>
        <p:blipFill>
          <a:blip r:embed="rId5"/>
          <a:stretch>
            <a:fillRect/>
          </a:stretch>
        </p:blipFill>
        <p:spPr>
          <a:xfrm>
            <a:off x="-996002" y="2679825"/>
            <a:ext cx="2379795" cy="3927392"/>
          </a:xfrm>
          <a:prstGeom prst="rect">
            <a:avLst/>
          </a:prstGeom>
        </p:spPr>
      </p:pic>
      <p:sp>
        <p:nvSpPr>
          <p:cNvPr id="6" name="Thought Bubble: Cloud 5">
            <a:extLst>
              <a:ext uri="{FF2B5EF4-FFF2-40B4-BE49-F238E27FC236}">
                <a16:creationId xmlns:a16="http://schemas.microsoft.com/office/drawing/2014/main" id="{5F7EEE87-ED71-B2BA-D66B-FB65B6927084}"/>
              </a:ext>
            </a:extLst>
          </p:cNvPr>
          <p:cNvSpPr/>
          <p:nvPr/>
        </p:nvSpPr>
        <p:spPr>
          <a:xfrm rot="768433">
            <a:off x="4848326" y="1081168"/>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err="1">
                <a:latin typeface="HP001 4 hàng" panose="020B0603050302020204" pitchFamily="34" charset="0"/>
              </a:rPr>
              <a:t>Tại</a:t>
            </a:r>
            <a:r>
              <a:rPr lang="en-US" dirty="0">
                <a:latin typeface="HP001 4 hàng" panose="020B0603050302020204" pitchFamily="34" charset="0"/>
              </a:rPr>
              <a:t> </a:t>
            </a:r>
            <a:r>
              <a:rPr lang="en-US" dirty="0" err="1">
                <a:latin typeface="HP001 4 hàng" panose="020B0603050302020204" pitchFamily="34" charset="0"/>
              </a:rPr>
              <a:t>sao</a:t>
            </a:r>
            <a:r>
              <a:rPr lang="en-US" dirty="0">
                <a:latin typeface="HP001 4 hàng" panose="020B0603050302020204" pitchFamily="34" charset="0"/>
              </a:rPr>
              <a:t> </a:t>
            </a:r>
            <a:r>
              <a:rPr lang="en-US" dirty="0" err="1">
                <a:latin typeface="HP001 4 hàng" panose="020B0603050302020204" pitchFamily="34" charset="0"/>
              </a:rPr>
              <a:t>Thỏ</a:t>
            </a:r>
            <a:r>
              <a:rPr lang="en-US" dirty="0">
                <a:latin typeface="HP001 4 hàng" panose="020B0603050302020204" pitchFamily="34" charset="0"/>
              </a:rPr>
              <a:t> </a:t>
            </a:r>
            <a:r>
              <a:rPr lang="en-US" dirty="0" err="1">
                <a:latin typeface="HP001 4 hàng" panose="020B0603050302020204" pitchFamily="34" charset="0"/>
              </a:rPr>
              <a:t>khóc</a:t>
            </a:r>
            <a:r>
              <a:rPr lang="en-US" dirty="0">
                <a:latin typeface="HP001 4 hàng" panose="020B0603050302020204" pitchFamily="34" charset="0"/>
              </a:rPr>
              <a:t> ?</a:t>
            </a:r>
          </a:p>
        </p:txBody>
      </p:sp>
      <p:sp>
        <p:nvSpPr>
          <p:cNvPr id="7" name="Thought Bubble: Cloud 6">
            <a:extLst>
              <a:ext uri="{FF2B5EF4-FFF2-40B4-BE49-F238E27FC236}">
                <a16:creationId xmlns:a16="http://schemas.microsoft.com/office/drawing/2014/main" id="{C8B1EEED-5532-477E-CEB6-5A8AE358D99E}"/>
              </a:ext>
            </a:extLst>
          </p:cNvPr>
          <p:cNvSpPr/>
          <p:nvPr/>
        </p:nvSpPr>
        <p:spPr>
          <a:xfrm>
            <a:off x="7719218" y="447966"/>
            <a:ext cx="4728203" cy="2091416"/>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sz="1400" dirty="0"/>
          </a:p>
          <a:p>
            <a:pPr algn="ctr"/>
            <a:r>
              <a:rPr lang="vi-VN" sz="1400" dirty="0"/>
              <a:t>Làm sao mà tôi không khóc được. Tôi có một ngôi nhà bằng gỗ, còn Cáo, Cáo có một ngôi nhà bằng băng. Mùa xuân đến nhà Cáo tan ra thành nước, Cáo xin sang nhà tôi sưởi nhờ rồi đuổi luôn tôi ra khỏi nhà.</a:t>
            </a:r>
            <a:endParaRPr lang="en-US" sz="1400" dirty="0">
              <a:latin typeface="HP001 4 hàng" panose="020B0603050302020204" pitchFamily="34" charset="0"/>
            </a:endParaRPr>
          </a:p>
        </p:txBody>
      </p:sp>
      <p:sp>
        <p:nvSpPr>
          <p:cNvPr id="8" name="Thought Bubble: Cloud 7">
            <a:extLst>
              <a:ext uri="{FF2B5EF4-FFF2-40B4-BE49-F238E27FC236}">
                <a16:creationId xmlns:a16="http://schemas.microsoft.com/office/drawing/2014/main" id="{E88FD1CB-7F33-9C4E-5FC0-F393D8D47ADD}"/>
              </a:ext>
            </a:extLst>
          </p:cNvPr>
          <p:cNvSpPr/>
          <p:nvPr/>
        </p:nvSpPr>
        <p:spPr>
          <a:xfrm rot="768433">
            <a:off x="4425401" y="1373759"/>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Chúng tôi sẽ đuổi được Cáo đi.</a:t>
            </a:r>
            <a:endParaRPr lang="en-US" dirty="0">
              <a:latin typeface="HP001 4 hàng" panose="020B0603050302020204" pitchFamily="34" charset="0"/>
            </a:endParaRPr>
          </a:p>
        </p:txBody>
      </p:sp>
    </p:spTree>
    <p:extLst>
      <p:ext uri="{BB962C8B-B14F-4D97-AF65-F5344CB8AC3E}">
        <p14:creationId xmlns:p14="http://schemas.microsoft.com/office/powerpoint/2010/main" val="50291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4.58333E-6 -3.33333E-6 L 0.10546 0.04005 C 0.12747 0.04908 0.16041 0.05394 0.19505 0.05394 C 0.2345 0.05394 0.26601 0.04908 0.28802 0.04005 L 0.39362 -3.33333E-6 " pathEditMode="relative" rAng="0" ptsTypes="AAAAA">
                                      <p:cBhvr>
                                        <p:cTn id="6" dur="2000" fill="hold"/>
                                        <p:tgtEl>
                                          <p:spTgt spid="5"/>
                                        </p:tgtEl>
                                        <p:attrNameLst>
                                          <p:attrName>ppt_x</p:attrName>
                                          <p:attrName>ppt_y</p:attrName>
                                        </p:attrNameLst>
                                      </p:cBhvr>
                                      <p:rCtr x="19674" y="2685"/>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93633" y="952504"/>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2" name="Picture 16" descr="cho 1">
            <a:extLst>
              <a:ext uri="{FF2B5EF4-FFF2-40B4-BE49-F238E27FC236}">
                <a16:creationId xmlns:a16="http://schemas.microsoft.com/office/drawing/2014/main" id="{FD3CF581-5AA9-4529-3CF5-BFFEE22ACB5E}"/>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6988898" y="3157660"/>
            <a:ext cx="19907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10" cstate="hqprint">
            <a:extLst>
              <a:ext uri="{BEBA8EAE-BF5A-486C-A8C5-ECC9F3942E4B}">
                <a14:imgProps xmlns:a14="http://schemas.microsoft.com/office/drawing/2010/main">
                  <a14:imgLayer r:embed="rId11">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sp>
        <p:nvSpPr>
          <p:cNvPr id="7" name="Thought Bubble: Cloud 6">
            <a:extLst>
              <a:ext uri="{FF2B5EF4-FFF2-40B4-BE49-F238E27FC236}">
                <a16:creationId xmlns:a16="http://schemas.microsoft.com/office/drawing/2014/main" id="{DC17BE45-4AA4-EC73-7B9B-3815E0039520}"/>
              </a:ext>
            </a:extLst>
          </p:cNvPr>
          <p:cNvSpPr/>
          <p:nvPr/>
        </p:nvSpPr>
        <p:spPr>
          <a:xfrm rot="20024043">
            <a:off x="5837559" y="1934382"/>
            <a:ext cx="3234740" cy="1440081"/>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dirty="0"/>
              <a:t>Gâu! Gâu! Cút mau.</a:t>
            </a:r>
            <a:endParaRPr lang="en-US" dirty="0">
              <a:latin typeface="HP001 4 hàng" panose="020B0603050302020204" pitchFamily="34" charset="0"/>
            </a:endParaRPr>
          </a:p>
        </p:txBody>
      </p:sp>
    </p:spTree>
    <p:extLst>
      <p:ext uri="{BB962C8B-B14F-4D97-AF65-F5344CB8AC3E}">
        <p14:creationId xmlns:p14="http://schemas.microsoft.com/office/powerpoint/2010/main" val="3779935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remove" nodeType="clickEffect">
                                  <p:stCondLst>
                                    <p:cond delay="0"/>
                                  </p:stCondLst>
                                  <p:childTnLst>
                                    <p:animMotion origin="layout" path="M -4.16667E-6 4.42441E-6 L -0.62552 -0.00555 " pathEditMode="relative" rAng="0" ptsTypes="AA">
                                      <p:cBhvr>
                                        <p:cTn id="6" dur="3000" fill="hold"/>
                                        <p:tgtEl>
                                          <p:spTgt spid="2"/>
                                        </p:tgtEl>
                                        <p:attrNameLst>
                                          <p:attrName>ppt_x</p:attrName>
                                          <p:attrName>ppt_y</p:attrName>
                                        </p:attrNameLst>
                                      </p:cBhvr>
                                      <p:rCtr x="-31285" y="-277"/>
                                    </p:animMotion>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Premium Vector | A cartoon forest scene with rocks and trees forest  background">
            <a:extLst>
              <a:ext uri="{FF2B5EF4-FFF2-40B4-BE49-F238E27FC236}">
                <a16:creationId xmlns:a16="http://schemas.microsoft.com/office/drawing/2014/main" id="{72872300-4D48-A564-8909-B98F1F19C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447"/>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39CD86F-D27F-A657-76F9-E67AEB33921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8592" l="0" r="97386">
                        <a14:foregroundMark x1="51634" y1="469" x2="51634" y2="469"/>
                        <a14:foregroundMark x1="16993" y1="96714" x2="16993" y2="96714"/>
                        <a14:foregroundMark x1="0" y1="77465" x2="0" y2="77465"/>
                        <a14:foregroundMark x1="50327" y1="99061" x2="50327" y2="99061"/>
                        <a14:foregroundMark x1="97386" y1="75587" x2="97386" y2="75587"/>
                      </a14:backgroundRemoval>
                    </a14:imgEffect>
                  </a14:imgLayer>
                </a14:imgProps>
              </a:ext>
              <a:ext uri="{28A0092B-C50C-407E-A947-70E740481C1C}">
                <a14:useLocalDpi xmlns:a14="http://schemas.microsoft.com/office/drawing/2010/main" val="0"/>
              </a:ext>
            </a:extLst>
          </a:blip>
          <a:stretch>
            <a:fillRect/>
          </a:stretch>
        </p:blipFill>
        <p:spPr>
          <a:xfrm>
            <a:off x="8277517" y="2779414"/>
            <a:ext cx="2406082" cy="3349643"/>
          </a:xfrm>
          <a:prstGeom prst="rect">
            <a:avLst/>
          </a:prstGeom>
        </p:spPr>
      </p:pic>
      <p:pic>
        <p:nvPicPr>
          <p:cNvPr id="4" name="Picture 3" descr="cho chay">
            <a:extLst>
              <a:ext uri="{FF2B5EF4-FFF2-40B4-BE49-F238E27FC236}">
                <a16:creationId xmlns:a16="http://schemas.microsoft.com/office/drawing/2014/main" id="{7690519E-F767-DD65-4C0F-86D1B8B0D165}"/>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rot="1166310">
            <a:off x="8150546" y="4152942"/>
            <a:ext cx="30480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6">
            <a:extLst>
              <a:ext uri="{FF2B5EF4-FFF2-40B4-BE49-F238E27FC236}">
                <a16:creationId xmlns:a16="http://schemas.microsoft.com/office/drawing/2014/main" id="{7A1FA9E8-80B3-E551-89AA-5DF210305C46}"/>
              </a:ext>
            </a:extLst>
          </p:cNvPr>
          <p:cNvGrpSpPr>
            <a:grpSpLocks/>
          </p:cNvGrpSpPr>
          <p:nvPr/>
        </p:nvGrpSpPr>
        <p:grpSpPr bwMode="auto">
          <a:xfrm>
            <a:off x="-2738473" y="2539382"/>
            <a:ext cx="3206604" cy="4126208"/>
            <a:chOff x="-2705100" y="1712679"/>
            <a:chExt cx="3733800" cy="4650021"/>
          </a:xfrm>
        </p:grpSpPr>
        <p:pic>
          <p:nvPicPr>
            <p:cNvPr id="10" name="Picture 30" descr="than gau 2">
              <a:extLst>
                <a:ext uri="{FF2B5EF4-FFF2-40B4-BE49-F238E27FC236}">
                  <a16:creationId xmlns:a16="http://schemas.microsoft.com/office/drawing/2014/main" id="{5AFF72E2-B7DB-8F38-0594-D38B023D44D8}"/>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705100" y="3238500"/>
              <a:ext cx="3733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au gau">
              <a:extLst>
                <a:ext uri="{FF2B5EF4-FFF2-40B4-BE49-F238E27FC236}">
                  <a16:creationId xmlns:a16="http://schemas.microsoft.com/office/drawing/2014/main" id="{5A153ABE-A4D9-57C4-FA3D-25268217A1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481465" flipH="1">
              <a:off x="-1763121" y="1712679"/>
              <a:ext cx="2133600"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8201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05456 -0.01273 C 0.05026 -0.01967 0.04896 -0.02778 0.04349 -0.03379 C 0.03125 -0.04722 0.01471 -0.05879 -0.00456 -0.06412 C -0.05208 -0.06204 -0.10833 -0.05995 -0.15234 -0.03981 C -0.16784 -0.03264 -0.16927 -0.02315 -0.18555 -0.01875 C -0.18659 -0.01574 -0.18646 -0.0118 -0.18919 -0.00949 C -0.19219 -0.00717 -0.19675 -0.00787 -0.20013 -0.00648 C -0.22813 0.00486 -0.19492 -0.00486 -0.22253 0.00255 C -0.24076 0.00162 -0.26003 0.00347 -0.27773 -0.00046 C -0.29154 -0.00347 -0.31862 -0.025 -0.32943 -0.03379 C -0.33385 -0.0412 -0.34036 -0.04768 -0.3444 -0.05509 C -0.35039 -0.0662 -0.35221 -0.07731 -0.35898 -0.08842 C -0.36172 -0.10023 -0.36237 -0.11574 -0.37357 -0.12477 C -0.37682 -0.12731 -0.38164 -0.12847 -0.38503 -0.13079 C -0.40404 -0.14375 -0.38672 -0.13796 -0.41068 -0.14282 C -0.45065 -0.14074 -0.47344 -0.1375 -0.51042 -0.13379 C -0.53164 -0.1294 -0.55195 -0.12315 -0.57305 -0.11875 C -0.5931 -0.10879 -0.6112 -0.09699 -0.63229 -0.08842 C -0.65065 -0.09352 -0.63841 -0.08773 -0.65065 -0.10347 C -0.65625 -0.11088 -0.66927 -0.12477 -0.66927 -0.12454 C -0.67773 -0.14537 -0.67396 -0.14352 -0.69492 -0.15509 C -0.75078 -0.14954 -0.78516 -0.14375 -0.83164 -0.11574 C -0.8388 -0.10671 -0.84766 -0.09815 -0.85365 -0.08842 C -0.8599 -0.07778 -0.86393 -0.06782 -0.87227 -0.0581 C -0.87331 -0.05301 -0.87266 -0.04745 -0.87578 -0.04282 C -0.88451 -0.03009 -0.93307 -0.03125 -0.93841 -0.03079 C -0.94583 -0.03171 -0.95534 -0.0294 -0.96068 -0.03379 C -0.96784 -0.03958 -0.96354 -0.05069 -0.9681 -0.0581 " pathEditMode="relative" rAng="0" ptsTypes="AAAAAAAAAAAAAAAAAAAAAAAAAAAA">
                                      <p:cBhvr>
                                        <p:cTn id="6" dur="2000" fill="hold"/>
                                        <p:tgtEl>
                                          <p:spTgt spid="4"/>
                                        </p:tgtEl>
                                        <p:attrNameLst>
                                          <p:attrName>ppt_x</p:attrName>
                                          <p:attrName>ppt_y</p:attrName>
                                        </p:attrNameLst>
                                      </p:cBhvr>
                                      <p:rCtr x="-51133" y="-6366"/>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02201 -0.02037 L 0.02201 -0.02037 C 0.04805 -0.02361 0.13333 -0.03518 0.14427 -0.03425 C 0.17682 -0.03217 0.20873 -0.01944 0.24102 -0.01319 C 0.26498 -0.00879 0.28906 -0.00625 0.31302 -0.00277 C 0.42969 0.03496 0.34154 0.00024 0.40091 0.03241 C 0.41172 0.0382 0.42266 0.04237 0.43346 0.04815 C 0.44271 0.05301 0.45182 0.0588 0.46107 0.06389 C 0.46237 0.06459 0.46511 0.06575 0.46511 0.06575 L 0.46511 0.06575 L 0.46511 0.06575 " pathEditMode="relative" ptsTypes="AAAAAAAAAAA">
                                      <p:cBhvr>
                                        <p:cTn id="15"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ree Vector | Flat illustration of landscape">
            <a:extLst>
              <a:ext uri="{FF2B5EF4-FFF2-40B4-BE49-F238E27FC236}">
                <a16:creationId xmlns:a16="http://schemas.microsoft.com/office/drawing/2014/main" id="{656CD215-B798-1664-14E5-8ED7FD8C9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321"/>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Animated-Butterfly">
            <a:extLst>
              <a:ext uri="{FF2B5EF4-FFF2-40B4-BE49-F238E27FC236}">
                <a16:creationId xmlns:a16="http://schemas.microsoft.com/office/drawing/2014/main" id="{61DA1755-2F9D-F291-ECBB-851AB985748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76801" y="909639"/>
            <a:ext cx="51339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ình ảnh Phim Hoạt Hình đơn Giản Về Ngôi Nhà Gỗ Màu Nâu Với Mặt Tiền đơn  Giản PNG , Hoạt Hình, Ngôi Nhà Hoạt Hình, Giản Dị PNG trong suốt và">
            <a:extLst>
              <a:ext uri="{FF2B5EF4-FFF2-40B4-BE49-F238E27FC236}">
                <a16:creationId xmlns:a16="http://schemas.microsoft.com/office/drawing/2014/main" id="{F7F17B4D-450C-A764-8EF9-2B99AD82C59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969" b="93438" l="2500" r="98125">
                        <a14:foregroundMark x1="48906" y1="2969" x2="48906" y2="2969"/>
                        <a14:foregroundMark x1="2500" y1="54688" x2="2500" y2="54688"/>
                        <a14:foregroundMark x1="11406" y1="93438" x2="11406" y2="93438"/>
                        <a14:foregroundMark x1="98125" y1="55781" x2="98125" y2="55781"/>
                      </a14:backgroundRemoval>
                    </a14:imgEffect>
                  </a14:imgLayer>
                </a14:imgProps>
              </a:ext>
              <a:ext uri="{28A0092B-C50C-407E-A947-70E740481C1C}">
                <a14:useLocalDpi xmlns:a14="http://schemas.microsoft.com/office/drawing/2010/main" val="0"/>
              </a:ext>
            </a:extLst>
          </a:blip>
          <a:srcRect/>
          <a:stretch>
            <a:fillRect/>
          </a:stretch>
        </p:blipFill>
        <p:spPr bwMode="auto">
          <a:xfrm>
            <a:off x="893167" y="2654423"/>
            <a:ext cx="3983634" cy="39836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4" descr="Hình ảnh Màu Xanh Lá Cây Bụi Cỏ Hoa, Cỏ Clipart, Màu Xanh Lá, Bông Hoa miễn  phí tải tập tin PNG PSDComment và Vector">
            <a:extLst>
              <a:ext uri="{FF2B5EF4-FFF2-40B4-BE49-F238E27FC236}">
                <a16:creationId xmlns:a16="http://schemas.microsoft.com/office/drawing/2014/main" id="{7CAEB875-B2CA-553C-8FF0-E1274645658E}"/>
              </a:ext>
            </a:extLst>
          </p:cNvPr>
          <p:cNvPicPr>
            <a:picLocks noChangeAspect="1" noChangeArrowheads="1"/>
          </p:cNvPicPr>
          <p:nvPr/>
        </p:nvPicPr>
        <p:blipFill rotWithShape="1">
          <a:blip r:embed="rId6">
            <a:clrChange>
              <a:clrFrom>
                <a:srgbClr val="F5F5F5"/>
              </a:clrFrom>
              <a:clrTo>
                <a:srgbClr val="F5F5F5">
                  <a:alpha val="0"/>
                </a:srgbClr>
              </a:clrTo>
            </a:clrChange>
            <a:extLst>
              <a:ext uri="{28A0092B-C50C-407E-A947-70E740481C1C}">
                <a14:useLocalDpi xmlns:a14="http://schemas.microsoft.com/office/drawing/2010/main" val="0"/>
              </a:ext>
            </a:extLst>
          </a:blip>
          <a:srcRect b="28518"/>
          <a:stretch/>
        </p:blipFill>
        <p:spPr bwMode="auto">
          <a:xfrm>
            <a:off x="182296" y="4795960"/>
            <a:ext cx="2884735" cy="206204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D4A8524-A6B9-C3BA-2D67-091704F6247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94" b="98524" l="1226" r="95271">
                        <a14:foregroundMark x1="42382" y1="492" x2="42382" y2="492"/>
                        <a14:foregroundMark x1="92995" y1="5610" x2="92995" y2="5610"/>
                        <a14:foregroundMark x1="94571" y1="9055" x2="94571" y2="9055"/>
                        <a14:foregroundMark x1="35201" y1="36024" x2="35201" y2="36024"/>
                        <a14:foregroundMark x1="90018" y1="35335" x2="90018" y2="35335"/>
                        <a14:foregroundMark x1="55517" y1="59646" x2="55517" y2="59646"/>
                        <a14:foregroundMark x1="55517" y1="59646" x2="55517" y2="59646"/>
                        <a14:foregroundMark x1="1576" y1="64370" x2="1576" y2="64370"/>
                        <a14:foregroundMark x1="43082" y1="98524" x2="43082" y2="98524"/>
                        <a14:foregroundMark x1="95271" y1="98524" x2="95271" y2="98524"/>
                        <a14:foregroundMark x1="56217" y1="60039" x2="56217" y2="60039"/>
                        <a14:foregroundMark x1="50963" y1="60335" x2="50963" y2="60335"/>
                        <a14:foregroundMark x1="49737" y1="57382" x2="49737" y2="57382"/>
                        <a14:foregroundMark x1="60595" y1="56988" x2="60595" y2="56988"/>
                        <a14:foregroundMark x1="51664" y1="65748" x2="51664" y2="65748"/>
                        <a14:foregroundMark x1="34326" y1="31693" x2="34326" y2="31693"/>
                        <a14:foregroundMark x1="37303" y1="15945" x2="37303" y2="15945"/>
                        <a14:foregroundMark x1="33800" y1="20669" x2="33800" y2="20669"/>
                        <a14:foregroundMark x1="41856" y1="47146" x2="41856" y2="47146"/>
                        <a14:foregroundMark x1="49737" y1="57480" x2="49737" y2="57480"/>
                        <a14:foregroundMark x1="60070" y1="57776" x2="60070" y2="57776"/>
                      </a14:backgroundRemoval>
                    </a14:imgEffect>
                  </a14:imgLayer>
                </a14:imgProps>
              </a:ext>
              <a:ext uri="{28A0092B-C50C-407E-A947-70E740481C1C}">
                <a14:useLocalDpi xmlns:a14="http://schemas.microsoft.com/office/drawing/2010/main" val="0"/>
              </a:ext>
            </a:extLst>
          </a:blip>
          <a:srcRect r="3329" b="55815"/>
          <a:stretch/>
        </p:blipFill>
        <p:spPr>
          <a:xfrm>
            <a:off x="1441207" y="4465170"/>
            <a:ext cx="1555489" cy="1297283"/>
          </a:xfrm>
          <a:prstGeom prst="rect">
            <a:avLst/>
          </a:prstGeom>
        </p:spPr>
      </p:pic>
      <p:pic>
        <p:nvPicPr>
          <p:cNvPr id="3" name="Picture 2">
            <a:extLst>
              <a:ext uri="{FF2B5EF4-FFF2-40B4-BE49-F238E27FC236}">
                <a16:creationId xmlns:a16="http://schemas.microsoft.com/office/drawing/2014/main" id="{44F4855F-7295-8BFB-068D-7EEFB04BF26B}"/>
              </a:ext>
            </a:extLst>
          </p:cNvPr>
          <p:cNvPicPr>
            <a:picLocks noChangeAspect="1"/>
          </p:cNvPicPr>
          <p:nvPr/>
        </p:nvPicPr>
        <p:blipFill>
          <a:blip r:embed="rId9" cstate="hqprint">
            <a:extLst>
              <a:ext uri="{BEBA8EAE-BF5A-486C-A8C5-ECC9F3942E4B}">
                <a14:imgProps xmlns:a14="http://schemas.microsoft.com/office/drawing/2010/main">
                  <a14:imgLayer r:embed="rId10">
                    <a14:imgEffect>
                      <a14:backgroundRemoval t="0" b="99120" l="1186" r="99492">
                        <a14:foregroundMark x1="57797" y1="88" x2="57797" y2="88"/>
                        <a14:foregroundMark x1="99492" y1="11884" x2="99492" y2="11884"/>
                        <a14:foregroundMark x1="31186" y1="42342" x2="31186" y2="42342"/>
                        <a14:foregroundMark x1="29831" y1="44102" x2="29831" y2="44102"/>
                        <a14:foregroundMark x1="49153" y1="41901" x2="49153" y2="41901"/>
                        <a14:foregroundMark x1="53051" y1="42165" x2="53051" y2="42165"/>
                        <a14:foregroundMark x1="83559" y1="99120" x2="83559" y2="99120"/>
                        <a14:foregroundMark x1="1186" y1="95246" x2="1186" y2="95246"/>
                      </a14:backgroundRemoval>
                    </a14:imgEffect>
                  </a14:imgLayer>
                </a14:imgProps>
              </a:ext>
              <a:ext uri="{28A0092B-C50C-407E-A947-70E740481C1C}">
                <a14:useLocalDpi xmlns:a14="http://schemas.microsoft.com/office/drawing/2010/main" val="0"/>
              </a:ext>
            </a:extLst>
          </a:blip>
          <a:stretch>
            <a:fillRect/>
          </a:stretch>
        </p:blipFill>
        <p:spPr>
          <a:xfrm>
            <a:off x="8408537" y="3157660"/>
            <a:ext cx="1602239" cy="3084990"/>
          </a:xfrm>
          <a:prstGeom prst="rect">
            <a:avLst/>
          </a:prstGeom>
        </p:spPr>
      </p:pic>
      <p:pic>
        <p:nvPicPr>
          <p:cNvPr id="8" name="Picture 7">
            <a:extLst>
              <a:ext uri="{FF2B5EF4-FFF2-40B4-BE49-F238E27FC236}">
                <a16:creationId xmlns:a16="http://schemas.microsoft.com/office/drawing/2014/main" id="{EDCCF490-CA34-A8B1-64DC-A392F3DEE57B}"/>
              </a:ext>
            </a:extLst>
          </p:cNvPr>
          <p:cNvPicPr>
            <a:picLocks noChangeAspect="1"/>
          </p:cNvPicPr>
          <p:nvPr/>
        </p:nvPicPr>
        <p:blipFill>
          <a:blip r:embed="rId11"/>
          <a:stretch>
            <a:fillRect/>
          </a:stretch>
        </p:blipFill>
        <p:spPr>
          <a:xfrm>
            <a:off x="6063154" y="3590114"/>
            <a:ext cx="2504094" cy="3047943"/>
          </a:xfrm>
          <a:prstGeom prst="rect">
            <a:avLst/>
          </a:prstGeom>
        </p:spPr>
      </p:pic>
    </p:spTree>
    <p:extLst>
      <p:ext uri="{BB962C8B-B14F-4D97-AF65-F5344CB8AC3E}">
        <p14:creationId xmlns:p14="http://schemas.microsoft.com/office/powerpoint/2010/main" val="31541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11022E-16 -0.04629 L -0.17656 0.02801 C -0.21315 0.04468 -0.26836 0.05394 -0.32617 0.05394 C -0.39206 0.05394 -0.44479 0.04468 -0.48138 0.02801 L -0.65781 -0.04629 " pathEditMode="relative" rAng="0" ptsTypes="AAAAA">
                                      <p:cBhvr>
                                        <p:cTn id="6" dur="2000" fill="hold"/>
                                        <p:tgtEl>
                                          <p:spTgt spid="8"/>
                                        </p:tgtEl>
                                        <p:attrNameLst>
                                          <p:attrName>ppt_x</p:attrName>
                                          <p:attrName>ppt_y</p:attrName>
                                        </p:attrNameLst>
                                      </p:cBhvr>
                                      <p:rCtr x="-32891" y="5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320</Words>
  <Application>Microsoft Office PowerPoint</Application>
  <PresentationFormat>Widescreen</PresentationFormat>
  <Paragraphs>38</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.VnAvant</vt:lpstr>
      <vt:lpstr>Arial</vt:lpstr>
      <vt:lpstr>Arial Black</vt:lpstr>
      <vt:lpstr>Calibri</vt:lpstr>
      <vt:lpstr>Calibri Light</vt:lpstr>
      <vt:lpstr>HP001 4 hàng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Wendy.nguyen</dc:creator>
  <cp:lastModifiedBy>PHUONG</cp:lastModifiedBy>
  <cp:revision>15</cp:revision>
  <dcterms:created xsi:type="dcterms:W3CDTF">2024-09-22T03:00:46Z</dcterms:created>
  <dcterms:modified xsi:type="dcterms:W3CDTF">2025-05-18T13:40:02Z</dcterms:modified>
</cp:coreProperties>
</file>